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Lst>
  <p:sldSz cy="5143500" cx="9144000"/>
  <p:notesSz cx="6858000" cy="9144000"/>
  <p:embeddedFontLst>
    <p:embeddedFont>
      <p:font typeface="Montserrat"/>
      <p:regular r:id="rId78"/>
      <p:bold r:id="rId79"/>
      <p:italic r:id="rId80"/>
      <p:boldItalic r:id="rId81"/>
    </p:embeddedFont>
    <p:embeddedFont>
      <p:font typeface="Alata"/>
      <p:regular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15545A2-011E-44EB-889F-A5CC6F6F119F}">
  <a:tblStyle styleId="{115545A2-011E-44EB-889F-A5CC6F6F119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Montserrat-italic.fntdata"/><Relationship Id="rId82" Type="http://schemas.openxmlformats.org/officeDocument/2006/relationships/font" Target="fonts/Alata-regular.fntdata"/><Relationship Id="rId81"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font" Target="fonts/Montserrat-bold.fntdata"/><Relationship Id="rId34" Type="http://schemas.openxmlformats.org/officeDocument/2006/relationships/slide" Target="slides/slide29.xml"/><Relationship Id="rId78" Type="http://schemas.openxmlformats.org/officeDocument/2006/relationships/font" Target="fonts/Montserrat-regular.fntdata"/><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png>
</file>

<file path=ppt/media/image13.png>
</file>

<file path=ppt/media/image14.png>
</file>

<file path=ppt/media/image15.gif>
</file>

<file path=ppt/media/image16.png>
</file>

<file path=ppt/media/image17.jpg>
</file>

<file path=ppt/media/image18.jpg>
</file>

<file path=ppt/media/image19.jpg>
</file>

<file path=ppt/media/image2.png>
</file>

<file path=ppt/media/image20.jpg>
</file>

<file path=ppt/media/image21.jpg>
</file>

<file path=ppt/media/image23.jpg>
</file>

<file path=ppt/media/image24.jpg>
</file>

<file path=ppt/media/image25.jpg>
</file>

<file path=ppt/media/image26.jpg>
</file>

<file path=ppt/media/image27.jpg>
</file>

<file path=ppt/media/image28.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211885670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 name="Google Shape;1019;g211885670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211885670a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211885670a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8" name="Shape 1038"/>
        <p:cNvGrpSpPr/>
        <p:nvPr/>
      </p:nvGrpSpPr>
      <p:grpSpPr>
        <a:xfrm>
          <a:off x="0" y="0"/>
          <a:ext cx="0" cy="0"/>
          <a:chOff x="0" y="0"/>
          <a:chExt cx="0" cy="0"/>
        </a:xfrm>
      </p:grpSpPr>
      <p:sp>
        <p:nvSpPr>
          <p:cNvPr id="1039" name="Google Shape;1039;g211885670a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0" name="Google Shape;1040;g211885670a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10e9b220ed9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10e9b220ed9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211885670a4_2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 name="Google Shape;1186;g211885670a4_2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 name="Shape 1190"/>
        <p:cNvGrpSpPr/>
        <p:nvPr/>
      </p:nvGrpSpPr>
      <p:grpSpPr>
        <a:xfrm>
          <a:off x="0" y="0"/>
          <a:ext cx="0" cy="0"/>
          <a:chOff x="0" y="0"/>
          <a:chExt cx="0" cy="0"/>
        </a:xfrm>
      </p:grpSpPr>
      <p:sp>
        <p:nvSpPr>
          <p:cNvPr id="1191" name="Google Shape;1191;g1f480e97c1d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2" name="Google Shape;1192;g1f480e97c1d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4" name="Shape 1324"/>
        <p:cNvGrpSpPr/>
        <p:nvPr/>
      </p:nvGrpSpPr>
      <p:grpSpPr>
        <a:xfrm>
          <a:off x="0" y="0"/>
          <a:ext cx="0" cy="0"/>
          <a:chOff x="0" y="0"/>
          <a:chExt cx="0" cy="0"/>
        </a:xfrm>
      </p:grpSpPr>
      <p:sp>
        <p:nvSpPr>
          <p:cNvPr id="1325" name="Google Shape;1325;g211885670a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6" name="Google Shape;1326;g211885670a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g211885670a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1" name="Google Shape;1351;g211885670a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d960996673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d960996673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108e19db59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108e19db59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d960996673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d960996673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1" name="Shape 1461"/>
        <p:cNvGrpSpPr/>
        <p:nvPr/>
      </p:nvGrpSpPr>
      <p:grpSpPr>
        <a:xfrm>
          <a:off x="0" y="0"/>
          <a:ext cx="0" cy="0"/>
          <a:chOff x="0" y="0"/>
          <a:chExt cx="0" cy="0"/>
        </a:xfrm>
      </p:grpSpPr>
      <p:sp>
        <p:nvSpPr>
          <p:cNvPr id="1462" name="Google Shape;1462;gd960996673_0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3" name="Google Shape;1463;gd960996673_0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3" name="Shape 1523"/>
        <p:cNvGrpSpPr/>
        <p:nvPr/>
      </p:nvGrpSpPr>
      <p:grpSpPr>
        <a:xfrm>
          <a:off x="0" y="0"/>
          <a:ext cx="0" cy="0"/>
          <a:chOff x="0" y="0"/>
          <a:chExt cx="0" cy="0"/>
        </a:xfrm>
      </p:grpSpPr>
      <p:sp>
        <p:nvSpPr>
          <p:cNvPr id="1524" name="Google Shape;1524;gd960996673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d960996673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7" name="Shape 1547"/>
        <p:cNvGrpSpPr/>
        <p:nvPr/>
      </p:nvGrpSpPr>
      <p:grpSpPr>
        <a:xfrm>
          <a:off x="0" y="0"/>
          <a:ext cx="0" cy="0"/>
          <a:chOff x="0" y="0"/>
          <a:chExt cx="0" cy="0"/>
        </a:xfrm>
      </p:grpSpPr>
      <p:sp>
        <p:nvSpPr>
          <p:cNvPr id="1548" name="Google Shape;1548;g108e19db5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9" name="Google Shape;1549;g108e19db5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d960996673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gd960996673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8" name="Shape 1668"/>
        <p:cNvGrpSpPr/>
        <p:nvPr/>
      </p:nvGrpSpPr>
      <p:grpSpPr>
        <a:xfrm>
          <a:off x="0" y="0"/>
          <a:ext cx="0" cy="0"/>
          <a:chOff x="0" y="0"/>
          <a:chExt cx="0" cy="0"/>
        </a:xfrm>
      </p:grpSpPr>
      <p:sp>
        <p:nvSpPr>
          <p:cNvPr id="1669" name="Google Shape;1669;g10e9b220ed9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0" name="Google Shape;1670;g10e9b220ed9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10e9b220ed9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10e9b220ed9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dc6316f5a0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dc6316f5a0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4" name="Shape 1924"/>
        <p:cNvGrpSpPr/>
        <p:nvPr/>
      </p:nvGrpSpPr>
      <p:grpSpPr>
        <a:xfrm>
          <a:off x="0" y="0"/>
          <a:ext cx="0" cy="0"/>
          <a:chOff x="0" y="0"/>
          <a:chExt cx="0" cy="0"/>
        </a:xfrm>
      </p:grpSpPr>
      <p:sp>
        <p:nvSpPr>
          <p:cNvPr id="1925" name="Google Shape;1925;g10e9b220ed9_0_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6" name="Google Shape;1926;g10e9b220ed9_0_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7" name="Shape 2007"/>
        <p:cNvGrpSpPr/>
        <p:nvPr/>
      </p:nvGrpSpPr>
      <p:grpSpPr>
        <a:xfrm>
          <a:off x="0" y="0"/>
          <a:ext cx="0" cy="0"/>
          <a:chOff x="0" y="0"/>
          <a:chExt cx="0" cy="0"/>
        </a:xfrm>
      </p:grpSpPr>
      <p:sp>
        <p:nvSpPr>
          <p:cNvPr id="2008" name="Google Shape;2008;gdc6316f5a0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9" name="Google Shape;2009;gdc6316f5a0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6" name="Shape 2036"/>
        <p:cNvGrpSpPr/>
        <p:nvPr/>
      </p:nvGrpSpPr>
      <p:grpSpPr>
        <a:xfrm>
          <a:off x="0" y="0"/>
          <a:ext cx="0" cy="0"/>
          <a:chOff x="0" y="0"/>
          <a:chExt cx="0" cy="0"/>
        </a:xfrm>
      </p:grpSpPr>
      <p:sp>
        <p:nvSpPr>
          <p:cNvPr id="2037" name="Google Shape;2037;g10e9b220ed9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8" name="Google Shape;2038;g10e9b220ed9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d960996673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d960996673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1" name="Shape 2051"/>
        <p:cNvGrpSpPr/>
        <p:nvPr/>
      </p:nvGrpSpPr>
      <p:grpSpPr>
        <a:xfrm>
          <a:off x="0" y="0"/>
          <a:ext cx="0" cy="0"/>
          <a:chOff x="0" y="0"/>
          <a:chExt cx="0" cy="0"/>
        </a:xfrm>
      </p:grpSpPr>
      <p:sp>
        <p:nvSpPr>
          <p:cNvPr id="2052" name="Google Shape;2052;gd960996673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3" name="Google Shape;2053;gd960996673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6" name="Shape 2086"/>
        <p:cNvGrpSpPr/>
        <p:nvPr/>
      </p:nvGrpSpPr>
      <p:grpSpPr>
        <a:xfrm>
          <a:off x="0" y="0"/>
          <a:ext cx="0" cy="0"/>
          <a:chOff x="0" y="0"/>
          <a:chExt cx="0" cy="0"/>
        </a:xfrm>
      </p:grpSpPr>
      <p:sp>
        <p:nvSpPr>
          <p:cNvPr id="2087" name="Google Shape;2087;g10e9b220ed9_0_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8" name="Google Shape;2088;g10e9b220ed9_0_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4" name="Shape 2114"/>
        <p:cNvGrpSpPr/>
        <p:nvPr/>
      </p:nvGrpSpPr>
      <p:grpSpPr>
        <a:xfrm>
          <a:off x="0" y="0"/>
          <a:ext cx="0" cy="0"/>
          <a:chOff x="0" y="0"/>
          <a:chExt cx="0" cy="0"/>
        </a:xfrm>
      </p:grpSpPr>
      <p:sp>
        <p:nvSpPr>
          <p:cNvPr id="2115" name="Google Shape;2115;g10e9b220ed9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6" name="Google Shape;2116;g10e9b220ed9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6" name="Shape 2146"/>
        <p:cNvGrpSpPr/>
        <p:nvPr/>
      </p:nvGrpSpPr>
      <p:grpSpPr>
        <a:xfrm>
          <a:off x="0" y="0"/>
          <a:ext cx="0" cy="0"/>
          <a:chOff x="0" y="0"/>
          <a:chExt cx="0" cy="0"/>
        </a:xfrm>
      </p:grpSpPr>
      <p:sp>
        <p:nvSpPr>
          <p:cNvPr id="2147" name="Google Shape;2147;gdc6316f5a0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8" name="Google Shape;2148;gdc6316f5a0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4" name="Shape 2174"/>
        <p:cNvGrpSpPr/>
        <p:nvPr/>
      </p:nvGrpSpPr>
      <p:grpSpPr>
        <a:xfrm>
          <a:off x="0" y="0"/>
          <a:ext cx="0" cy="0"/>
          <a:chOff x="0" y="0"/>
          <a:chExt cx="0" cy="0"/>
        </a:xfrm>
      </p:grpSpPr>
      <p:sp>
        <p:nvSpPr>
          <p:cNvPr id="2175" name="Google Shape;2175;g10e9b220ed9_0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6" name="Google Shape;2176;g10e9b220ed9_0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4" name="Shape 2184"/>
        <p:cNvGrpSpPr/>
        <p:nvPr/>
      </p:nvGrpSpPr>
      <p:grpSpPr>
        <a:xfrm>
          <a:off x="0" y="0"/>
          <a:ext cx="0" cy="0"/>
          <a:chOff x="0" y="0"/>
          <a:chExt cx="0" cy="0"/>
        </a:xfrm>
      </p:grpSpPr>
      <p:sp>
        <p:nvSpPr>
          <p:cNvPr id="2185" name="Google Shape;2185;gdc6316f5a0_0_1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6" name="Google Shape;2186;gdc6316f5a0_0_1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10e9b220ed9_0_2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10e9b220ed9_0_2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6" name="Shape 2226"/>
        <p:cNvGrpSpPr/>
        <p:nvPr/>
      </p:nvGrpSpPr>
      <p:grpSpPr>
        <a:xfrm>
          <a:off x="0" y="0"/>
          <a:ext cx="0" cy="0"/>
          <a:chOff x="0" y="0"/>
          <a:chExt cx="0" cy="0"/>
        </a:xfrm>
      </p:grpSpPr>
      <p:sp>
        <p:nvSpPr>
          <p:cNvPr id="2227" name="Google Shape;2227;g10e9b220ed9_0_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8" name="Google Shape;2228;g10e9b220ed9_0_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5" name="Shape 2245"/>
        <p:cNvGrpSpPr/>
        <p:nvPr/>
      </p:nvGrpSpPr>
      <p:grpSpPr>
        <a:xfrm>
          <a:off x="0" y="0"/>
          <a:ext cx="0" cy="0"/>
          <a:chOff x="0" y="0"/>
          <a:chExt cx="0" cy="0"/>
        </a:xfrm>
      </p:grpSpPr>
      <p:sp>
        <p:nvSpPr>
          <p:cNvPr id="2246" name="Google Shape;2246;gdc6316f5a0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7" name="Google Shape;2247;gdc6316f5a0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6" name="Shape 2286"/>
        <p:cNvGrpSpPr/>
        <p:nvPr/>
      </p:nvGrpSpPr>
      <p:grpSpPr>
        <a:xfrm>
          <a:off x="0" y="0"/>
          <a:ext cx="0" cy="0"/>
          <a:chOff x="0" y="0"/>
          <a:chExt cx="0" cy="0"/>
        </a:xfrm>
      </p:grpSpPr>
      <p:sp>
        <p:nvSpPr>
          <p:cNvPr id="2287" name="Google Shape;2287;g10e9b220ed9_0_2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8" name="Google Shape;2288;g10e9b220ed9_0_2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211885670a4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211885670a4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7" name="Shape 2307"/>
        <p:cNvGrpSpPr/>
        <p:nvPr/>
      </p:nvGrpSpPr>
      <p:grpSpPr>
        <a:xfrm>
          <a:off x="0" y="0"/>
          <a:ext cx="0" cy="0"/>
          <a:chOff x="0" y="0"/>
          <a:chExt cx="0" cy="0"/>
        </a:xfrm>
      </p:grpSpPr>
      <p:sp>
        <p:nvSpPr>
          <p:cNvPr id="2308" name="Google Shape;2308;g10e9b220ed9_0_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9" name="Google Shape;2309;g10e9b220ed9_0_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2" name="Shape 2352"/>
        <p:cNvGrpSpPr/>
        <p:nvPr/>
      </p:nvGrpSpPr>
      <p:grpSpPr>
        <a:xfrm>
          <a:off x="0" y="0"/>
          <a:ext cx="0" cy="0"/>
          <a:chOff x="0" y="0"/>
          <a:chExt cx="0" cy="0"/>
        </a:xfrm>
      </p:grpSpPr>
      <p:sp>
        <p:nvSpPr>
          <p:cNvPr id="2353" name="Google Shape;2353;gdc6316f5a0_0_1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4" name="Google Shape;2354;gdc6316f5a0_0_1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8" name="Shape 2358"/>
        <p:cNvGrpSpPr/>
        <p:nvPr/>
      </p:nvGrpSpPr>
      <p:grpSpPr>
        <a:xfrm>
          <a:off x="0" y="0"/>
          <a:ext cx="0" cy="0"/>
          <a:chOff x="0" y="0"/>
          <a:chExt cx="0" cy="0"/>
        </a:xfrm>
      </p:grpSpPr>
      <p:sp>
        <p:nvSpPr>
          <p:cNvPr id="2359" name="Google Shape;2359;g10e9b220ed9_0_1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0" name="Google Shape;2360;g10e9b220ed9_0_1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9" name="Shape 2379"/>
        <p:cNvGrpSpPr/>
        <p:nvPr/>
      </p:nvGrpSpPr>
      <p:grpSpPr>
        <a:xfrm>
          <a:off x="0" y="0"/>
          <a:ext cx="0" cy="0"/>
          <a:chOff x="0" y="0"/>
          <a:chExt cx="0" cy="0"/>
        </a:xfrm>
      </p:grpSpPr>
      <p:sp>
        <p:nvSpPr>
          <p:cNvPr id="2380" name="Google Shape;2380;gdc6316f5a0_0_1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1" name="Google Shape;2381;gdc6316f5a0_0_1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7" name="Shape 2397"/>
        <p:cNvGrpSpPr/>
        <p:nvPr/>
      </p:nvGrpSpPr>
      <p:grpSpPr>
        <a:xfrm>
          <a:off x="0" y="0"/>
          <a:ext cx="0" cy="0"/>
          <a:chOff x="0" y="0"/>
          <a:chExt cx="0" cy="0"/>
        </a:xfrm>
      </p:grpSpPr>
      <p:sp>
        <p:nvSpPr>
          <p:cNvPr id="2398" name="Google Shape;2398;gdc6316f5a0_0_1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9" name="Google Shape;2399;gdc6316f5a0_0_1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2" name="Shape 2552"/>
        <p:cNvGrpSpPr/>
        <p:nvPr/>
      </p:nvGrpSpPr>
      <p:grpSpPr>
        <a:xfrm>
          <a:off x="0" y="0"/>
          <a:ext cx="0" cy="0"/>
          <a:chOff x="0" y="0"/>
          <a:chExt cx="0" cy="0"/>
        </a:xfrm>
      </p:grpSpPr>
      <p:sp>
        <p:nvSpPr>
          <p:cNvPr id="2553" name="Google Shape;2553;g10e9b220ed9_0_1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4" name="Google Shape;2554;g10e9b220ed9_0_1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5" name="Shape 2565"/>
        <p:cNvGrpSpPr/>
        <p:nvPr/>
      </p:nvGrpSpPr>
      <p:grpSpPr>
        <a:xfrm>
          <a:off x="0" y="0"/>
          <a:ext cx="0" cy="0"/>
          <a:chOff x="0" y="0"/>
          <a:chExt cx="0" cy="0"/>
        </a:xfrm>
      </p:grpSpPr>
      <p:sp>
        <p:nvSpPr>
          <p:cNvPr id="2566" name="Google Shape;2566;gdc6316f5a0_0_1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7" name="Google Shape;2567;gdc6316f5a0_0_1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3" name="Shape 2603"/>
        <p:cNvGrpSpPr/>
        <p:nvPr/>
      </p:nvGrpSpPr>
      <p:grpSpPr>
        <a:xfrm>
          <a:off x="0" y="0"/>
          <a:ext cx="0" cy="0"/>
          <a:chOff x="0" y="0"/>
          <a:chExt cx="0" cy="0"/>
        </a:xfrm>
      </p:grpSpPr>
      <p:sp>
        <p:nvSpPr>
          <p:cNvPr id="2604" name="Google Shape;2604;g10e9b220ed9_0_1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5" name="Google Shape;2605;g10e9b220ed9_0_1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8" name="Shape 2668"/>
        <p:cNvGrpSpPr/>
        <p:nvPr/>
      </p:nvGrpSpPr>
      <p:grpSpPr>
        <a:xfrm>
          <a:off x="0" y="0"/>
          <a:ext cx="0" cy="0"/>
          <a:chOff x="0" y="0"/>
          <a:chExt cx="0" cy="0"/>
        </a:xfrm>
      </p:grpSpPr>
      <p:sp>
        <p:nvSpPr>
          <p:cNvPr id="2669" name="Google Shape;2669;gdcc031ca31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0" name="Google Shape;2670;gdcc031ca31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2" name="Shape 2712"/>
        <p:cNvGrpSpPr/>
        <p:nvPr/>
      </p:nvGrpSpPr>
      <p:grpSpPr>
        <a:xfrm>
          <a:off x="0" y="0"/>
          <a:ext cx="0" cy="0"/>
          <a:chOff x="0" y="0"/>
          <a:chExt cx="0" cy="0"/>
        </a:xfrm>
      </p:grpSpPr>
      <p:sp>
        <p:nvSpPr>
          <p:cNvPr id="2713" name="Google Shape;2713;g10e9b220ed9_0_2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4" name="Google Shape;2714;g10e9b220ed9_0_2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108e19db59e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108e19db59e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7" name="Shape 2747"/>
        <p:cNvGrpSpPr/>
        <p:nvPr/>
      </p:nvGrpSpPr>
      <p:grpSpPr>
        <a:xfrm>
          <a:off x="0" y="0"/>
          <a:ext cx="0" cy="0"/>
          <a:chOff x="0" y="0"/>
          <a:chExt cx="0" cy="0"/>
        </a:xfrm>
      </p:grpSpPr>
      <p:sp>
        <p:nvSpPr>
          <p:cNvPr id="2748" name="Google Shape;2748;gdc6316f5a0_0_1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9" name="Google Shape;2749;gdc6316f5a0_0_1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4" name="Shape 2774"/>
        <p:cNvGrpSpPr/>
        <p:nvPr/>
      </p:nvGrpSpPr>
      <p:grpSpPr>
        <a:xfrm>
          <a:off x="0" y="0"/>
          <a:ext cx="0" cy="0"/>
          <a:chOff x="0" y="0"/>
          <a:chExt cx="0" cy="0"/>
        </a:xfrm>
      </p:grpSpPr>
      <p:sp>
        <p:nvSpPr>
          <p:cNvPr id="2775" name="Google Shape;2775;g10e9b220ed9_0_1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6" name="Google Shape;2776;g10e9b220ed9_0_1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5" name="Shape 2975"/>
        <p:cNvGrpSpPr/>
        <p:nvPr/>
      </p:nvGrpSpPr>
      <p:grpSpPr>
        <a:xfrm>
          <a:off x="0" y="0"/>
          <a:ext cx="0" cy="0"/>
          <a:chOff x="0" y="0"/>
          <a:chExt cx="0" cy="0"/>
        </a:xfrm>
      </p:grpSpPr>
      <p:sp>
        <p:nvSpPr>
          <p:cNvPr id="2976" name="Google Shape;2976;gdc6316f5a0_0_1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7" name="Google Shape;2977;gdc6316f5a0_0_1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1" name="Shape 3021"/>
        <p:cNvGrpSpPr/>
        <p:nvPr/>
      </p:nvGrpSpPr>
      <p:grpSpPr>
        <a:xfrm>
          <a:off x="0" y="0"/>
          <a:ext cx="0" cy="0"/>
          <a:chOff x="0" y="0"/>
          <a:chExt cx="0" cy="0"/>
        </a:xfrm>
      </p:grpSpPr>
      <p:sp>
        <p:nvSpPr>
          <p:cNvPr id="3022" name="Google Shape;3022;g10e9b220ed9_0_1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3" name="Google Shape;3023;g10e9b220ed9_0_1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2" name="Shape 3062"/>
        <p:cNvGrpSpPr/>
        <p:nvPr/>
      </p:nvGrpSpPr>
      <p:grpSpPr>
        <a:xfrm>
          <a:off x="0" y="0"/>
          <a:ext cx="0" cy="0"/>
          <a:chOff x="0" y="0"/>
          <a:chExt cx="0" cy="0"/>
        </a:xfrm>
      </p:grpSpPr>
      <p:sp>
        <p:nvSpPr>
          <p:cNvPr id="3063" name="Google Shape;3063;g10e9b220ed9_0_1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4" name="Google Shape;3064;g10e9b220ed9_0_1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1" name="Shape 3091"/>
        <p:cNvGrpSpPr/>
        <p:nvPr/>
      </p:nvGrpSpPr>
      <p:grpSpPr>
        <a:xfrm>
          <a:off x="0" y="0"/>
          <a:ext cx="0" cy="0"/>
          <a:chOff x="0" y="0"/>
          <a:chExt cx="0" cy="0"/>
        </a:xfrm>
      </p:grpSpPr>
      <p:sp>
        <p:nvSpPr>
          <p:cNvPr id="3092" name="Google Shape;3092;g10e9b220ed9_0_2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3" name="Google Shape;3093;g10e9b220ed9_0_2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3" name="Shape 3113"/>
        <p:cNvGrpSpPr/>
        <p:nvPr/>
      </p:nvGrpSpPr>
      <p:grpSpPr>
        <a:xfrm>
          <a:off x="0" y="0"/>
          <a:ext cx="0" cy="0"/>
          <a:chOff x="0" y="0"/>
          <a:chExt cx="0" cy="0"/>
        </a:xfrm>
      </p:grpSpPr>
      <p:sp>
        <p:nvSpPr>
          <p:cNvPr id="3114" name="Google Shape;3114;gdcc031ca31_0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5" name="Google Shape;3115;gdcc031ca31_0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7" name="Shape 3137"/>
        <p:cNvGrpSpPr/>
        <p:nvPr/>
      </p:nvGrpSpPr>
      <p:grpSpPr>
        <a:xfrm>
          <a:off x="0" y="0"/>
          <a:ext cx="0" cy="0"/>
          <a:chOff x="0" y="0"/>
          <a:chExt cx="0" cy="0"/>
        </a:xfrm>
      </p:grpSpPr>
      <p:sp>
        <p:nvSpPr>
          <p:cNvPr id="3138" name="Google Shape;3138;g10e9b220ed9_0_2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9" name="Google Shape;3139;g10e9b220ed9_0_2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9" name="Shape 3149"/>
        <p:cNvGrpSpPr/>
        <p:nvPr/>
      </p:nvGrpSpPr>
      <p:grpSpPr>
        <a:xfrm>
          <a:off x="0" y="0"/>
          <a:ext cx="0" cy="0"/>
          <a:chOff x="0" y="0"/>
          <a:chExt cx="0" cy="0"/>
        </a:xfrm>
      </p:grpSpPr>
      <p:sp>
        <p:nvSpPr>
          <p:cNvPr id="3150" name="Google Shape;3150;gdc6316f5a0_0_1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1" name="Google Shape;3151;gdc6316f5a0_0_1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9" name="Shape 3169"/>
        <p:cNvGrpSpPr/>
        <p:nvPr/>
      </p:nvGrpSpPr>
      <p:grpSpPr>
        <a:xfrm>
          <a:off x="0" y="0"/>
          <a:ext cx="0" cy="0"/>
          <a:chOff x="0" y="0"/>
          <a:chExt cx="0" cy="0"/>
        </a:xfrm>
      </p:grpSpPr>
      <p:sp>
        <p:nvSpPr>
          <p:cNvPr id="3170" name="Google Shape;3170;g10e9b220ed9_0_2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1" name="Google Shape;3171;g10e9b220ed9_0_2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1f480e97c1d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1f480e97c1d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8" name="Shape 3188"/>
        <p:cNvGrpSpPr/>
        <p:nvPr/>
      </p:nvGrpSpPr>
      <p:grpSpPr>
        <a:xfrm>
          <a:off x="0" y="0"/>
          <a:ext cx="0" cy="0"/>
          <a:chOff x="0" y="0"/>
          <a:chExt cx="0" cy="0"/>
        </a:xfrm>
      </p:grpSpPr>
      <p:sp>
        <p:nvSpPr>
          <p:cNvPr id="3189" name="Google Shape;3189;g10e9b220ed9_0_20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0" name="Google Shape;3190;g10e9b220ed9_0_20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8" name="Shape 3208"/>
        <p:cNvGrpSpPr/>
        <p:nvPr/>
      </p:nvGrpSpPr>
      <p:grpSpPr>
        <a:xfrm>
          <a:off x="0" y="0"/>
          <a:ext cx="0" cy="0"/>
          <a:chOff x="0" y="0"/>
          <a:chExt cx="0" cy="0"/>
        </a:xfrm>
      </p:grpSpPr>
      <p:sp>
        <p:nvSpPr>
          <p:cNvPr id="3209" name="Google Shape;3209;gdc6316f5a0_0_1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0" name="Google Shape;3210;gdc6316f5a0_0_1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8" name="Shape 3288"/>
        <p:cNvGrpSpPr/>
        <p:nvPr/>
      </p:nvGrpSpPr>
      <p:grpSpPr>
        <a:xfrm>
          <a:off x="0" y="0"/>
          <a:ext cx="0" cy="0"/>
          <a:chOff x="0" y="0"/>
          <a:chExt cx="0" cy="0"/>
        </a:xfrm>
      </p:grpSpPr>
      <p:sp>
        <p:nvSpPr>
          <p:cNvPr id="3289" name="Google Shape;3289;g10e9b220ed9_0_2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0" name="Google Shape;3290;g10e9b220ed9_0_2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1" name="Shape 3311"/>
        <p:cNvGrpSpPr/>
        <p:nvPr/>
      </p:nvGrpSpPr>
      <p:grpSpPr>
        <a:xfrm>
          <a:off x="0" y="0"/>
          <a:ext cx="0" cy="0"/>
          <a:chOff x="0" y="0"/>
          <a:chExt cx="0" cy="0"/>
        </a:xfrm>
      </p:grpSpPr>
      <p:sp>
        <p:nvSpPr>
          <p:cNvPr id="3312" name="Google Shape;3312;g10e9b220ed9_0_1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3" name="Google Shape;3313;g10e9b220ed9_0_1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0" name="Shape 3440"/>
        <p:cNvGrpSpPr/>
        <p:nvPr/>
      </p:nvGrpSpPr>
      <p:grpSpPr>
        <a:xfrm>
          <a:off x="0" y="0"/>
          <a:ext cx="0" cy="0"/>
          <a:chOff x="0" y="0"/>
          <a:chExt cx="0" cy="0"/>
        </a:xfrm>
      </p:grpSpPr>
      <p:sp>
        <p:nvSpPr>
          <p:cNvPr id="3441" name="Google Shape;3441;gdcc031ca31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2" name="Google Shape;3442;gdcc031ca31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1" name="Shape 3451"/>
        <p:cNvGrpSpPr/>
        <p:nvPr/>
      </p:nvGrpSpPr>
      <p:grpSpPr>
        <a:xfrm>
          <a:off x="0" y="0"/>
          <a:ext cx="0" cy="0"/>
          <a:chOff x="0" y="0"/>
          <a:chExt cx="0" cy="0"/>
        </a:xfrm>
      </p:grpSpPr>
      <p:sp>
        <p:nvSpPr>
          <p:cNvPr id="3452" name="Google Shape;3452;g10e9b220ed9_0_2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3" name="Google Shape;3453;g10e9b220ed9_0_2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3" name="Shape 3463"/>
        <p:cNvGrpSpPr/>
        <p:nvPr/>
      </p:nvGrpSpPr>
      <p:grpSpPr>
        <a:xfrm>
          <a:off x="0" y="0"/>
          <a:ext cx="0" cy="0"/>
          <a:chOff x="0" y="0"/>
          <a:chExt cx="0" cy="0"/>
        </a:xfrm>
      </p:grpSpPr>
      <p:sp>
        <p:nvSpPr>
          <p:cNvPr id="3464" name="Google Shape;3464;gdcc031ca31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5" name="Google Shape;3465;gdcc031ca31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0" name="Shape 3500"/>
        <p:cNvGrpSpPr/>
        <p:nvPr/>
      </p:nvGrpSpPr>
      <p:grpSpPr>
        <a:xfrm>
          <a:off x="0" y="0"/>
          <a:ext cx="0" cy="0"/>
          <a:chOff x="0" y="0"/>
          <a:chExt cx="0" cy="0"/>
        </a:xfrm>
      </p:grpSpPr>
      <p:sp>
        <p:nvSpPr>
          <p:cNvPr id="3501" name="Google Shape;3501;g10e9b220ed9_0_2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2" name="Google Shape;3502;g10e9b220ed9_0_2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2" name="Shape 3512"/>
        <p:cNvGrpSpPr/>
        <p:nvPr/>
      </p:nvGrpSpPr>
      <p:grpSpPr>
        <a:xfrm>
          <a:off x="0" y="0"/>
          <a:ext cx="0" cy="0"/>
          <a:chOff x="0" y="0"/>
          <a:chExt cx="0" cy="0"/>
        </a:xfrm>
      </p:grpSpPr>
      <p:sp>
        <p:nvSpPr>
          <p:cNvPr id="3513" name="Google Shape;3513;gdcc031ca31_0_179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4" name="Google Shape;3514;gdcc031ca31_0_179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4" name="Shape 3524"/>
        <p:cNvGrpSpPr/>
        <p:nvPr/>
      </p:nvGrpSpPr>
      <p:grpSpPr>
        <a:xfrm>
          <a:off x="0" y="0"/>
          <a:ext cx="0" cy="0"/>
          <a:chOff x="0" y="0"/>
          <a:chExt cx="0" cy="0"/>
        </a:xfrm>
      </p:grpSpPr>
      <p:sp>
        <p:nvSpPr>
          <p:cNvPr id="3525" name="Google Shape;3525;g10e9b220ed9_0_2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6" name="Google Shape;3526;g10e9b220ed9_0_2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dcc031ca31_0_17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dcc031ca31_0_17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0" name="Shape 3550"/>
        <p:cNvGrpSpPr/>
        <p:nvPr/>
      </p:nvGrpSpPr>
      <p:grpSpPr>
        <a:xfrm>
          <a:off x="0" y="0"/>
          <a:ext cx="0" cy="0"/>
          <a:chOff x="0" y="0"/>
          <a:chExt cx="0" cy="0"/>
        </a:xfrm>
      </p:grpSpPr>
      <p:sp>
        <p:nvSpPr>
          <p:cNvPr id="3551" name="Google Shape;3551;gdcc031ca31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2" name="Google Shape;3552;gdcc031ca31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6" name="Shape 3656"/>
        <p:cNvGrpSpPr/>
        <p:nvPr/>
      </p:nvGrpSpPr>
      <p:grpSpPr>
        <a:xfrm>
          <a:off x="0" y="0"/>
          <a:ext cx="0" cy="0"/>
          <a:chOff x="0" y="0"/>
          <a:chExt cx="0" cy="0"/>
        </a:xfrm>
      </p:grpSpPr>
      <p:sp>
        <p:nvSpPr>
          <p:cNvPr id="3657" name="Google Shape;3657;g10e9b220ed9_0_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8" name="Google Shape;3658;g10e9b220ed9_0_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8" name="Shape 3978"/>
        <p:cNvGrpSpPr/>
        <p:nvPr/>
      </p:nvGrpSpPr>
      <p:grpSpPr>
        <a:xfrm>
          <a:off x="0" y="0"/>
          <a:ext cx="0" cy="0"/>
          <a:chOff x="0" y="0"/>
          <a:chExt cx="0" cy="0"/>
        </a:xfrm>
      </p:grpSpPr>
      <p:sp>
        <p:nvSpPr>
          <p:cNvPr id="3979" name="Google Shape;3979;gdcc031ca31_0_18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0" name="Google Shape;3980;gdcc031ca31_0_18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2117e7f2f7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2117e7f2f7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211885670a4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211885670a4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714300" y="951300"/>
            <a:ext cx="4328700" cy="2397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14300" y="3623525"/>
            <a:ext cx="2680800" cy="726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0" name="Shape 70"/>
        <p:cNvGrpSpPr/>
        <p:nvPr/>
      </p:nvGrpSpPr>
      <p:grpSpPr>
        <a:xfrm>
          <a:off x="0" y="0"/>
          <a:ext cx="0" cy="0"/>
          <a:chOff x="0" y="0"/>
          <a:chExt cx="0" cy="0"/>
        </a:xfrm>
      </p:grpSpPr>
      <p:sp>
        <p:nvSpPr>
          <p:cNvPr id="71" name="Google Shape;71;p11"/>
          <p:cNvSpPr txBox="1"/>
          <p:nvPr>
            <p:ph hasCustomPrompt="1" type="title"/>
          </p:nvPr>
        </p:nvSpPr>
        <p:spPr>
          <a:xfrm>
            <a:off x="1636500" y="2097350"/>
            <a:ext cx="6213900" cy="11265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69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72" name="Google Shape;72;p11"/>
          <p:cNvSpPr txBox="1"/>
          <p:nvPr>
            <p:ph idx="1" type="subTitle"/>
          </p:nvPr>
        </p:nvSpPr>
        <p:spPr>
          <a:xfrm>
            <a:off x="2133600" y="3310675"/>
            <a:ext cx="5219700" cy="3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3" name="Shape 73"/>
        <p:cNvGrpSpPr/>
        <p:nvPr/>
      </p:nvGrpSpPr>
      <p:grpSpPr>
        <a:xfrm>
          <a:off x="0" y="0"/>
          <a:ext cx="0" cy="0"/>
          <a:chOff x="0" y="0"/>
          <a:chExt cx="0" cy="0"/>
        </a:xfrm>
      </p:grpSpPr>
      <p:sp>
        <p:nvSpPr>
          <p:cNvPr id="74" name="Google Shape;7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5">
    <p:spTree>
      <p:nvGrpSpPr>
        <p:cNvPr id="75" name="Shape 75"/>
        <p:cNvGrpSpPr/>
        <p:nvPr/>
      </p:nvGrpSpPr>
      <p:grpSpPr>
        <a:xfrm>
          <a:off x="0" y="0"/>
          <a:ext cx="0" cy="0"/>
          <a:chOff x="0" y="0"/>
          <a:chExt cx="0" cy="0"/>
        </a:xfrm>
      </p:grpSpPr>
      <p:sp>
        <p:nvSpPr>
          <p:cNvPr id="76" name="Google Shape;76;p13"/>
          <p:cNvSpPr txBox="1"/>
          <p:nvPr>
            <p:ph type="title"/>
          </p:nvPr>
        </p:nvSpPr>
        <p:spPr>
          <a:xfrm>
            <a:off x="817200" y="2706510"/>
            <a:ext cx="2396100" cy="19218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77" name="Shape 77"/>
        <p:cNvGrpSpPr/>
        <p:nvPr/>
      </p:nvGrpSpPr>
      <p:grpSpPr>
        <a:xfrm>
          <a:off x="0" y="0"/>
          <a:ext cx="0" cy="0"/>
          <a:chOff x="0" y="0"/>
          <a:chExt cx="0" cy="0"/>
        </a:xfrm>
      </p:grpSpPr>
      <p:sp>
        <p:nvSpPr>
          <p:cNvPr id="78" name="Google Shape;78;p14"/>
          <p:cNvSpPr txBox="1"/>
          <p:nvPr>
            <p:ph type="title"/>
          </p:nvPr>
        </p:nvSpPr>
        <p:spPr>
          <a:xfrm>
            <a:off x="4143300" y="1964600"/>
            <a:ext cx="30480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9" name="Google Shape;79;p14"/>
          <p:cNvSpPr txBox="1"/>
          <p:nvPr>
            <p:ph idx="1" type="subTitle"/>
          </p:nvPr>
        </p:nvSpPr>
        <p:spPr>
          <a:xfrm>
            <a:off x="4143300" y="3063575"/>
            <a:ext cx="2521800" cy="58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80" name="Google Shape;80;p14"/>
          <p:cNvSpPr txBox="1"/>
          <p:nvPr>
            <p:ph hasCustomPrompt="1" idx="2" type="title"/>
          </p:nvPr>
        </p:nvSpPr>
        <p:spPr>
          <a:xfrm>
            <a:off x="2403475" y="1554500"/>
            <a:ext cx="1817400" cy="1398300"/>
          </a:xfrm>
          <a:prstGeom prst="rect">
            <a:avLst/>
          </a:prstGeom>
        </p:spPr>
        <p:txBody>
          <a:bodyPr anchorCtr="0" anchor="b" bIns="91425" lIns="91425" spcFirstLastPara="1" rIns="91425" wrap="square" tIns="91425">
            <a:noAutofit/>
          </a:bodyPr>
          <a:lstStyle>
            <a:lvl1pPr lvl="0" rtl="0">
              <a:spcBef>
                <a:spcPts val="0"/>
              </a:spcBef>
              <a:spcAft>
                <a:spcPts val="0"/>
              </a:spcAft>
              <a:buSzPts val="10000"/>
              <a:buNone/>
              <a:defRPr sz="78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1">
    <p:spTree>
      <p:nvGrpSpPr>
        <p:cNvPr id="81" name="Shape 81"/>
        <p:cNvGrpSpPr/>
        <p:nvPr/>
      </p:nvGrpSpPr>
      <p:grpSpPr>
        <a:xfrm>
          <a:off x="0" y="0"/>
          <a:ext cx="0" cy="0"/>
          <a:chOff x="0" y="0"/>
          <a:chExt cx="0" cy="0"/>
        </a:xfrm>
      </p:grpSpPr>
      <p:sp>
        <p:nvSpPr>
          <p:cNvPr id="82" name="Google Shape;82;p15"/>
          <p:cNvSpPr txBox="1"/>
          <p:nvPr>
            <p:ph type="title"/>
          </p:nvPr>
        </p:nvSpPr>
        <p:spPr>
          <a:xfrm>
            <a:off x="2651700" y="2887575"/>
            <a:ext cx="33834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3" name="Google Shape;83;p15"/>
          <p:cNvSpPr txBox="1"/>
          <p:nvPr>
            <p:ph idx="1" type="subTitle"/>
          </p:nvPr>
        </p:nvSpPr>
        <p:spPr>
          <a:xfrm>
            <a:off x="3082500" y="3757950"/>
            <a:ext cx="2521800" cy="58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84" name="Google Shape;84;p15"/>
          <p:cNvSpPr txBox="1"/>
          <p:nvPr>
            <p:ph hasCustomPrompt="1" idx="2" type="title"/>
          </p:nvPr>
        </p:nvSpPr>
        <p:spPr>
          <a:xfrm>
            <a:off x="2819400" y="1543500"/>
            <a:ext cx="3048000" cy="139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78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85" name="Shape 85"/>
        <p:cNvGrpSpPr/>
        <p:nvPr/>
      </p:nvGrpSpPr>
      <p:grpSpPr>
        <a:xfrm>
          <a:off x="0" y="0"/>
          <a:ext cx="0" cy="0"/>
          <a:chOff x="0" y="0"/>
          <a:chExt cx="0" cy="0"/>
        </a:xfrm>
      </p:grpSpPr>
      <p:sp>
        <p:nvSpPr>
          <p:cNvPr id="86" name="Google Shape;86;p16"/>
          <p:cNvSpPr txBox="1"/>
          <p:nvPr>
            <p:ph type="title"/>
          </p:nvPr>
        </p:nvSpPr>
        <p:spPr>
          <a:xfrm>
            <a:off x="714300" y="4306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7" name="Google Shape;87;p16"/>
          <p:cNvSpPr txBox="1"/>
          <p:nvPr>
            <p:ph idx="2" type="title"/>
          </p:nvPr>
        </p:nvSpPr>
        <p:spPr>
          <a:xfrm>
            <a:off x="1662000" y="1536850"/>
            <a:ext cx="26670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8" name="Google Shape;88;p16"/>
          <p:cNvSpPr txBox="1"/>
          <p:nvPr>
            <p:ph hasCustomPrompt="1" idx="3" type="title"/>
          </p:nvPr>
        </p:nvSpPr>
        <p:spPr>
          <a:xfrm>
            <a:off x="766875" y="1586925"/>
            <a:ext cx="904800" cy="58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89" name="Google Shape;89;p16"/>
          <p:cNvSpPr txBox="1"/>
          <p:nvPr>
            <p:ph idx="1" type="subTitle"/>
          </p:nvPr>
        </p:nvSpPr>
        <p:spPr>
          <a:xfrm>
            <a:off x="1662000" y="1933575"/>
            <a:ext cx="2276700" cy="584400"/>
          </a:xfrm>
          <a:prstGeom prst="rect">
            <a:avLst/>
          </a:prstGeom>
        </p:spPr>
        <p:txBody>
          <a:bodyPr anchorCtr="0" anchor="t" bIns="91425" lIns="91425" spcFirstLastPara="1" rIns="91425" wrap="square" tIns="91425">
            <a:noAutofit/>
          </a:bodyPr>
          <a:lstStyle>
            <a:lvl1pPr lvl="0">
              <a:spcBef>
                <a:spcPts val="0"/>
              </a:spcBef>
              <a:spcAft>
                <a:spcPts val="0"/>
              </a:spcAft>
              <a:buSzPts val="1300"/>
              <a:buNone/>
              <a:defRPr/>
            </a:lvl1pPr>
            <a:lvl2pPr lvl="1" algn="ctr">
              <a:spcBef>
                <a:spcPts val="0"/>
              </a:spcBef>
              <a:spcAft>
                <a:spcPts val="0"/>
              </a:spcAft>
              <a:buSzPts val="1300"/>
              <a:buNone/>
              <a:defRPr/>
            </a:lvl2pPr>
            <a:lvl3pPr lvl="2" algn="ctr">
              <a:spcBef>
                <a:spcPts val="0"/>
              </a:spcBef>
              <a:spcAft>
                <a:spcPts val="0"/>
              </a:spcAft>
              <a:buSzPts val="1300"/>
              <a:buNone/>
              <a:defRPr/>
            </a:lvl3pPr>
            <a:lvl4pPr lvl="3" algn="ctr">
              <a:spcBef>
                <a:spcPts val="0"/>
              </a:spcBef>
              <a:spcAft>
                <a:spcPts val="0"/>
              </a:spcAft>
              <a:buSzPts val="1300"/>
              <a:buNone/>
              <a:defRPr/>
            </a:lvl4pPr>
            <a:lvl5pPr lvl="4" algn="ctr">
              <a:spcBef>
                <a:spcPts val="0"/>
              </a:spcBef>
              <a:spcAft>
                <a:spcPts val="0"/>
              </a:spcAft>
              <a:buSzPts val="1300"/>
              <a:buNone/>
              <a:defRPr/>
            </a:lvl5pPr>
            <a:lvl6pPr lvl="5" algn="ctr">
              <a:spcBef>
                <a:spcPts val="0"/>
              </a:spcBef>
              <a:spcAft>
                <a:spcPts val="0"/>
              </a:spcAft>
              <a:buSzPts val="1300"/>
              <a:buNone/>
              <a:defRPr/>
            </a:lvl6pPr>
            <a:lvl7pPr lvl="6" algn="ctr">
              <a:spcBef>
                <a:spcPts val="0"/>
              </a:spcBef>
              <a:spcAft>
                <a:spcPts val="0"/>
              </a:spcAft>
              <a:buSzPts val="1300"/>
              <a:buNone/>
              <a:defRPr/>
            </a:lvl7pPr>
            <a:lvl8pPr lvl="7" algn="ctr">
              <a:spcBef>
                <a:spcPts val="0"/>
              </a:spcBef>
              <a:spcAft>
                <a:spcPts val="0"/>
              </a:spcAft>
              <a:buSzPts val="1300"/>
              <a:buNone/>
              <a:defRPr/>
            </a:lvl8pPr>
            <a:lvl9pPr lvl="8" algn="ctr">
              <a:spcBef>
                <a:spcPts val="0"/>
              </a:spcBef>
              <a:spcAft>
                <a:spcPts val="0"/>
              </a:spcAft>
              <a:buSzPts val="1300"/>
              <a:buNone/>
              <a:defRPr/>
            </a:lvl9pPr>
          </a:lstStyle>
          <a:p/>
        </p:txBody>
      </p:sp>
      <p:sp>
        <p:nvSpPr>
          <p:cNvPr id="90" name="Google Shape;90;p16"/>
          <p:cNvSpPr txBox="1"/>
          <p:nvPr>
            <p:ph idx="4" type="title"/>
          </p:nvPr>
        </p:nvSpPr>
        <p:spPr>
          <a:xfrm>
            <a:off x="1662000" y="3098950"/>
            <a:ext cx="26670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1" name="Google Shape;91;p16"/>
          <p:cNvSpPr txBox="1"/>
          <p:nvPr>
            <p:ph hasCustomPrompt="1" idx="5" type="title"/>
          </p:nvPr>
        </p:nvSpPr>
        <p:spPr>
          <a:xfrm>
            <a:off x="766725" y="3149025"/>
            <a:ext cx="904800" cy="58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92" name="Google Shape;92;p16"/>
          <p:cNvSpPr txBox="1"/>
          <p:nvPr>
            <p:ph idx="6" type="subTitle"/>
          </p:nvPr>
        </p:nvSpPr>
        <p:spPr>
          <a:xfrm>
            <a:off x="1662000" y="3495675"/>
            <a:ext cx="2276700" cy="5844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93" name="Google Shape;93;p16"/>
          <p:cNvSpPr txBox="1"/>
          <p:nvPr>
            <p:ph idx="7" type="title"/>
          </p:nvPr>
        </p:nvSpPr>
        <p:spPr>
          <a:xfrm>
            <a:off x="5652975" y="1536850"/>
            <a:ext cx="2724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4" name="Google Shape;94;p16"/>
          <p:cNvSpPr txBox="1"/>
          <p:nvPr>
            <p:ph hasCustomPrompt="1" idx="8" type="title"/>
          </p:nvPr>
        </p:nvSpPr>
        <p:spPr>
          <a:xfrm>
            <a:off x="4757625" y="1586925"/>
            <a:ext cx="904800" cy="58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95" name="Google Shape;95;p16"/>
          <p:cNvSpPr txBox="1"/>
          <p:nvPr>
            <p:ph idx="9" type="subTitle"/>
          </p:nvPr>
        </p:nvSpPr>
        <p:spPr>
          <a:xfrm>
            <a:off x="5652975" y="1933575"/>
            <a:ext cx="2276700" cy="5844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96" name="Google Shape;96;p16"/>
          <p:cNvSpPr txBox="1"/>
          <p:nvPr>
            <p:ph idx="13" type="title"/>
          </p:nvPr>
        </p:nvSpPr>
        <p:spPr>
          <a:xfrm>
            <a:off x="5652975" y="3098950"/>
            <a:ext cx="2724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7" name="Google Shape;97;p16"/>
          <p:cNvSpPr txBox="1"/>
          <p:nvPr>
            <p:ph hasCustomPrompt="1" idx="14" type="title"/>
          </p:nvPr>
        </p:nvSpPr>
        <p:spPr>
          <a:xfrm>
            <a:off x="4757700" y="3149025"/>
            <a:ext cx="904800" cy="58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98" name="Google Shape;98;p16"/>
          <p:cNvSpPr txBox="1"/>
          <p:nvPr>
            <p:ph idx="15" type="subTitle"/>
          </p:nvPr>
        </p:nvSpPr>
        <p:spPr>
          <a:xfrm>
            <a:off x="5652975" y="3495675"/>
            <a:ext cx="2276700" cy="5844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8">
    <p:spTree>
      <p:nvGrpSpPr>
        <p:cNvPr id="99" name="Shape 99"/>
        <p:cNvGrpSpPr/>
        <p:nvPr/>
      </p:nvGrpSpPr>
      <p:grpSpPr>
        <a:xfrm>
          <a:off x="0" y="0"/>
          <a:ext cx="0" cy="0"/>
          <a:chOff x="0" y="0"/>
          <a:chExt cx="0" cy="0"/>
        </a:xfrm>
      </p:grpSpPr>
      <p:sp>
        <p:nvSpPr>
          <p:cNvPr id="100" name="Google Shape;100;p17"/>
          <p:cNvSpPr txBox="1"/>
          <p:nvPr>
            <p:ph type="title"/>
          </p:nvPr>
        </p:nvSpPr>
        <p:spPr>
          <a:xfrm>
            <a:off x="714300" y="4306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1" name="Google Shape;101;p17"/>
          <p:cNvSpPr txBox="1"/>
          <p:nvPr>
            <p:ph idx="2" type="title"/>
          </p:nvPr>
        </p:nvSpPr>
        <p:spPr>
          <a:xfrm>
            <a:off x="738282" y="2603650"/>
            <a:ext cx="1453500" cy="777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2" name="Google Shape;102;p17"/>
          <p:cNvSpPr txBox="1"/>
          <p:nvPr>
            <p:ph hasCustomPrompt="1" idx="3" type="title"/>
          </p:nvPr>
        </p:nvSpPr>
        <p:spPr>
          <a:xfrm>
            <a:off x="738282" y="2103438"/>
            <a:ext cx="904800" cy="58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3" name="Google Shape;103;p17"/>
          <p:cNvSpPr txBox="1"/>
          <p:nvPr>
            <p:ph idx="1" type="subTitle"/>
          </p:nvPr>
        </p:nvSpPr>
        <p:spPr>
          <a:xfrm>
            <a:off x="738282" y="3305175"/>
            <a:ext cx="1240800" cy="909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04" name="Google Shape;104;p17"/>
          <p:cNvSpPr txBox="1"/>
          <p:nvPr>
            <p:ph idx="4" type="title"/>
          </p:nvPr>
        </p:nvSpPr>
        <p:spPr>
          <a:xfrm>
            <a:off x="4798032" y="2603650"/>
            <a:ext cx="1453500" cy="777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5" name="Google Shape;105;p17"/>
          <p:cNvSpPr txBox="1"/>
          <p:nvPr>
            <p:ph hasCustomPrompt="1" idx="5" type="title"/>
          </p:nvPr>
        </p:nvSpPr>
        <p:spPr>
          <a:xfrm>
            <a:off x="4798032" y="2103438"/>
            <a:ext cx="904800" cy="58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6" name="Google Shape;106;p17"/>
          <p:cNvSpPr txBox="1"/>
          <p:nvPr>
            <p:ph idx="6" type="subTitle"/>
          </p:nvPr>
        </p:nvSpPr>
        <p:spPr>
          <a:xfrm>
            <a:off x="4798032" y="3305175"/>
            <a:ext cx="1240800" cy="909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07" name="Google Shape;107;p17"/>
          <p:cNvSpPr txBox="1"/>
          <p:nvPr>
            <p:ph idx="7" type="title"/>
          </p:nvPr>
        </p:nvSpPr>
        <p:spPr>
          <a:xfrm>
            <a:off x="2768157" y="2603650"/>
            <a:ext cx="1453500" cy="777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8" name="Google Shape;108;p17"/>
          <p:cNvSpPr txBox="1"/>
          <p:nvPr>
            <p:ph hasCustomPrompt="1" idx="8" type="title"/>
          </p:nvPr>
        </p:nvSpPr>
        <p:spPr>
          <a:xfrm>
            <a:off x="2768157" y="2103438"/>
            <a:ext cx="904800" cy="58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9" name="Google Shape;109;p17"/>
          <p:cNvSpPr txBox="1"/>
          <p:nvPr>
            <p:ph idx="9" type="subTitle"/>
          </p:nvPr>
        </p:nvSpPr>
        <p:spPr>
          <a:xfrm>
            <a:off x="2768157" y="3305175"/>
            <a:ext cx="1214700" cy="909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10" name="Google Shape;110;p17"/>
          <p:cNvSpPr txBox="1"/>
          <p:nvPr>
            <p:ph idx="13" type="title"/>
          </p:nvPr>
        </p:nvSpPr>
        <p:spPr>
          <a:xfrm>
            <a:off x="6827907" y="2603650"/>
            <a:ext cx="1572600" cy="777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1" name="Google Shape;111;p17"/>
          <p:cNvSpPr txBox="1"/>
          <p:nvPr>
            <p:ph hasCustomPrompt="1" idx="14" type="title"/>
          </p:nvPr>
        </p:nvSpPr>
        <p:spPr>
          <a:xfrm>
            <a:off x="6827907" y="2103438"/>
            <a:ext cx="904800" cy="58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12" name="Google Shape;112;p17"/>
          <p:cNvSpPr txBox="1"/>
          <p:nvPr>
            <p:ph idx="15" type="subTitle"/>
          </p:nvPr>
        </p:nvSpPr>
        <p:spPr>
          <a:xfrm>
            <a:off x="6827907" y="3305175"/>
            <a:ext cx="1267500" cy="909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grpSp>
        <p:nvGrpSpPr>
          <p:cNvPr id="113" name="Google Shape;113;p17"/>
          <p:cNvGrpSpPr/>
          <p:nvPr/>
        </p:nvGrpSpPr>
        <p:grpSpPr>
          <a:xfrm>
            <a:off x="-25" y="0"/>
            <a:ext cx="9144020" cy="342900"/>
            <a:chOff x="-25" y="0"/>
            <a:chExt cx="9144020" cy="342900"/>
          </a:xfrm>
        </p:grpSpPr>
        <p:sp>
          <p:nvSpPr>
            <p:cNvPr id="114" name="Google Shape;114;p17"/>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7"/>
            <p:cNvGrpSpPr/>
            <p:nvPr/>
          </p:nvGrpSpPr>
          <p:grpSpPr>
            <a:xfrm>
              <a:off x="215975" y="111150"/>
              <a:ext cx="642950" cy="120600"/>
              <a:chOff x="215975" y="152625"/>
              <a:chExt cx="642950" cy="120600"/>
            </a:xfrm>
          </p:grpSpPr>
          <p:sp>
            <p:nvSpPr>
              <p:cNvPr id="116" name="Google Shape;116;p17"/>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19" name="Shape 119"/>
        <p:cNvGrpSpPr/>
        <p:nvPr/>
      </p:nvGrpSpPr>
      <p:grpSpPr>
        <a:xfrm>
          <a:off x="0" y="0"/>
          <a:ext cx="0" cy="0"/>
          <a:chOff x="0" y="0"/>
          <a:chExt cx="0" cy="0"/>
        </a:xfrm>
      </p:grpSpPr>
      <p:sp>
        <p:nvSpPr>
          <p:cNvPr id="120" name="Google Shape;120;p18"/>
          <p:cNvSpPr txBox="1"/>
          <p:nvPr>
            <p:ph type="title"/>
          </p:nvPr>
        </p:nvSpPr>
        <p:spPr>
          <a:xfrm>
            <a:off x="1398400" y="1481175"/>
            <a:ext cx="68076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1" name="Google Shape;121;p18"/>
          <p:cNvSpPr txBox="1"/>
          <p:nvPr>
            <p:ph idx="2" type="title"/>
          </p:nvPr>
        </p:nvSpPr>
        <p:spPr>
          <a:xfrm>
            <a:off x="1398392" y="3060850"/>
            <a:ext cx="19023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22" name="Google Shape;122;p18"/>
          <p:cNvSpPr txBox="1"/>
          <p:nvPr>
            <p:ph idx="1" type="subTitle"/>
          </p:nvPr>
        </p:nvSpPr>
        <p:spPr>
          <a:xfrm>
            <a:off x="1398400" y="3457575"/>
            <a:ext cx="1902300" cy="997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23" name="Google Shape;123;p18"/>
          <p:cNvSpPr txBox="1"/>
          <p:nvPr>
            <p:ph idx="3" type="title"/>
          </p:nvPr>
        </p:nvSpPr>
        <p:spPr>
          <a:xfrm>
            <a:off x="3812892" y="3060850"/>
            <a:ext cx="19023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24" name="Google Shape;124;p18"/>
          <p:cNvSpPr txBox="1"/>
          <p:nvPr>
            <p:ph idx="4" type="subTitle"/>
          </p:nvPr>
        </p:nvSpPr>
        <p:spPr>
          <a:xfrm>
            <a:off x="3812900" y="3457575"/>
            <a:ext cx="1902300" cy="997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25" name="Google Shape;125;p18"/>
          <p:cNvSpPr txBox="1"/>
          <p:nvPr>
            <p:ph idx="5" type="title"/>
          </p:nvPr>
        </p:nvSpPr>
        <p:spPr>
          <a:xfrm>
            <a:off x="6227442" y="3060850"/>
            <a:ext cx="19023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26" name="Google Shape;126;p18"/>
          <p:cNvSpPr txBox="1"/>
          <p:nvPr>
            <p:ph idx="6" type="subTitle"/>
          </p:nvPr>
        </p:nvSpPr>
        <p:spPr>
          <a:xfrm>
            <a:off x="6227450" y="3457575"/>
            <a:ext cx="1902300" cy="997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2">
    <p:spTree>
      <p:nvGrpSpPr>
        <p:cNvPr id="127" name="Shape 127"/>
        <p:cNvGrpSpPr/>
        <p:nvPr/>
      </p:nvGrpSpPr>
      <p:grpSpPr>
        <a:xfrm>
          <a:off x="0" y="0"/>
          <a:ext cx="0" cy="0"/>
          <a:chOff x="0" y="0"/>
          <a:chExt cx="0" cy="0"/>
        </a:xfrm>
      </p:grpSpPr>
      <p:sp>
        <p:nvSpPr>
          <p:cNvPr id="128" name="Google Shape;128;p19"/>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9" name="Google Shape;129;p19"/>
          <p:cNvSpPr txBox="1"/>
          <p:nvPr>
            <p:ph idx="2" type="title"/>
          </p:nvPr>
        </p:nvSpPr>
        <p:spPr>
          <a:xfrm>
            <a:off x="714300" y="30608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0" name="Google Shape;130;p19"/>
          <p:cNvSpPr txBox="1"/>
          <p:nvPr>
            <p:ph idx="1" type="subTitle"/>
          </p:nvPr>
        </p:nvSpPr>
        <p:spPr>
          <a:xfrm>
            <a:off x="714300" y="3457575"/>
            <a:ext cx="22767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31" name="Google Shape;131;p19"/>
          <p:cNvSpPr txBox="1"/>
          <p:nvPr>
            <p:ph idx="3" type="title"/>
          </p:nvPr>
        </p:nvSpPr>
        <p:spPr>
          <a:xfrm>
            <a:off x="3433650" y="30608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2" name="Google Shape;132;p19"/>
          <p:cNvSpPr txBox="1"/>
          <p:nvPr>
            <p:ph idx="4" type="subTitle"/>
          </p:nvPr>
        </p:nvSpPr>
        <p:spPr>
          <a:xfrm>
            <a:off x="3433650" y="3457575"/>
            <a:ext cx="22767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33" name="Google Shape;133;p19"/>
          <p:cNvSpPr txBox="1"/>
          <p:nvPr>
            <p:ph idx="5" type="title"/>
          </p:nvPr>
        </p:nvSpPr>
        <p:spPr>
          <a:xfrm>
            <a:off x="6153000" y="30608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4" name="Google Shape;134;p19"/>
          <p:cNvSpPr txBox="1"/>
          <p:nvPr>
            <p:ph idx="6" type="subTitle"/>
          </p:nvPr>
        </p:nvSpPr>
        <p:spPr>
          <a:xfrm>
            <a:off x="6153000" y="3457575"/>
            <a:ext cx="22767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1_2">
    <p:spTree>
      <p:nvGrpSpPr>
        <p:cNvPr id="135" name="Shape 135"/>
        <p:cNvGrpSpPr/>
        <p:nvPr/>
      </p:nvGrpSpPr>
      <p:grpSpPr>
        <a:xfrm>
          <a:off x="0" y="0"/>
          <a:ext cx="0" cy="0"/>
          <a:chOff x="0" y="0"/>
          <a:chExt cx="0" cy="0"/>
        </a:xfrm>
      </p:grpSpPr>
      <p:sp>
        <p:nvSpPr>
          <p:cNvPr id="136" name="Google Shape;136;p20"/>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7" name="Google Shape;137;p20"/>
          <p:cNvSpPr txBox="1"/>
          <p:nvPr>
            <p:ph idx="2" type="title"/>
          </p:nvPr>
        </p:nvSpPr>
        <p:spPr>
          <a:xfrm>
            <a:off x="778688" y="1932875"/>
            <a:ext cx="21642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8" name="Google Shape;138;p20"/>
          <p:cNvSpPr txBox="1"/>
          <p:nvPr>
            <p:ph idx="1" type="subTitle"/>
          </p:nvPr>
        </p:nvSpPr>
        <p:spPr>
          <a:xfrm>
            <a:off x="778688" y="3449225"/>
            <a:ext cx="21642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39" name="Google Shape;139;p20"/>
          <p:cNvSpPr txBox="1"/>
          <p:nvPr>
            <p:ph idx="3" type="title"/>
          </p:nvPr>
        </p:nvSpPr>
        <p:spPr>
          <a:xfrm>
            <a:off x="3468525" y="1932875"/>
            <a:ext cx="21642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0" name="Google Shape;140;p20"/>
          <p:cNvSpPr txBox="1"/>
          <p:nvPr>
            <p:ph idx="4" type="subTitle"/>
          </p:nvPr>
        </p:nvSpPr>
        <p:spPr>
          <a:xfrm>
            <a:off x="3468525" y="3449225"/>
            <a:ext cx="21642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41" name="Google Shape;141;p20"/>
          <p:cNvSpPr txBox="1"/>
          <p:nvPr>
            <p:ph idx="5" type="title"/>
          </p:nvPr>
        </p:nvSpPr>
        <p:spPr>
          <a:xfrm>
            <a:off x="6160753" y="1932875"/>
            <a:ext cx="21642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2" name="Google Shape;142;p20"/>
          <p:cNvSpPr txBox="1"/>
          <p:nvPr>
            <p:ph idx="6" type="subTitle"/>
          </p:nvPr>
        </p:nvSpPr>
        <p:spPr>
          <a:xfrm>
            <a:off x="6160753" y="3449225"/>
            <a:ext cx="21642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714300" y="2354175"/>
            <a:ext cx="30480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 type="subTitle"/>
          </p:nvPr>
        </p:nvSpPr>
        <p:spPr>
          <a:xfrm>
            <a:off x="714300" y="3453150"/>
            <a:ext cx="2521800" cy="58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15" name="Google Shape;15;p3"/>
          <p:cNvSpPr txBox="1"/>
          <p:nvPr>
            <p:ph hasCustomPrompt="1" idx="2" type="title"/>
          </p:nvPr>
        </p:nvSpPr>
        <p:spPr>
          <a:xfrm>
            <a:off x="714300" y="1010100"/>
            <a:ext cx="3048000" cy="1398300"/>
          </a:xfrm>
          <a:prstGeom prst="rect">
            <a:avLst/>
          </a:prstGeom>
        </p:spPr>
        <p:txBody>
          <a:bodyPr anchorCtr="0" anchor="b" bIns="91425" lIns="91425" spcFirstLastPara="1" rIns="91425" wrap="square" tIns="91425">
            <a:noAutofit/>
          </a:bodyPr>
          <a:lstStyle>
            <a:lvl1pPr lvl="0" rtl="0">
              <a:spcBef>
                <a:spcPts val="0"/>
              </a:spcBef>
              <a:spcAft>
                <a:spcPts val="0"/>
              </a:spcAft>
              <a:buSzPts val="10000"/>
              <a:buNone/>
              <a:defRPr sz="78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1_1">
    <p:spTree>
      <p:nvGrpSpPr>
        <p:cNvPr id="143" name="Shape 143"/>
        <p:cNvGrpSpPr/>
        <p:nvPr/>
      </p:nvGrpSpPr>
      <p:grpSpPr>
        <a:xfrm>
          <a:off x="0" y="0"/>
          <a:ext cx="0" cy="0"/>
          <a:chOff x="0" y="0"/>
          <a:chExt cx="0" cy="0"/>
        </a:xfrm>
      </p:grpSpPr>
      <p:sp>
        <p:nvSpPr>
          <p:cNvPr id="144" name="Google Shape;144;p21"/>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21"/>
          <p:cNvSpPr txBox="1"/>
          <p:nvPr>
            <p:ph idx="2" type="title"/>
          </p:nvPr>
        </p:nvSpPr>
        <p:spPr>
          <a:xfrm>
            <a:off x="5716125" y="3559175"/>
            <a:ext cx="27264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6" name="Google Shape;146;p21"/>
          <p:cNvSpPr txBox="1"/>
          <p:nvPr>
            <p:ph idx="1" type="subTitle"/>
          </p:nvPr>
        </p:nvSpPr>
        <p:spPr>
          <a:xfrm>
            <a:off x="5716125" y="3955900"/>
            <a:ext cx="2726400" cy="771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47" name="Google Shape;147;p21"/>
          <p:cNvSpPr txBox="1"/>
          <p:nvPr>
            <p:ph idx="3" type="title"/>
          </p:nvPr>
        </p:nvSpPr>
        <p:spPr>
          <a:xfrm>
            <a:off x="5716134" y="2238450"/>
            <a:ext cx="27264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8" name="Google Shape;148;p21"/>
          <p:cNvSpPr txBox="1"/>
          <p:nvPr>
            <p:ph idx="4" type="subTitle"/>
          </p:nvPr>
        </p:nvSpPr>
        <p:spPr>
          <a:xfrm>
            <a:off x="5716134" y="2635175"/>
            <a:ext cx="2726400" cy="771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49" name="Google Shape;149;p21"/>
          <p:cNvSpPr txBox="1"/>
          <p:nvPr>
            <p:ph idx="5" type="title"/>
          </p:nvPr>
        </p:nvSpPr>
        <p:spPr>
          <a:xfrm>
            <a:off x="5716118" y="917725"/>
            <a:ext cx="27264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0" name="Google Shape;150;p21"/>
          <p:cNvSpPr txBox="1"/>
          <p:nvPr>
            <p:ph idx="6" type="subTitle"/>
          </p:nvPr>
        </p:nvSpPr>
        <p:spPr>
          <a:xfrm>
            <a:off x="5716118" y="1314450"/>
            <a:ext cx="2726400" cy="771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grpSp>
        <p:nvGrpSpPr>
          <p:cNvPr id="151" name="Google Shape;151;p21"/>
          <p:cNvGrpSpPr/>
          <p:nvPr/>
        </p:nvGrpSpPr>
        <p:grpSpPr>
          <a:xfrm>
            <a:off x="-25" y="0"/>
            <a:ext cx="9144020" cy="342900"/>
            <a:chOff x="-25" y="0"/>
            <a:chExt cx="9144020" cy="342900"/>
          </a:xfrm>
        </p:grpSpPr>
        <p:sp>
          <p:nvSpPr>
            <p:cNvPr id="152" name="Google Shape;152;p21"/>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 name="Google Shape;153;p21"/>
            <p:cNvGrpSpPr/>
            <p:nvPr/>
          </p:nvGrpSpPr>
          <p:grpSpPr>
            <a:xfrm>
              <a:off x="215975" y="111150"/>
              <a:ext cx="642950" cy="120600"/>
              <a:chOff x="215975" y="152625"/>
              <a:chExt cx="642950" cy="120600"/>
            </a:xfrm>
          </p:grpSpPr>
          <p:sp>
            <p:nvSpPr>
              <p:cNvPr id="154" name="Google Shape;154;p21"/>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26">
    <p:spTree>
      <p:nvGrpSpPr>
        <p:cNvPr id="157" name="Shape 157"/>
        <p:cNvGrpSpPr/>
        <p:nvPr/>
      </p:nvGrpSpPr>
      <p:grpSpPr>
        <a:xfrm>
          <a:off x="0" y="0"/>
          <a:ext cx="0" cy="0"/>
          <a:chOff x="0" y="0"/>
          <a:chExt cx="0" cy="0"/>
        </a:xfrm>
      </p:grpSpPr>
      <p:sp>
        <p:nvSpPr>
          <p:cNvPr id="158" name="Google Shape;158;p22"/>
          <p:cNvSpPr txBox="1"/>
          <p:nvPr>
            <p:ph type="title"/>
          </p:nvPr>
        </p:nvSpPr>
        <p:spPr>
          <a:xfrm>
            <a:off x="1244350" y="3670450"/>
            <a:ext cx="2104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9" name="Google Shape;159;p22"/>
          <p:cNvSpPr txBox="1"/>
          <p:nvPr>
            <p:ph idx="1" type="subTitle"/>
          </p:nvPr>
        </p:nvSpPr>
        <p:spPr>
          <a:xfrm>
            <a:off x="1244350" y="4067175"/>
            <a:ext cx="2104500" cy="55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60" name="Google Shape;160;p22"/>
          <p:cNvSpPr txBox="1"/>
          <p:nvPr>
            <p:ph idx="2" type="title"/>
          </p:nvPr>
        </p:nvSpPr>
        <p:spPr>
          <a:xfrm>
            <a:off x="3523225" y="3670450"/>
            <a:ext cx="2104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1" name="Google Shape;161;p22"/>
          <p:cNvSpPr txBox="1"/>
          <p:nvPr>
            <p:ph idx="3" type="subTitle"/>
          </p:nvPr>
        </p:nvSpPr>
        <p:spPr>
          <a:xfrm>
            <a:off x="3523225" y="4067175"/>
            <a:ext cx="2104500" cy="55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62" name="Google Shape;162;p22"/>
          <p:cNvSpPr txBox="1"/>
          <p:nvPr>
            <p:ph idx="4" type="title"/>
          </p:nvPr>
        </p:nvSpPr>
        <p:spPr>
          <a:xfrm>
            <a:off x="5802101" y="3670450"/>
            <a:ext cx="2104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3" name="Google Shape;163;p22"/>
          <p:cNvSpPr txBox="1"/>
          <p:nvPr>
            <p:ph idx="5" type="subTitle"/>
          </p:nvPr>
        </p:nvSpPr>
        <p:spPr>
          <a:xfrm>
            <a:off x="5802100" y="4067175"/>
            <a:ext cx="2104500" cy="55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64" name="Google Shape;164;p22"/>
          <p:cNvSpPr txBox="1"/>
          <p:nvPr>
            <p:ph idx="6"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65" name="Google Shape;165;p22"/>
          <p:cNvGrpSpPr/>
          <p:nvPr/>
        </p:nvGrpSpPr>
        <p:grpSpPr>
          <a:xfrm>
            <a:off x="-25" y="0"/>
            <a:ext cx="9144020" cy="342900"/>
            <a:chOff x="-25" y="0"/>
            <a:chExt cx="9144020" cy="342900"/>
          </a:xfrm>
        </p:grpSpPr>
        <p:sp>
          <p:nvSpPr>
            <p:cNvPr id="166" name="Google Shape;166;p22"/>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 name="Google Shape;167;p22"/>
            <p:cNvGrpSpPr/>
            <p:nvPr/>
          </p:nvGrpSpPr>
          <p:grpSpPr>
            <a:xfrm>
              <a:off x="215975" y="111150"/>
              <a:ext cx="642950" cy="120600"/>
              <a:chOff x="215975" y="152625"/>
              <a:chExt cx="642950" cy="120600"/>
            </a:xfrm>
          </p:grpSpPr>
          <p:sp>
            <p:nvSpPr>
              <p:cNvPr id="168" name="Google Shape;168;p22"/>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5">
  <p:cSld name="CUSTOM_29">
    <p:spTree>
      <p:nvGrpSpPr>
        <p:cNvPr id="171" name="Shape 171"/>
        <p:cNvGrpSpPr/>
        <p:nvPr/>
      </p:nvGrpSpPr>
      <p:grpSpPr>
        <a:xfrm>
          <a:off x="0" y="0"/>
          <a:ext cx="0" cy="0"/>
          <a:chOff x="0" y="0"/>
          <a:chExt cx="0" cy="0"/>
        </a:xfrm>
      </p:grpSpPr>
      <p:sp>
        <p:nvSpPr>
          <p:cNvPr id="172" name="Google Shape;172;p23"/>
          <p:cNvSpPr txBox="1"/>
          <p:nvPr>
            <p:ph type="title"/>
          </p:nvPr>
        </p:nvSpPr>
        <p:spPr>
          <a:xfrm>
            <a:off x="1578672" y="2070250"/>
            <a:ext cx="1335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73" name="Google Shape;173;p23"/>
          <p:cNvSpPr txBox="1"/>
          <p:nvPr>
            <p:ph idx="1" type="subTitle"/>
          </p:nvPr>
        </p:nvSpPr>
        <p:spPr>
          <a:xfrm>
            <a:off x="3086468" y="2070250"/>
            <a:ext cx="1939500" cy="468000"/>
          </a:xfrm>
          <a:prstGeom prst="rect">
            <a:avLst/>
          </a:prstGeom>
        </p:spPr>
        <p:txBody>
          <a:bodyPr anchorCtr="0" anchor="ctr"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74" name="Google Shape;174;p23"/>
          <p:cNvSpPr txBox="1"/>
          <p:nvPr>
            <p:ph idx="2" type="title"/>
          </p:nvPr>
        </p:nvSpPr>
        <p:spPr>
          <a:xfrm>
            <a:off x="4256762" y="3770625"/>
            <a:ext cx="1335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75" name="Google Shape;175;p23"/>
          <p:cNvSpPr txBox="1"/>
          <p:nvPr>
            <p:ph idx="3" type="subTitle"/>
          </p:nvPr>
        </p:nvSpPr>
        <p:spPr>
          <a:xfrm>
            <a:off x="5795473" y="3770625"/>
            <a:ext cx="1939500" cy="468000"/>
          </a:xfrm>
          <a:prstGeom prst="rect">
            <a:avLst/>
          </a:prstGeom>
        </p:spPr>
        <p:txBody>
          <a:bodyPr anchorCtr="0" anchor="ctr"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76" name="Google Shape;176;p23"/>
          <p:cNvSpPr txBox="1"/>
          <p:nvPr>
            <p:ph idx="4" type="title"/>
          </p:nvPr>
        </p:nvSpPr>
        <p:spPr>
          <a:xfrm>
            <a:off x="2916323" y="2913375"/>
            <a:ext cx="1335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77" name="Google Shape;177;p23"/>
          <p:cNvSpPr txBox="1"/>
          <p:nvPr>
            <p:ph idx="5" type="subTitle"/>
          </p:nvPr>
        </p:nvSpPr>
        <p:spPr>
          <a:xfrm>
            <a:off x="4458102" y="2913375"/>
            <a:ext cx="1939500" cy="468000"/>
          </a:xfrm>
          <a:prstGeom prst="rect">
            <a:avLst/>
          </a:prstGeom>
        </p:spPr>
        <p:txBody>
          <a:bodyPr anchorCtr="0" anchor="ctr"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78" name="Google Shape;178;p23"/>
          <p:cNvSpPr txBox="1"/>
          <p:nvPr>
            <p:ph idx="6" type="title"/>
          </p:nvPr>
        </p:nvSpPr>
        <p:spPr>
          <a:xfrm>
            <a:off x="714300" y="8544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9" name="Google Shape;179;p23"/>
          <p:cNvSpPr txBox="1"/>
          <p:nvPr>
            <p:ph hasCustomPrompt="1" idx="7" type="title"/>
          </p:nvPr>
        </p:nvSpPr>
        <p:spPr>
          <a:xfrm>
            <a:off x="673970" y="2070250"/>
            <a:ext cx="904800" cy="468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80" name="Google Shape;180;p23"/>
          <p:cNvSpPr txBox="1"/>
          <p:nvPr>
            <p:ph hasCustomPrompt="1" idx="8" type="title"/>
          </p:nvPr>
        </p:nvSpPr>
        <p:spPr>
          <a:xfrm>
            <a:off x="2011450" y="2913375"/>
            <a:ext cx="904800" cy="468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81" name="Google Shape;181;p23"/>
          <p:cNvSpPr txBox="1"/>
          <p:nvPr>
            <p:ph hasCustomPrompt="1" idx="9" type="title"/>
          </p:nvPr>
        </p:nvSpPr>
        <p:spPr>
          <a:xfrm>
            <a:off x="3358961" y="3770625"/>
            <a:ext cx="904800" cy="468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182" name="Shape 182"/>
        <p:cNvGrpSpPr/>
        <p:nvPr/>
      </p:nvGrpSpPr>
      <p:grpSpPr>
        <a:xfrm>
          <a:off x="0" y="0"/>
          <a:ext cx="0" cy="0"/>
          <a:chOff x="0" y="0"/>
          <a:chExt cx="0" cy="0"/>
        </a:xfrm>
      </p:grpSpPr>
      <p:sp>
        <p:nvSpPr>
          <p:cNvPr id="183" name="Google Shape;183;p24"/>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4" name="Google Shape;184;p24"/>
          <p:cNvSpPr txBox="1"/>
          <p:nvPr>
            <p:ph idx="2" type="title"/>
          </p:nvPr>
        </p:nvSpPr>
        <p:spPr>
          <a:xfrm>
            <a:off x="1764375" y="1536850"/>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85" name="Google Shape;185;p24"/>
          <p:cNvSpPr txBox="1"/>
          <p:nvPr>
            <p:ph idx="1" type="subTitle"/>
          </p:nvPr>
        </p:nvSpPr>
        <p:spPr>
          <a:xfrm>
            <a:off x="1764375" y="1933575"/>
            <a:ext cx="2276700" cy="5295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86" name="Google Shape;186;p24"/>
          <p:cNvSpPr txBox="1"/>
          <p:nvPr>
            <p:ph idx="3" type="title"/>
          </p:nvPr>
        </p:nvSpPr>
        <p:spPr>
          <a:xfrm>
            <a:off x="1764375" y="2652975"/>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87" name="Google Shape;187;p24"/>
          <p:cNvSpPr txBox="1"/>
          <p:nvPr>
            <p:ph idx="4" type="subTitle"/>
          </p:nvPr>
        </p:nvSpPr>
        <p:spPr>
          <a:xfrm>
            <a:off x="1764375" y="3049700"/>
            <a:ext cx="2276700" cy="5295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88" name="Google Shape;188;p24"/>
          <p:cNvSpPr txBox="1"/>
          <p:nvPr>
            <p:ph idx="5" type="title"/>
          </p:nvPr>
        </p:nvSpPr>
        <p:spPr>
          <a:xfrm>
            <a:off x="5874375" y="1536850"/>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89" name="Google Shape;189;p24"/>
          <p:cNvSpPr txBox="1"/>
          <p:nvPr>
            <p:ph idx="6" type="subTitle"/>
          </p:nvPr>
        </p:nvSpPr>
        <p:spPr>
          <a:xfrm>
            <a:off x="5874375" y="1933575"/>
            <a:ext cx="2276700" cy="5295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90" name="Google Shape;190;p24"/>
          <p:cNvSpPr txBox="1"/>
          <p:nvPr>
            <p:ph idx="7" type="title"/>
          </p:nvPr>
        </p:nvSpPr>
        <p:spPr>
          <a:xfrm>
            <a:off x="5874375" y="2652975"/>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1" name="Google Shape;191;p24"/>
          <p:cNvSpPr txBox="1"/>
          <p:nvPr>
            <p:ph idx="8" type="subTitle"/>
          </p:nvPr>
        </p:nvSpPr>
        <p:spPr>
          <a:xfrm>
            <a:off x="5874375" y="3049700"/>
            <a:ext cx="2276700" cy="5295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grpSp>
        <p:nvGrpSpPr>
          <p:cNvPr id="192" name="Google Shape;192;p24"/>
          <p:cNvGrpSpPr/>
          <p:nvPr/>
        </p:nvGrpSpPr>
        <p:grpSpPr>
          <a:xfrm>
            <a:off x="-25" y="0"/>
            <a:ext cx="9144020" cy="342900"/>
            <a:chOff x="-25" y="0"/>
            <a:chExt cx="9144020" cy="342900"/>
          </a:xfrm>
        </p:grpSpPr>
        <p:sp>
          <p:nvSpPr>
            <p:cNvPr id="193" name="Google Shape;193;p24"/>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24"/>
            <p:cNvGrpSpPr/>
            <p:nvPr/>
          </p:nvGrpSpPr>
          <p:grpSpPr>
            <a:xfrm>
              <a:off x="215975" y="111150"/>
              <a:ext cx="642950" cy="120600"/>
              <a:chOff x="215975" y="152625"/>
              <a:chExt cx="642950" cy="120600"/>
            </a:xfrm>
          </p:grpSpPr>
          <p:sp>
            <p:nvSpPr>
              <p:cNvPr id="195" name="Google Shape;195;p24"/>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4"/>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4"/>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3">
    <p:spTree>
      <p:nvGrpSpPr>
        <p:cNvPr id="198" name="Shape 198"/>
        <p:cNvGrpSpPr/>
        <p:nvPr/>
      </p:nvGrpSpPr>
      <p:grpSpPr>
        <a:xfrm>
          <a:off x="0" y="0"/>
          <a:ext cx="0" cy="0"/>
          <a:chOff x="0" y="0"/>
          <a:chExt cx="0" cy="0"/>
        </a:xfrm>
      </p:grpSpPr>
      <p:sp>
        <p:nvSpPr>
          <p:cNvPr id="199" name="Google Shape;199;p25"/>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0" name="Google Shape;200;p25"/>
          <p:cNvSpPr txBox="1"/>
          <p:nvPr>
            <p:ph idx="2" type="title"/>
          </p:nvPr>
        </p:nvSpPr>
        <p:spPr>
          <a:xfrm>
            <a:off x="1378650" y="213620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1" name="Google Shape;201;p25"/>
          <p:cNvSpPr txBox="1"/>
          <p:nvPr>
            <p:ph idx="1" type="subTitle"/>
          </p:nvPr>
        </p:nvSpPr>
        <p:spPr>
          <a:xfrm>
            <a:off x="1378650" y="1593500"/>
            <a:ext cx="2276700" cy="76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02" name="Google Shape;202;p25"/>
          <p:cNvSpPr txBox="1"/>
          <p:nvPr>
            <p:ph idx="3" type="title"/>
          </p:nvPr>
        </p:nvSpPr>
        <p:spPr>
          <a:xfrm>
            <a:off x="1378650" y="39173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3" name="Google Shape;203;p25"/>
          <p:cNvSpPr txBox="1"/>
          <p:nvPr>
            <p:ph idx="4" type="subTitle"/>
          </p:nvPr>
        </p:nvSpPr>
        <p:spPr>
          <a:xfrm>
            <a:off x="1378650" y="3374675"/>
            <a:ext cx="2276700" cy="69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04" name="Google Shape;204;p25"/>
          <p:cNvSpPr txBox="1"/>
          <p:nvPr>
            <p:ph idx="5" type="title"/>
          </p:nvPr>
        </p:nvSpPr>
        <p:spPr>
          <a:xfrm>
            <a:off x="5488650" y="213620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5" name="Google Shape;205;p25"/>
          <p:cNvSpPr txBox="1"/>
          <p:nvPr>
            <p:ph idx="6" type="subTitle"/>
          </p:nvPr>
        </p:nvSpPr>
        <p:spPr>
          <a:xfrm>
            <a:off x="5488650" y="1593500"/>
            <a:ext cx="2276700" cy="76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06" name="Google Shape;206;p25"/>
          <p:cNvSpPr txBox="1"/>
          <p:nvPr>
            <p:ph idx="7" type="title"/>
          </p:nvPr>
        </p:nvSpPr>
        <p:spPr>
          <a:xfrm>
            <a:off x="5488650" y="39173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7" name="Google Shape;207;p25"/>
          <p:cNvSpPr txBox="1"/>
          <p:nvPr>
            <p:ph idx="8" type="subTitle"/>
          </p:nvPr>
        </p:nvSpPr>
        <p:spPr>
          <a:xfrm>
            <a:off x="5488650" y="3374675"/>
            <a:ext cx="2276700" cy="69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0">
    <p:spTree>
      <p:nvGrpSpPr>
        <p:cNvPr id="208" name="Shape 208"/>
        <p:cNvGrpSpPr/>
        <p:nvPr/>
      </p:nvGrpSpPr>
      <p:grpSpPr>
        <a:xfrm>
          <a:off x="0" y="0"/>
          <a:ext cx="0" cy="0"/>
          <a:chOff x="0" y="0"/>
          <a:chExt cx="0" cy="0"/>
        </a:xfrm>
      </p:grpSpPr>
      <p:sp>
        <p:nvSpPr>
          <p:cNvPr id="209" name="Google Shape;209;p26"/>
          <p:cNvSpPr txBox="1"/>
          <p:nvPr>
            <p:ph type="title"/>
          </p:nvPr>
        </p:nvSpPr>
        <p:spPr>
          <a:xfrm>
            <a:off x="1233500" y="1049175"/>
            <a:ext cx="6729300" cy="468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p:txBody>
      </p:sp>
      <p:sp>
        <p:nvSpPr>
          <p:cNvPr id="210" name="Google Shape;210;p26"/>
          <p:cNvSpPr txBox="1"/>
          <p:nvPr>
            <p:ph idx="2" type="title"/>
          </p:nvPr>
        </p:nvSpPr>
        <p:spPr>
          <a:xfrm>
            <a:off x="1383375" y="2003960"/>
            <a:ext cx="22767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11" name="Google Shape;211;p26"/>
          <p:cNvSpPr txBox="1"/>
          <p:nvPr>
            <p:ph idx="1" type="subTitle"/>
          </p:nvPr>
        </p:nvSpPr>
        <p:spPr>
          <a:xfrm>
            <a:off x="1383375" y="2360975"/>
            <a:ext cx="2276700" cy="63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lgn="r">
              <a:spcBef>
                <a:spcPts val="0"/>
              </a:spcBef>
              <a:spcAft>
                <a:spcPts val="0"/>
              </a:spcAft>
              <a:buSzPts val="1300"/>
              <a:buNone/>
              <a:defRPr/>
            </a:lvl2pPr>
            <a:lvl3pPr lvl="2" rtl="0" algn="r">
              <a:spcBef>
                <a:spcPts val="0"/>
              </a:spcBef>
              <a:spcAft>
                <a:spcPts val="0"/>
              </a:spcAft>
              <a:buSzPts val="1300"/>
              <a:buNone/>
              <a:defRPr/>
            </a:lvl3pPr>
            <a:lvl4pPr lvl="3" rtl="0" algn="r">
              <a:spcBef>
                <a:spcPts val="0"/>
              </a:spcBef>
              <a:spcAft>
                <a:spcPts val="0"/>
              </a:spcAft>
              <a:buSzPts val="1300"/>
              <a:buNone/>
              <a:defRPr/>
            </a:lvl4pPr>
            <a:lvl5pPr lvl="4" rtl="0" algn="r">
              <a:spcBef>
                <a:spcPts val="0"/>
              </a:spcBef>
              <a:spcAft>
                <a:spcPts val="0"/>
              </a:spcAft>
              <a:buSzPts val="1300"/>
              <a:buNone/>
              <a:defRPr/>
            </a:lvl5pPr>
            <a:lvl6pPr lvl="5" rtl="0" algn="r">
              <a:spcBef>
                <a:spcPts val="0"/>
              </a:spcBef>
              <a:spcAft>
                <a:spcPts val="0"/>
              </a:spcAft>
              <a:buSzPts val="1300"/>
              <a:buNone/>
              <a:defRPr/>
            </a:lvl6pPr>
            <a:lvl7pPr lvl="6" rtl="0" algn="r">
              <a:spcBef>
                <a:spcPts val="0"/>
              </a:spcBef>
              <a:spcAft>
                <a:spcPts val="0"/>
              </a:spcAft>
              <a:buSzPts val="1300"/>
              <a:buNone/>
              <a:defRPr/>
            </a:lvl7pPr>
            <a:lvl8pPr lvl="7" rtl="0" algn="r">
              <a:spcBef>
                <a:spcPts val="0"/>
              </a:spcBef>
              <a:spcAft>
                <a:spcPts val="0"/>
              </a:spcAft>
              <a:buSzPts val="1300"/>
              <a:buNone/>
              <a:defRPr/>
            </a:lvl8pPr>
            <a:lvl9pPr lvl="8" rtl="0" algn="r">
              <a:spcBef>
                <a:spcPts val="0"/>
              </a:spcBef>
              <a:spcAft>
                <a:spcPts val="0"/>
              </a:spcAft>
              <a:buSzPts val="1300"/>
              <a:buNone/>
              <a:defRPr/>
            </a:lvl9pPr>
          </a:lstStyle>
          <a:p/>
        </p:txBody>
      </p:sp>
      <p:sp>
        <p:nvSpPr>
          <p:cNvPr id="212" name="Google Shape;212;p26"/>
          <p:cNvSpPr txBox="1"/>
          <p:nvPr>
            <p:ph idx="3" type="title"/>
          </p:nvPr>
        </p:nvSpPr>
        <p:spPr>
          <a:xfrm>
            <a:off x="1383375" y="3268088"/>
            <a:ext cx="22767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13" name="Google Shape;213;p26"/>
          <p:cNvSpPr txBox="1"/>
          <p:nvPr>
            <p:ph idx="4" type="subTitle"/>
          </p:nvPr>
        </p:nvSpPr>
        <p:spPr>
          <a:xfrm>
            <a:off x="1383375" y="3625101"/>
            <a:ext cx="2276700" cy="63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lgn="r">
              <a:spcBef>
                <a:spcPts val="0"/>
              </a:spcBef>
              <a:spcAft>
                <a:spcPts val="0"/>
              </a:spcAft>
              <a:buSzPts val="1300"/>
              <a:buNone/>
              <a:defRPr/>
            </a:lvl2pPr>
            <a:lvl3pPr lvl="2" rtl="0" algn="r">
              <a:spcBef>
                <a:spcPts val="0"/>
              </a:spcBef>
              <a:spcAft>
                <a:spcPts val="0"/>
              </a:spcAft>
              <a:buSzPts val="1300"/>
              <a:buNone/>
              <a:defRPr/>
            </a:lvl3pPr>
            <a:lvl4pPr lvl="3" rtl="0" algn="r">
              <a:spcBef>
                <a:spcPts val="0"/>
              </a:spcBef>
              <a:spcAft>
                <a:spcPts val="0"/>
              </a:spcAft>
              <a:buSzPts val="1300"/>
              <a:buNone/>
              <a:defRPr/>
            </a:lvl4pPr>
            <a:lvl5pPr lvl="4" rtl="0" algn="r">
              <a:spcBef>
                <a:spcPts val="0"/>
              </a:spcBef>
              <a:spcAft>
                <a:spcPts val="0"/>
              </a:spcAft>
              <a:buSzPts val="1300"/>
              <a:buNone/>
              <a:defRPr/>
            </a:lvl5pPr>
            <a:lvl6pPr lvl="5" rtl="0" algn="r">
              <a:spcBef>
                <a:spcPts val="0"/>
              </a:spcBef>
              <a:spcAft>
                <a:spcPts val="0"/>
              </a:spcAft>
              <a:buSzPts val="1300"/>
              <a:buNone/>
              <a:defRPr/>
            </a:lvl6pPr>
            <a:lvl7pPr lvl="6" rtl="0" algn="r">
              <a:spcBef>
                <a:spcPts val="0"/>
              </a:spcBef>
              <a:spcAft>
                <a:spcPts val="0"/>
              </a:spcAft>
              <a:buSzPts val="1300"/>
              <a:buNone/>
              <a:defRPr/>
            </a:lvl7pPr>
            <a:lvl8pPr lvl="7" rtl="0" algn="r">
              <a:spcBef>
                <a:spcPts val="0"/>
              </a:spcBef>
              <a:spcAft>
                <a:spcPts val="0"/>
              </a:spcAft>
              <a:buSzPts val="1300"/>
              <a:buNone/>
              <a:defRPr/>
            </a:lvl8pPr>
            <a:lvl9pPr lvl="8" rtl="0" algn="r">
              <a:spcBef>
                <a:spcPts val="0"/>
              </a:spcBef>
              <a:spcAft>
                <a:spcPts val="0"/>
              </a:spcAft>
              <a:buSzPts val="1300"/>
              <a:buNone/>
              <a:defRPr/>
            </a:lvl9pPr>
          </a:lstStyle>
          <a:p/>
        </p:txBody>
      </p:sp>
      <p:sp>
        <p:nvSpPr>
          <p:cNvPr id="214" name="Google Shape;214;p26"/>
          <p:cNvSpPr txBox="1"/>
          <p:nvPr>
            <p:ph idx="5" type="title"/>
          </p:nvPr>
        </p:nvSpPr>
        <p:spPr>
          <a:xfrm>
            <a:off x="5493375" y="2003960"/>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5" name="Google Shape;215;p26"/>
          <p:cNvSpPr txBox="1"/>
          <p:nvPr>
            <p:ph idx="6" type="subTitle"/>
          </p:nvPr>
        </p:nvSpPr>
        <p:spPr>
          <a:xfrm>
            <a:off x="5493375" y="2360975"/>
            <a:ext cx="2276700" cy="6381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216" name="Google Shape;216;p26"/>
          <p:cNvSpPr txBox="1"/>
          <p:nvPr>
            <p:ph idx="7" type="title"/>
          </p:nvPr>
        </p:nvSpPr>
        <p:spPr>
          <a:xfrm>
            <a:off x="5493375" y="3268088"/>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7" name="Google Shape;217;p26"/>
          <p:cNvSpPr txBox="1"/>
          <p:nvPr>
            <p:ph idx="8" type="subTitle"/>
          </p:nvPr>
        </p:nvSpPr>
        <p:spPr>
          <a:xfrm>
            <a:off x="5493375" y="3625101"/>
            <a:ext cx="2276700" cy="6381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16">
    <p:spTree>
      <p:nvGrpSpPr>
        <p:cNvPr id="218" name="Shape 218"/>
        <p:cNvGrpSpPr/>
        <p:nvPr/>
      </p:nvGrpSpPr>
      <p:grpSpPr>
        <a:xfrm>
          <a:off x="0" y="0"/>
          <a:ext cx="0" cy="0"/>
          <a:chOff x="0" y="0"/>
          <a:chExt cx="0" cy="0"/>
        </a:xfrm>
      </p:grpSpPr>
      <p:grpSp>
        <p:nvGrpSpPr>
          <p:cNvPr id="219" name="Google Shape;219;p27"/>
          <p:cNvGrpSpPr/>
          <p:nvPr/>
        </p:nvGrpSpPr>
        <p:grpSpPr>
          <a:xfrm>
            <a:off x="-25" y="0"/>
            <a:ext cx="9144020" cy="342900"/>
            <a:chOff x="-25" y="0"/>
            <a:chExt cx="9144020" cy="342900"/>
          </a:xfrm>
        </p:grpSpPr>
        <p:sp>
          <p:nvSpPr>
            <p:cNvPr id="220" name="Google Shape;220;p27"/>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27"/>
            <p:cNvGrpSpPr/>
            <p:nvPr/>
          </p:nvGrpSpPr>
          <p:grpSpPr>
            <a:xfrm>
              <a:off x="215975" y="111150"/>
              <a:ext cx="642950" cy="120600"/>
              <a:chOff x="215975" y="152625"/>
              <a:chExt cx="642950" cy="120600"/>
            </a:xfrm>
          </p:grpSpPr>
          <p:sp>
            <p:nvSpPr>
              <p:cNvPr id="222" name="Google Shape;222;p27"/>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 name="Google Shape;225;p27"/>
          <p:cNvGrpSpPr/>
          <p:nvPr/>
        </p:nvGrpSpPr>
        <p:grpSpPr>
          <a:xfrm>
            <a:off x="66650" y="204750"/>
            <a:ext cx="9077378" cy="4938900"/>
            <a:chOff x="104750" y="204750"/>
            <a:chExt cx="9077378" cy="4938900"/>
          </a:xfrm>
        </p:grpSpPr>
        <p:grpSp>
          <p:nvGrpSpPr>
            <p:cNvPr id="226" name="Google Shape;226;p27"/>
            <p:cNvGrpSpPr/>
            <p:nvPr/>
          </p:nvGrpSpPr>
          <p:grpSpPr>
            <a:xfrm>
              <a:off x="104750" y="206700"/>
              <a:ext cx="9077378" cy="342900"/>
              <a:chOff x="-25" y="0"/>
              <a:chExt cx="9182983" cy="342900"/>
            </a:xfrm>
          </p:grpSpPr>
          <p:sp>
            <p:nvSpPr>
              <p:cNvPr id="227" name="Google Shape;227;p27"/>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27"/>
              <p:cNvGrpSpPr/>
              <p:nvPr/>
            </p:nvGrpSpPr>
            <p:grpSpPr>
              <a:xfrm>
                <a:off x="215975" y="111150"/>
                <a:ext cx="642950" cy="120600"/>
                <a:chOff x="215975" y="152625"/>
                <a:chExt cx="642950" cy="120600"/>
              </a:xfrm>
            </p:grpSpPr>
            <p:sp>
              <p:nvSpPr>
                <p:cNvPr id="229" name="Google Shape;229;p27"/>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32" name="Google Shape;232;p27"/>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
        <p:nvSpPr>
          <p:cNvPr id="233" name="Google Shape;233;p27"/>
          <p:cNvSpPr txBox="1"/>
          <p:nvPr>
            <p:ph type="title"/>
          </p:nvPr>
        </p:nvSpPr>
        <p:spPr>
          <a:xfrm>
            <a:off x="729137" y="1994050"/>
            <a:ext cx="15909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34" name="Google Shape;234;p27"/>
          <p:cNvSpPr txBox="1"/>
          <p:nvPr>
            <p:ph idx="1" type="subTitle"/>
          </p:nvPr>
        </p:nvSpPr>
        <p:spPr>
          <a:xfrm>
            <a:off x="729156" y="3305175"/>
            <a:ext cx="1590900" cy="90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35" name="Google Shape;235;p27"/>
          <p:cNvSpPr txBox="1"/>
          <p:nvPr>
            <p:ph idx="2" type="title"/>
          </p:nvPr>
        </p:nvSpPr>
        <p:spPr>
          <a:xfrm>
            <a:off x="4788806" y="1994050"/>
            <a:ext cx="15909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36" name="Google Shape;236;p27"/>
          <p:cNvSpPr txBox="1"/>
          <p:nvPr>
            <p:ph idx="3" type="subTitle"/>
          </p:nvPr>
        </p:nvSpPr>
        <p:spPr>
          <a:xfrm>
            <a:off x="4788801" y="3305175"/>
            <a:ext cx="1590900" cy="90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37" name="Google Shape;237;p27"/>
          <p:cNvSpPr txBox="1"/>
          <p:nvPr>
            <p:ph idx="4" type="title"/>
          </p:nvPr>
        </p:nvSpPr>
        <p:spPr>
          <a:xfrm>
            <a:off x="2758990" y="1994050"/>
            <a:ext cx="15909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38" name="Google Shape;238;p27"/>
          <p:cNvSpPr txBox="1"/>
          <p:nvPr>
            <p:ph idx="5" type="subTitle"/>
          </p:nvPr>
        </p:nvSpPr>
        <p:spPr>
          <a:xfrm>
            <a:off x="2758989" y="3305175"/>
            <a:ext cx="1590900" cy="90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39" name="Google Shape;239;p27"/>
          <p:cNvSpPr txBox="1"/>
          <p:nvPr>
            <p:ph idx="6" type="title"/>
          </p:nvPr>
        </p:nvSpPr>
        <p:spPr>
          <a:xfrm>
            <a:off x="6818660" y="1994050"/>
            <a:ext cx="15909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0" name="Google Shape;240;p27"/>
          <p:cNvSpPr txBox="1"/>
          <p:nvPr>
            <p:ph idx="7" type="subTitle"/>
          </p:nvPr>
        </p:nvSpPr>
        <p:spPr>
          <a:xfrm>
            <a:off x="6818636" y="3305175"/>
            <a:ext cx="1590900" cy="90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41" name="Google Shape;241;p27"/>
          <p:cNvSpPr txBox="1"/>
          <p:nvPr>
            <p:ph idx="8"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2">
    <p:spTree>
      <p:nvGrpSpPr>
        <p:cNvPr id="242" name="Shape 242"/>
        <p:cNvGrpSpPr/>
        <p:nvPr/>
      </p:nvGrpSpPr>
      <p:grpSpPr>
        <a:xfrm>
          <a:off x="0" y="0"/>
          <a:ext cx="0" cy="0"/>
          <a:chOff x="0" y="0"/>
          <a:chExt cx="0" cy="0"/>
        </a:xfrm>
      </p:grpSpPr>
      <p:sp>
        <p:nvSpPr>
          <p:cNvPr id="243" name="Google Shape;243;p28"/>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4" name="Google Shape;244;p28"/>
          <p:cNvSpPr txBox="1"/>
          <p:nvPr>
            <p:ph idx="2" type="title"/>
          </p:nvPr>
        </p:nvSpPr>
        <p:spPr>
          <a:xfrm>
            <a:off x="714300" y="19559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5" name="Google Shape;245;p28"/>
          <p:cNvSpPr txBox="1"/>
          <p:nvPr>
            <p:ph idx="1" type="subTitle"/>
          </p:nvPr>
        </p:nvSpPr>
        <p:spPr>
          <a:xfrm>
            <a:off x="714300" y="2314575"/>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46" name="Google Shape;246;p28"/>
          <p:cNvSpPr txBox="1"/>
          <p:nvPr>
            <p:ph idx="3" type="title"/>
          </p:nvPr>
        </p:nvSpPr>
        <p:spPr>
          <a:xfrm>
            <a:off x="3433638" y="19559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7" name="Google Shape;247;p28"/>
          <p:cNvSpPr txBox="1"/>
          <p:nvPr>
            <p:ph idx="4" type="subTitle"/>
          </p:nvPr>
        </p:nvSpPr>
        <p:spPr>
          <a:xfrm>
            <a:off x="3433642" y="2314575"/>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48" name="Google Shape;248;p28"/>
          <p:cNvSpPr txBox="1"/>
          <p:nvPr>
            <p:ph idx="5" type="title"/>
          </p:nvPr>
        </p:nvSpPr>
        <p:spPr>
          <a:xfrm>
            <a:off x="6152988" y="19559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9" name="Google Shape;249;p28"/>
          <p:cNvSpPr txBox="1"/>
          <p:nvPr>
            <p:ph idx="6" type="subTitle"/>
          </p:nvPr>
        </p:nvSpPr>
        <p:spPr>
          <a:xfrm>
            <a:off x="6152996" y="2314575"/>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50" name="Google Shape;250;p28"/>
          <p:cNvSpPr txBox="1"/>
          <p:nvPr>
            <p:ph idx="7" type="title"/>
          </p:nvPr>
        </p:nvSpPr>
        <p:spPr>
          <a:xfrm>
            <a:off x="714300" y="37599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51" name="Google Shape;251;p28"/>
          <p:cNvSpPr txBox="1"/>
          <p:nvPr>
            <p:ph idx="8" type="subTitle"/>
          </p:nvPr>
        </p:nvSpPr>
        <p:spPr>
          <a:xfrm>
            <a:off x="714300" y="4118600"/>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52" name="Google Shape;252;p28"/>
          <p:cNvSpPr txBox="1"/>
          <p:nvPr>
            <p:ph idx="9" type="title"/>
          </p:nvPr>
        </p:nvSpPr>
        <p:spPr>
          <a:xfrm>
            <a:off x="3433638" y="37599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53" name="Google Shape;253;p28"/>
          <p:cNvSpPr txBox="1"/>
          <p:nvPr>
            <p:ph idx="13" type="subTitle"/>
          </p:nvPr>
        </p:nvSpPr>
        <p:spPr>
          <a:xfrm>
            <a:off x="3433642" y="4118600"/>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54" name="Google Shape;254;p28"/>
          <p:cNvSpPr txBox="1"/>
          <p:nvPr>
            <p:ph idx="14" type="title"/>
          </p:nvPr>
        </p:nvSpPr>
        <p:spPr>
          <a:xfrm>
            <a:off x="6152988" y="37599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55" name="Google Shape;255;p28"/>
          <p:cNvSpPr txBox="1"/>
          <p:nvPr>
            <p:ph idx="15" type="subTitle"/>
          </p:nvPr>
        </p:nvSpPr>
        <p:spPr>
          <a:xfrm>
            <a:off x="6152996" y="4118600"/>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grpSp>
        <p:nvGrpSpPr>
          <p:cNvPr id="256" name="Google Shape;256;p28"/>
          <p:cNvGrpSpPr/>
          <p:nvPr/>
        </p:nvGrpSpPr>
        <p:grpSpPr>
          <a:xfrm>
            <a:off x="-25" y="0"/>
            <a:ext cx="9144020" cy="342900"/>
            <a:chOff x="-25" y="0"/>
            <a:chExt cx="9144020" cy="342900"/>
          </a:xfrm>
        </p:grpSpPr>
        <p:sp>
          <p:nvSpPr>
            <p:cNvPr id="257" name="Google Shape;257;p28"/>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 name="Google Shape;258;p28"/>
            <p:cNvGrpSpPr/>
            <p:nvPr/>
          </p:nvGrpSpPr>
          <p:grpSpPr>
            <a:xfrm>
              <a:off x="215975" y="111150"/>
              <a:ext cx="642950" cy="120600"/>
              <a:chOff x="215975" y="152625"/>
              <a:chExt cx="642950" cy="120600"/>
            </a:xfrm>
          </p:grpSpPr>
          <p:sp>
            <p:nvSpPr>
              <p:cNvPr id="259" name="Google Shape;259;p28"/>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2" name="Google Shape;262;p28"/>
          <p:cNvGrpSpPr/>
          <p:nvPr/>
        </p:nvGrpSpPr>
        <p:grpSpPr>
          <a:xfrm>
            <a:off x="66650" y="204750"/>
            <a:ext cx="9077378" cy="4938900"/>
            <a:chOff x="104750" y="204750"/>
            <a:chExt cx="9077378" cy="4938900"/>
          </a:xfrm>
        </p:grpSpPr>
        <p:grpSp>
          <p:nvGrpSpPr>
            <p:cNvPr id="263" name="Google Shape;263;p28"/>
            <p:cNvGrpSpPr/>
            <p:nvPr/>
          </p:nvGrpSpPr>
          <p:grpSpPr>
            <a:xfrm>
              <a:off x="104750" y="206700"/>
              <a:ext cx="9077378" cy="342900"/>
              <a:chOff x="-25" y="0"/>
              <a:chExt cx="9182983" cy="342900"/>
            </a:xfrm>
          </p:grpSpPr>
          <p:sp>
            <p:nvSpPr>
              <p:cNvPr id="264" name="Google Shape;264;p28"/>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28"/>
              <p:cNvGrpSpPr/>
              <p:nvPr/>
            </p:nvGrpSpPr>
            <p:grpSpPr>
              <a:xfrm>
                <a:off x="215975" y="111150"/>
                <a:ext cx="642950" cy="120600"/>
                <a:chOff x="215975" y="152625"/>
                <a:chExt cx="642950" cy="120600"/>
              </a:xfrm>
            </p:grpSpPr>
            <p:sp>
              <p:nvSpPr>
                <p:cNvPr id="266" name="Google Shape;266;p28"/>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69" name="Google Shape;269;p28"/>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igth columns">
  <p:cSld name="CUSTOM_24">
    <p:spTree>
      <p:nvGrpSpPr>
        <p:cNvPr id="270" name="Shape 270"/>
        <p:cNvGrpSpPr/>
        <p:nvPr/>
      </p:nvGrpSpPr>
      <p:grpSpPr>
        <a:xfrm>
          <a:off x="0" y="0"/>
          <a:ext cx="0" cy="0"/>
          <a:chOff x="0" y="0"/>
          <a:chExt cx="0" cy="0"/>
        </a:xfrm>
      </p:grpSpPr>
      <p:sp>
        <p:nvSpPr>
          <p:cNvPr id="271" name="Google Shape;271;p29"/>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p:txBody>
      </p:sp>
      <p:sp>
        <p:nvSpPr>
          <p:cNvPr id="272" name="Google Shape;272;p29"/>
          <p:cNvSpPr txBox="1"/>
          <p:nvPr>
            <p:ph idx="2" type="title"/>
          </p:nvPr>
        </p:nvSpPr>
        <p:spPr>
          <a:xfrm>
            <a:off x="706525" y="1632805"/>
            <a:ext cx="15921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73" name="Google Shape;273;p29"/>
          <p:cNvSpPr txBox="1"/>
          <p:nvPr>
            <p:ph idx="1" type="subTitle"/>
          </p:nvPr>
        </p:nvSpPr>
        <p:spPr>
          <a:xfrm>
            <a:off x="708450" y="2002460"/>
            <a:ext cx="34926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74" name="Google Shape;274;p29"/>
          <p:cNvSpPr txBox="1"/>
          <p:nvPr>
            <p:ph idx="3" type="title"/>
          </p:nvPr>
        </p:nvSpPr>
        <p:spPr>
          <a:xfrm>
            <a:off x="706525" y="2383305"/>
            <a:ext cx="15921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75" name="Google Shape;275;p29"/>
          <p:cNvSpPr txBox="1"/>
          <p:nvPr>
            <p:ph idx="4" type="subTitle"/>
          </p:nvPr>
        </p:nvSpPr>
        <p:spPr>
          <a:xfrm>
            <a:off x="708450" y="2752960"/>
            <a:ext cx="34926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76" name="Google Shape;276;p29"/>
          <p:cNvSpPr txBox="1"/>
          <p:nvPr>
            <p:ph idx="5" type="title"/>
          </p:nvPr>
        </p:nvSpPr>
        <p:spPr>
          <a:xfrm>
            <a:off x="4557279" y="1632805"/>
            <a:ext cx="15921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77" name="Google Shape;277;p29"/>
          <p:cNvSpPr txBox="1"/>
          <p:nvPr>
            <p:ph idx="6" type="subTitle"/>
          </p:nvPr>
        </p:nvSpPr>
        <p:spPr>
          <a:xfrm>
            <a:off x="4559069" y="2002460"/>
            <a:ext cx="35370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78" name="Google Shape;278;p29"/>
          <p:cNvSpPr txBox="1"/>
          <p:nvPr>
            <p:ph idx="7" type="title"/>
          </p:nvPr>
        </p:nvSpPr>
        <p:spPr>
          <a:xfrm>
            <a:off x="4557279" y="2383305"/>
            <a:ext cx="15921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79" name="Google Shape;279;p29"/>
          <p:cNvSpPr txBox="1"/>
          <p:nvPr>
            <p:ph idx="8" type="subTitle"/>
          </p:nvPr>
        </p:nvSpPr>
        <p:spPr>
          <a:xfrm>
            <a:off x="4559069" y="2752960"/>
            <a:ext cx="35370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80" name="Google Shape;280;p29"/>
          <p:cNvSpPr txBox="1"/>
          <p:nvPr>
            <p:ph idx="9" type="title"/>
          </p:nvPr>
        </p:nvSpPr>
        <p:spPr>
          <a:xfrm>
            <a:off x="706525" y="3884305"/>
            <a:ext cx="15921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81" name="Google Shape;281;p29"/>
          <p:cNvSpPr txBox="1"/>
          <p:nvPr>
            <p:ph idx="13" type="subTitle"/>
          </p:nvPr>
        </p:nvSpPr>
        <p:spPr>
          <a:xfrm>
            <a:off x="708450" y="4253960"/>
            <a:ext cx="34926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82" name="Google Shape;282;p29"/>
          <p:cNvSpPr txBox="1"/>
          <p:nvPr>
            <p:ph idx="14" type="title"/>
          </p:nvPr>
        </p:nvSpPr>
        <p:spPr>
          <a:xfrm>
            <a:off x="4557279" y="3884305"/>
            <a:ext cx="15921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83" name="Google Shape;283;p29"/>
          <p:cNvSpPr txBox="1"/>
          <p:nvPr>
            <p:ph idx="15" type="subTitle"/>
          </p:nvPr>
        </p:nvSpPr>
        <p:spPr>
          <a:xfrm>
            <a:off x="4559069" y="4253960"/>
            <a:ext cx="35370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sz="1400"/>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84" name="Google Shape;284;p29"/>
          <p:cNvSpPr txBox="1"/>
          <p:nvPr>
            <p:ph idx="16" type="title"/>
          </p:nvPr>
        </p:nvSpPr>
        <p:spPr>
          <a:xfrm>
            <a:off x="706525" y="3133805"/>
            <a:ext cx="15921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85" name="Google Shape;285;p29"/>
          <p:cNvSpPr txBox="1"/>
          <p:nvPr>
            <p:ph idx="17" type="subTitle"/>
          </p:nvPr>
        </p:nvSpPr>
        <p:spPr>
          <a:xfrm>
            <a:off x="708450" y="3503460"/>
            <a:ext cx="34926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286" name="Google Shape;286;p29"/>
          <p:cNvSpPr txBox="1"/>
          <p:nvPr>
            <p:ph idx="18" type="title"/>
          </p:nvPr>
        </p:nvSpPr>
        <p:spPr>
          <a:xfrm>
            <a:off x="4557279" y="3133805"/>
            <a:ext cx="15921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87" name="Google Shape;287;p29"/>
          <p:cNvSpPr txBox="1"/>
          <p:nvPr>
            <p:ph idx="19" type="subTitle"/>
          </p:nvPr>
        </p:nvSpPr>
        <p:spPr>
          <a:xfrm>
            <a:off x="4559069" y="3503460"/>
            <a:ext cx="35370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grpSp>
        <p:nvGrpSpPr>
          <p:cNvPr id="288" name="Google Shape;288;p29"/>
          <p:cNvGrpSpPr/>
          <p:nvPr/>
        </p:nvGrpSpPr>
        <p:grpSpPr>
          <a:xfrm>
            <a:off x="-25" y="0"/>
            <a:ext cx="9144020" cy="342900"/>
            <a:chOff x="-25" y="0"/>
            <a:chExt cx="9144020" cy="342900"/>
          </a:xfrm>
        </p:grpSpPr>
        <p:sp>
          <p:nvSpPr>
            <p:cNvPr id="289" name="Google Shape;289;p29"/>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29"/>
            <p:cNvGrpSpPr/>
            <p:nvPr/>
          </p:nvGrpSpPr>
          <p:grpSpPr>
            <a:xfrm>
              <a:off x="215975" y="111150"/>
              <a:ext cx="642950" cy="120600"/>
              <a:chOff x="215975" y="152625"/>
              <a:chExt cx="642950" cy="120600"/>
            </a:xfrm>
          </p:grpSpPr>
          <p:sp>
            <p:nvSpPr>
              <p:cNvPr id="291" name="Google Shape;291;p29"/>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9"/>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7">
    <p:spTree>
      <p:nvGrpSpPr>
        <p:cNvPr id="294" name="Shape 294"/>
        <p:cNvGrpSpPr/>
        <p:nvPr/>
      </p:nvGrpSpPr>
      <p:grpSpPr>
        <a:xfrm>
          <a:off x="0" y="0"/>
          <a:ext cx="0" cy="0"/>
          <a:chOff x="0" y="0"/>
          <a:chExt cx="0" cy="0"/>
        </a:xfrm>
      </p:grpSpPr>
      <p:sp>
        <p:nvSpPr>
          <p:cNvPr id="295" name="Google Shape;295;p30"/>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96" name="Google Shape;296;p30"/>
          <p:cNvGrpSpPr/>
          <p:nvPr/>
        </p:nvGrpSpPr>
        <p:grpSpPr>
          <a:xfrm>
            <a:off x="-25" y="0"/>
            <a:ext cx="9144020" cy="342900"/>
            <a:chOff x="-25" y="0"/>
            <a:chExt cx="9144020" cy="342900"/>
          </a:xfrm>
        </p:grpSpPr>
        <p:sp>
          <p:nvSpPr>
            <p:cNvPr id="297" name="Google Shape;297;p30"/>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0"/>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0"/>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 name="Google Shape;302;p30"/>
          <p:cNvGrpSpPr/>
          <p:nvPr/>
        </p:nvGrpSpPr>
        <p:grpSpPr>
          <a:xfrm>
            <a:off x="66650" y="204750"/>
            <a:ext cx="9077378" cy="4938900"/>
            <a:chOff x="104750" y="204750"/>
            <a:chExt cx="9077378" cy="4938900"/>
          </a:xfrm>
        </p:grpSpPr>
        <p:grpSp>
          <p:nvGrpSpPr>
            <p:cNvPr id="303" name="Google Shape;303;p30"/>
            <p:cNvGrpSpPr/>
            <p:nvPr/>
          </p:nvGrpSpPr>
          <p:grpSpPr>
            <a:xfrm>
              <a:off x="104750" y="206700"/>
              <a:ext cx="9077378" cy="342900"/>
              <a:chOff x="-25" y="0"/>
              <a:chExt cx="9182983" cy="342900"/>
            </a:xfrm>
          </p:grpSpPr>
          <p:sp>
            <p:nvSpPr>
              <p:cNvPr id="304" name="Google Shape;304;p30"/>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30"/>
              <p:cNvGrpSpPr/>
              <p:nvPr/>
            </p:nvGrpSpPr>
            <p:grpSpPr>
              <a:xfrm>
                <a:off x="215975" y="111150"/>
                <a:ext cx="642950" cy="120600"/>
                <a:chOff x="215975" y="152625"/>
                <a:chExt cx="642950" cy="120600"/>
              </a:xfrm>
            </p:grpSpPr>
            <p:sp>
              <p:nvSpPr>
                <p:cNvPr id="306" name="Google Shape;306;p30"/>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0"/>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0"/>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09" name="Google Shape;309;p30"/>
            <p:cNvCxnSpPr/>
            <p:nvPr/>
          </p:nvCxnSpPr>
          <p:spPr>
            <a:xfrm>
              <a:off x="104775" y="204750"/>
              <a:ext cx="0" cy="4938900"/>
            </a:xfrm>
            <a:prstGeom prst="straightConnector1">
              <a:avLst/>
            </a:prstGeom>
            <a:noFill/>
            <a:ln cap="flat" cmpd="sng" w="9525">
              <a:solidFill>
                <a:schemeClr val="dk1"/>
              </a:solidFill>
              <a:prstDash val="solid"/>
              <a:round/>
              <a:headEnd len="med" w="med" type="none"/>
              <a:tailEnd len="med" w="med" type="none"/>
            </a:ln>
          </p:spPr>
        </p:cxnSp>
      </p:grpSp>
      <p:sp>
        <p:nvSpPr>
          <p:cNvPr id="310" name="Google Shape;310;p30"/>
          <p:cNvSpPr txBox="1"/>
          <p:nvPr>
            <p:ph idx="2" type="title"/>
          </p:nvPr>
        </p:nvSpPr>
        <p:spPr>
          <a:xfrm>
            <a:off x="1501742" y="1752498"/>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1" name="Google Shape;311;p30"/>
          <p:cNvSpPr txBox="1"/>
          <p:nvPr>
            <p:ph idx="1" type="subTitle"/>
          </p:nvPr>
        </p:nvSpPr>
        <p:spPr>
          <a:xfrm>
            <a:off x="1501742" y="2111123"/>
            <a:ext cx="2276700" cy="528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312" name="Google Shape;312;p30"/>
          <p:cNvSpPr txBox="1"/>
          <p:nvPr>
            <p:ph idx="3" type="title"/>
          </p:nvPr>
        </p:nvSpPr>
        <p:spPr>
          <a:xfrm>
            <a:off x="1501754" y="2654504"/>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3" name="Google Shape;313;p30"/>
          <p:cNvSpPr txBox="1"/>
          <p:nvPr>
            <p:ph idx="4" type="subTitle"/>
          </p:nvPr>
        </p:nvSpPr>
        <p:spPr>
          <a:xfrm>
            <a:off x="1501760" y="3013129"/>
            <a:ext cx="2276700" cy="528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314" name="Google Shape;314;p30"/>
          <p:cNvSpPr txBox="1"/>
          <p:nvPr>
            <p:ph idx="5" type="title"/>
          </p:nvPr>
        </p:nvSpPr>
        <p:spPr>
          <a:xfrm>
            <a:off x="5360167" y="1752498"/>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5" name="Google Shape;315;p30"/>
          <p:cNvSpPr txBox="1"/>
          <p:nvPr>
            <p:ph idx="6" type="subTitle"/>
          </p:nvPr>
        </p:nvSpPr>
        <p:spPr>
          <a:xfrm>
            <a:off x="5360178" y="2111123"/>
            <a:ext cx="2276700" cy="528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316" name="Google Shape;316;p30"/>
          <p:cNvSpPr txBox="1"/>
          <p:nvPr>
            <p:ph idx="7" type="title"/>
          </p:nvPr>
        </p:nvSpPr>
        <p:spPr>
          <a:xfrm>
            <a:off x="1501742" y="3556523"/>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7" name="Google Shape;317;p30"/>
          <p:cNvSpPr txBox="1"/>
          <p:nvPr>
            <p:ph idx="8" type="subTitle"/>
          </p:nvPr>
        </p:nvSpPr>
        <p:spPr>
          <a:xfrm>
            <a:off x="1501742" y="3915148"/>
            <a:ext cx="2276700" cy="528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318" name="Google Shape;318;p30"/>
          <p:cNvSpPr txBox="1"/>
          <p:nvPr>
            <p:ph idx="9" type="title"/>
          </p:nvPr>
        </p:nvSpPr>
        <p:spPr>
          <a:xfrm>
            <a:off x="5360192" y="2654504"/>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19" name="Google Shape;319;p30"/>
          <p:cNvSpPr txBox="1"/>
          <p:nvPr>
            <p:ph idx="13" type="subTitle"/>
          </p:nvPr>
        </p:nvSpPr>
        <p:spPr>
          <a:xfrm>
            <a:off x="5360197" y="3013129"/>
            <a:ext cx="2276700" cy="528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320" name="Google Shape;320;p30"/>
          <p:cNvSpPr txBox="1"/>
          <p:nvPr>
            <p:ph idx="14" type="title"/>
          </p:nvPr>
        </p:nvSpPr>
        <p:spPr>
          <a:xfrm>
            <a:off x="5360167" y="3556523"/>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21" name="Google Shape;321;p30"/>
          <p:cNvSpPr txBox="1"/>
          <p:nvPr>
            <p:ph idx="15" type="subTitle"/>
          </p:nvPr>
        </p:nvSpPr>
        <p:spPr>
          <a:xfrm>
            <a:off x="5360178" y="3915148"/>
            <a:ext cx="2276700" cy="5286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grpSp>
        <p:nvGrpSpPr>
          <p:cNvPr id="17" name="Google Shape;17;p4"/>
          <p:cNvGrpSpPr/>
          <p:nvPr/>
        </p:nvGrpSpPr>
        <p:grpSpPr>
          <a:xfrm>
            <a:off x="-25" y="0"/>
            <a:ext cx="9144020" cy="342900"/>
            <a:chOff x="-25" y="0"/>
            <a:chExt cx="9144020" cy="342900"/>
          </a:xfrm>
        </p:grpSpPr>
        <p:sp>
          <p:nvSpPr>
            <p:cNvPr id="18" name="Google Shape;18;p4"/>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4"/>
            <p:cNvGrpSpPr/>
            <p:nvPr/>
          </p:nvGrpSpPr>
          <p:grpSpPr>
            <a:xfrm>
              <a:off x="215975" y="111150"/>
              <a:ext cx="642950" cy="120600"/>
              <a:chOff x="215975" y="152625"/>
              <a:chExt cx="642950" cy="120600"/>
            </a:xfrm>
          </p:grpSpPr>
          <p:sp>
            <p:nvSpPr>
              <p:cNvPr id="20" name="Google Shape;20;p4"/>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 name="Google Shape;23;p4"/>
          <p:cNvSpPr txBox="1"/>
          <p:nvPr>
            <p:ph idx="1" type="subTitle"/>
          </p:nvPr>
        </p:nvSpPr>
        <p:spPr>
          <a:xfrm>
            <a:off x="714300" y="1206800"/>
            <a:ext cx="7715400" cy="339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naheim"/>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4" name="Google Shape;24;p4"/>
          <p:cNvSpPr txBox="1"/>
          <p:nvPr>
            <p:ph type="title"/>
          </p:nvPr>
        </p:nvSpPr>
        <p:spPr>
          <a:xfrm>
            <a:off x="714300" y="54085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5" name="Google Shape;25;p4"/>
          <p:cNvGrpSpPr/>
          <p:nvPr/>
        </p:nvGrpSpPr>
        <p:grpSpPr>
          <a:xfrm>
            <a:off x="66650" y="204750"/>
            <a:ext cx="9077378" cy="4938900"/>
            <a:chOff x="104750" y="204750"/>
            <a:chExt cx="9077378" cy="4938900"/>
          </a:xfrm>
        </p:grpSpPr>
        <p:grpSp>
          <p:nvGrpSpPr>
            <p:cNvPr id="26" name="Google Shape;26;p4"/>
            <p:cNvGrpSpPr/>
            <p:nvPr/>
          </p:nvGrpSpPr>
          <p:grpSpPr>
            <a:xfrm>
              <a:off x="104750" y="206700"/>
              <a:ext cx="9077378" cy="342900"/>
              <a:chOff x="-25" y="0"/>
              <a:chExt cx="9182983" cy="342900"/>
            </a:xfrm>
          </p:grpSpPr>
          <p:sp>
            <p:nvSpPr>
              <p:cNvPr id="27" name="Google Shape;27;p4"/>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 name="Google Shape;28;p4"/>
              <p:cNvGrpSpPr/>
              <p:nvPr/>
            </p:nvGrpSpPr>
            <p:grpSpPr>
              <a:xfrm>
                <a:off x="215975" y="111150"/>
                <a:ext cx="642950" cy="120600"/>
                <a:chOff x="215975" y="152625"/>
                <a:chExt cx="642950" cy="120600"/>
              </a:xfrm>
            </p:grpSpPr>
            <p:sp>
              <p:nvSpPr>
                <p:cNvPr id="29" name="Google Shape;29;p4"/>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2" name="Google Shape;32;p4"/>
            <p:cNvCxnSpPr/>
            <p:nvPr/>
          </p:nvCxnSpPr>
          <p:spPr>
            <a:xfrm>
              <a:off x="104775" y="204750"/>
              <a:ext cx="0" cy="49389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322" name="Shape 322"/>
        <p:cNvGrpSpPr/>
        <p:nvPr/>
      </p:nvGrpSpPr>
      <p:grpSpPr>
        <a:xfrm>
          <a:off x="0" y="0"/>
          <a:ext cx="0" cy="0"/>
          <a:chOff x="0" y="0"/>
          <a:chExt cx="0" cy="0"/>
        </a:xfrm>
      </p:grpSpPr>
      <p:sp>
        <p:nvSpPr>
          <p:cNvPr id="323" name="Google Shape;323;p31"/>
          <p:cNvSpPr txBox="1"/>
          <p:nvPr>
            <p:ph type="title"/>
          </p:nvPr>
        </p:nvSpPr>
        <p:spPr>
          <a:xfrm>
            <a:off x="5059982" y="1531700"/>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24" name="Google Shape;324;p31"/>
          <p:cNvSpPr txBox="1"/>
          <p:nvPr>
            <p:ph idx="1" type="subTitle"/>
          </p:nvPr>
        </p:nvSpPr>
        <p:spPr>
          <a:xfrm>
            <a:off x="1520525" y="3734850"/>
            <a:ext cx="2563500" cy="59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325" name="Google Shape;325;p31"/>
          <p:cNvSpPr txBox="1"/>
          <p:nvPr>
            <p:ph idx="2" type="subTitle"/>
          </p:nvPr>
        </p:nvSpPr>
        <p:spPr>
          <a:xfrm>
            <a:off x="5059975" y="3734850"/>
            <a:ext cx="2563500" cy="59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326" name="Google Shape;326;p31"/>
          <p:cNvSpPr txBox="1"/>
          <p:nvPr>
            <p:ph idx="3" type="title"/>
          </p:nvPr>
        </p:nvSpPr>
        <p:spPr>
          <a:xfrm>
            <a:off x="1520525" y="1531700"/>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27" name="Google Shape;327;p31"/>
          <p:cNvSpPr txBox="1"/>
          <p:nvPr>
            <p:ph idx="4"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28" name="Google Shape;328;p31"/>
          <p:cNvGrpSpPr/>
          <p:nvPr/>
        </p:nvGrpSpPr>
        <p:grpSpPr>
          <a:xfrm>
            <a:off x="-25" y="0"/>
            <a:ext cx="9144020" cy="342900"/>
            <a:chOff x="-25" y="0"/>
            <a:chExt cx="9144020" cy="342900"/>
          </a:xfrm>
        </p:grpSpPr>
        <p:sp>
          <p:nvSpPr>
            <p:cNvPr id="329" name="Google Shape;329;p31"/>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31"/>
            <p:cNvGrpSpPr/>
            <p:nvPr/>
          </p:nvGrpSpPr>
          <p:grpSpPr>
            <a:xfrm>
              <a:off x="215975" y="111150"/>
              <a:ext cx="642950" cy="120600"/>
              <a:chOff x="215975" y="152625"/>
              <a:chExt cx="642950" cy="120600"/>
            </a:xfrm>
          </p:grpSpPr>
          <p:sp>
            <p:nvSpPr>
              <p:cNvPr id="331" name="Google Shape;331;p31"/>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 name="Google Shape;334;p31"/>
          <p:cNvGrpSpPr/>
          <p:nvPr/>
        </p:nvGrpSpPr>
        <p:grpSpPr>
          <a:xfrm>
            <a:off x="66650" y="204750"/>
            <a:ext cx="9077378" cy="4938900"/>
            <a:chOff x="104750" y="204750"/>
            <a:chExt cx="9077378" cy="4938900"/>
          </a:xfrm>
        </p:grpSpPr>
        <p:grpSp>
          <p:nvGrpSpPr>
            <p:cNvPr id="335" name="Google Shape;335;p31"/>
            <p:cNvGrpSpPr/>
            <p:nvPr/>
          </p:nvGrpSpPr>
          <p:grpSpPr>
            <a:xfrm>
              <a:off x="104750" y="206700"/>
              <a:ext cx="9077378" cy="342900"/>
              <a:chOff x="-25" y="0"/>
              <a:chExt cx="9182983" cy="342900"/>
            </a:xfrm>
          </p:grpSpPr>
          <p:sp>
            <p:nvSpPr>
              <p:cNvPr id="336" name="Google Shape;336;p31"/>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31"/>
              <p:cNvGrpSpPr/>
              <p:nvPr/>
            </p:nvGrpSpPr>
            <p:grpSpPr>
              <a:xfrm>
                <a:off x="215975" y="111150"/>
                <a:ext cx="642950" cy="120600"/>
                <a:chOff x="215975" y="152625"/>
                <a:chExt cx="642950" cy="120600"/>
              </a:xfrm>
            </p:grpSpPr>
            <p:sp>
              <p:nvSpPr>
                <p:cNvPr id="338" name="Google Shape;338;p31"/>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41" name="Google Shape;341;p31"/>
            <p:cNvCxnSpPr/>
            <p:nvPr/>
          </p:nvCxnSpPr>
          <p:spPr>
            <a:xfrm>
              <a:off x="104775" y="204750"/>
              <a:ext cx="0" cy="49389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5">
    <p:spTree>
      <p:nvGrpSpPr>
        <p:cNvPr id="342" name="Shape 342"/>
        <p:cNvGrpSpPr/>
        <p:nvPr/>
      </p:nvGrpSpPr>
      <p:grpSpPr>
        <a:xfrm>
          <a:off x="0" y="0"/>
          <a:ext cx="0" cy="0"/>
          <a:chOff x="0" y="0"/>
          <a:chExt cx="0" cy="0"/>
        </a:xfrm>
      </p:grpSpPr>
      <p:grpSp>
        <p:nvGrpSpPr>
          <p:cNvPr id="343" name="Google Shape;343;p32"/>
          <p:cNvGrpSpPr/>
          <p:nvPr/>
        </p:nvGrpSpPr>
        <p:grpSpPr>
          <a:xfrm>
            <a:off x="-25" y="0"/>
            <a:ext cx="9144020" cy="342900"/>
            <a:chOff x="-25" y="0"/>
            <a:chExt cx="9144020" cy="342900"/>
          </a:xfrm>
        </p:grpSpPr>
        <p:sp>
          <p:nvSpPr>
            <p:cNvPr id="344" name="Google Shape;344;p32"/>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 name="Google Shape;345;p32"/>
            <p:cNvGrpSpPr/>
            <p:nvPr/>
          </p:nvGrpSpPr>
          <p:grpSpPr>
            <a:xfrm>
              <a:off x="215975" y="111150"/>
              <a:ext cx="642950" cy="120600"/>
              <a:chOff x="215975" y="152625"/>
              <a:chExt cx="642950" cy="120600"/>
            </a:xfrm>
          </p:grpSpPr>
          <p:sp>
            <p:nvSpPr>
              <p:cNvPr id="346" name="Google Shape;346;p32"/>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2"/>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 name="Google Shape;349;p32"/>
          <p:cNvGrpSpPr/>
          <p:nvPr/>
        </p:nvGrpSpPr>
        <p:grpSpPr>
          <a:xfrm>
            <a:off x="66650" y="204750"/>
            <a:ext cx="9077378" cy="4938900"/>
            <a:chOff x="104750" y="204750"/>
            <a:chExt cx="9077378" cy="4938900"/>
          </a:xfrm>
        </p:grpSpPr>
        <p:grpSp>
          <p:nvGrpSpPr>
            <p:cNvPr id="350" name="Google Shape;350;p32"/>
            <p:cNvGrpSpPr/>
            <p:nvPr/>
          </p:nvGrpSpPr>
          <p:grpSpPr>
            <a:xfrm>
              <a:off x="104750" y="206700"/>
              <a:ext cx="9077378" cy="342900"/>
              <a:chOff x="-25" y="0"/>
              <a:chExt cx="9182983" cy="342900"/>
            </a:xfrm>
          </p:grpSpPr>
          <p:sp>
            <p:nvSpPr>
              <p:cNvPr id="351" name="Google Shape;351;p32"/>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32"/>
              <p:cNvGrpSpPr/>
              <p:nvPr/>
            </p:nvGrpSpPr>
            <p:grpSpPr>
              <a:xfrm>
                <a:off x="215975" y="111150"/>
                <a:ext cx="642950" cy="120600"/>
                <a:chOff x="215975" y="152625"/>
                <a:chExt cx="642950" cy="120600"/>
              </a:xfrm>
            </p:grpSpPr>
            <p:sp>
              <p:nvSpPr>
                <p:cNvPr id="353" name="Google Shape;353;p32"/>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2"/>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2"/>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56" name="Google Shape;356;p32"/>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
        <p:nvSpPr>
          <p:cNvPr id="357" name="Google Shape;357;p32"/>
          <p:cNvSpPr txBox="1"/>
          <p:nvPr>
            <p:ph type="title"/>
          </p:nvPr>
        </p:nvSpPr>
        <p:spPr>
          <a:xfrm>
            <a:off x="2279759" y="3521950"/>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5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8" name="Google Shape;358;p32"/>
          <p:cNvSpPr txBox="1"/>
          <p:nvPr>
            <p:ph idx="1" type="subTitle"/>
          </p:nvPr>
        </p:nvSpPr>
        <p:spPr>
          <a:xfrm>
            <a:off x="5352750" y="1858275"/>
            <a:ext cx="2563500" cy="8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359" name="Google Shape;359;p32"/>
          <p:cNvSpPr txBox="1"/>
          <p:nvPr>
            <p:ph idx="2" type="subTitle"/>
          </p:nvPr>
        </p:nvSpPr>
        <p:spPr>
          <a:xfrm>
            <a:off x="5352750" y="3284950"/>
            <a:ext cx="2563500" cy="94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360" name="Google Shape;360;p32"/>
          <p:cNvSpPr txBox="1"/>
          <p:nvPr>
            <p:ph idx="3" type="title"/>
          </p:nvPr>
        </p:nvSpPr>
        <p:spPr>
          <a:xfrm>
            <a:off x="2279752" y="2065100"/>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5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1" name="Google Shape;361;p32"/>
          <p:cNvSpPr txBox="1"/>
          <p:nvPr>
            <p:ph idx="4"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_1">
    <p:spTree>
      <p:nvGrpSpPr>
        <p:cNvPr id="362" name="Shape 362"/>
        <p:cNvGrpSpPr/>
        <p:nvPr/>
      </p:nvGrpSpPr>
      <p:grpSpPr>
        <a:xfrm>
          <a:off x="0" y="0"/>
          <a:ext cx="0" cy="0"/>
          <a:chOff x="0" y="0"/>
          <a:chExt cx="0" cy="0"/>
        </a:xfrm>
      </p:grpSpPr>
      <p:sp>
        <p:nvSpPr>
          <p:cNvPr id="363" name="Google Shape;363;p33"/>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4" name="Google Shape;364;p33"/>
          <p:cNvSpPr txBox="1"/>
          <p:nvPr>
            <p:ph hasCustomPrompt="1" idx="2" type="title"/>
          </p:nvPr>
        </p:nvSpPr>
        <p:spPr>
          <a:xfrm>
            <a:off x="4457700" y="1326125"/>
            <a:ext cx="3229200" cy="58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4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65" name="Google Shape;365;p33"/>
          <p:cNvSpPr txBox="1"/>
          <p:nvPr>
            <p:ph idx="1" type="subTitle"/>
          </p:nvPr>
        </p:nvSpPr>
        <p:spPr>
          <a:xfrm>
            <a:off x="4239625" y="1787075"/>
            <a:ext cx="3447300" cy="412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366" name="Google Shape;366;p33"/>
          <p:cNvSpPr txBox="1"/>
          <p:nvPr>
            <p:ph hasCustomPrompt="1" idx="3" type="title"/>
          </p:nvPr>
        </p:nvSpPr>
        <p:spPr>
          <a:xfrm>
            <a:off x="4457700" y="2463350"/>
            <a:ext cx="3229200" cy="58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4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67" name="Google Shape;367;p33"/>
          <p:cNvSpPr txBox="1"/>
          <p:nvPr>
            <p:ph idx="4" type="subTitle"/>
          </p:nvPr>
        </p:nvSpPr>
        <p:spPr>
          <a:xfrm>
            <a:off x="4457700" y="2924300"/>
            <a:ext cx="3229200" cy="412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368" name="Google Shape;368;p33"/>
          <p:cNvSpPr txBox="1"/>
          <p:nvPr>
            <p:ph hasCustomPrompt="1" idx="5" type="title"/>
          </p:nvPr>
        </p:nvSpPr>
        <p:spPr>
          <a:xfrm>
            <a:off x="4457700" y="3600575"/>
            <a:ext cx="3229200" cy="58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4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69" name="Google Shape;369;p33"/>
          <p:cNvSpPr txBox="1"/>
          <p:nvPr>
            <p:ph idx="6" type="subTitle"/>
          </p:nvPr>
        </p:nvSpPr>
        <p:spPr>
          <a:xfrm>
            <a:off x="4457700" y="4061525"/>
            <a:ext cx="3229200" cy="412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3">
    <p:spTree>
      <p:nvGrpSpPr>
        <p:cNvPr id="370" name="Shape 370"/>
        <p:cNvGrpSpPr/>
        <p:nvPr/>
      </p:nvGrpSpPr>
      <p:grpSpPr>
        <a:xfrm>
          <a:off x="0" y="0"/>
          <a:ext cx="0" cy="0"/>
          <a:chOff x="0" y="0"/>
          <a:chExt cx="0" cy="0"/>
        </a:xfrm>
      </p:grpSpPr>
      <p:grpSp>
        <p:nvGrpSpPr>
          <p:cNvPr id="371" name="Google Shape;371;p34"/>
          <p:cNvGrpSpPr/>
          <p:nvPr/>
        </p:nvGrpSpPr>
        <p:grpSpPr>
          <a:xfrm>
            <a:off x="-25" y="0"/>
            <a:ext cx="9144020" cy="342900"/>
            <a:chOff x="-25" y="0"/>
            <a:chExt cx="9144020" cy="342900"/>
          </a:xfrm>
        </p:grpSpPr>
        <p:sp>
          <p:nvSpPr>
            <p:cNvPr id="372" name="Google Shape;372;p34"/>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 name="Google Shape;373;p34"/>
            <p:cNvGrpSpPr/>
            <p:nvPr/>
          </p:nvGrpSpPr>
          <p:grpSpPr>
            <a:xfrm>
              <a:off x="215975" y="111150"/>
              <a:ext cx="642950" cy="120600"/>
              <a:chOff x="215975" y="152625"/>
              <a:chExt cx="642950" cy="120600"/>
            </a:xfrm>
          </p:grpSpPr>
          <p:sp>
            <p:nvSpPr>
              <p:cNvPr id="374" name="Google Shape;374;p34"/>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4"/>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4"/>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 name="Google Shape;377;p34"/>
          <p:cNvGrpSpPr/>
          <p:nvPr/>
        </p:nvGrpSpPr>
        <p:grpSpPr>
          <a:xfrm>
            <a:off x="66650" y="204750"/>
            <a:ext cx="9077378" cy="4938900"/>
            <a:chOff x="104750" y="204750"/>
            <a:chExt cx="9077378" cy="4938900"/>
          </a:xfrm>
        </p:grpSpPr>
        <p:grpSp>
          <p:nvGrpSpPr>
            <p:cNvPr id="378" name="Google Shape;378;p34"/>
            <p:cNvGrpSpPr/>
            <p:nvPr/>
          </p:nvGrpSpPr>
          <p:grpSpPr>
            <a:xfrm>
              <a:off x="104750" y="206700"/>
              <a:ext cx="9077378" cy="342900"/>
              <a:chOff x="-25" y="0"/>
              <a:chExt cx="9182983" cy="342900"/>
            </a:xfrm>
          </p:grpSpPr>
          <p:sp>
            <p:nvSpPr>
              <p:cNvPr id="379" name="Google Shape;379;p34"/>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 name="Google Shape;380;p34"/>
              <p:cNvGrpSpPr/>
              <p:nvPr/>
            </p:nvGrpSpPr>
            <p:grpSpPr>
              <a:xfrm>
                <a:off x="215975" y="111150"/>
                <a:ext cx="642950" cy="120600"/>
                <a:chOff x="215975" y="152625"/>
                <a:chExt cx="642950" cy="120600"/>
              </a:xfrm>
            </p:grpSpPr>
            <p:sp>
              <p:nvSpPr>
                <p:cNvPr id="381" name="Google Shape;381;p34"/>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4"/>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4"/>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84" name="Google Shape;384;p34"/>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
        <p:nvSpPr>
          <p:cNvPr id="385" name="Google Shape;385;p34"/>
          <p:cNvSpPr txBox="1"/>
          <p:nvPr>
            <p:ph hasCustomPrompt="1" type="title"/>
          </p:nvPr>
        </p:nvSpPr>
        <p:spPr>
          <a:xfrm>
            <a:off x="2792375" y="1413700"/>
            <a:ext cx="3777300" cy="89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55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86" name="Google Shape;386;p34"/>
          <p:cNvSpPr txBox="1"/>
          <p:nvPr>
            <p:ph idx="1" type="subTitle"/>
          </p:nvPr>
        </p:nvSpPr>
        <p:spPr>
          <a:xfrm>
            <a:off x="2792400" y="2185483"/>
            <a:ext cx="3777300" cy="412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387" name="Google Shape;387;p34"/>
          <p:cNvSpPr txBox="1"/>
          <p:nvPr>
            <p:ph hasCustomPrompt="1" idx="2" type="title"/>
          </p:nvPr>
        </p:nvSpPr>
        <p:spPr>
          <a:xfrm>
            <a:off x="439175" y="2982575"/>
            <a:ext cx="3777300" cy="89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55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88" name="Google Shape;388;p34"/>
          <p:cNvSpPr txBox="1"/>
          <p:nvPr>
            <p:ph idx="3" type="subTitle"/>
          </p:nvPr>
        </p:nvSpPr>
        <p:spPr>
          <a:xfrm>
            <a:off x="439175" y="3754328"/>
            <a:ext cx="3777300" cy="412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389" name="Google Shape;389;p34"/>
          <p:cNvSpPr txBox="1"/>
          <p:nvPr>
            <p:ph hasCustomPrompt="1" idx="4" type="title"/>
          </p:nvPr>
        </p:nvSpPr>
        <p:spPr>
          <a:xfrm>
            <a:off x="4927525" y="2982575"/>
            <a:ext cx="3777300" cy="89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55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90" name="Google Shape;390;p34"/>
          <p:cNvSpPr txBox="1"/>
          <p:nvPr>
            <p:ph idx="5" type="subTitle"/>
          </p:nvPr>
        </p:nvSpPr>
        <p:spPr>
          <a:xfrm>
            <a:off x="4927525" y="3754330"/>
            <a:ext cx="3777300" cy="412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_1_1">
    <p:spTree>
      <p:nvGrpSpPr>
        <p:cNvPr id="391" name="Shape 391"/>
        <p:cNvGrpSpPr/>
        <p:nvPr/>
      </p:nvGrpSpPr>
      <p:grpSpPr>
        <a:xfrm>
          <a:off x="0" y="0"/>
          <a:ext cx="0" cy="0"/>
          <a:chOff x="0" y="0"/>
          <a:chExt cx="0" cy="0"/>
        </a:xfrm>
      </p:grpSpPr>
      <p:sp>
        <p:nvSpPr>
          <p:cNvPr id="392" name="Google Shape;392;p35"/>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3" name="Google Shape;393;p35"/>
          <p:cNvSpPr txBox="1"/>
          <p:nvPr>
            <p:ph hasCustomPrompt="1" idx="2" type="title"/>
          </p:nvPr>
        </p:nvSpPr>
        <p:spPr>
          <a:xfrm>
            <a:off x="4462551" y="1945300"/>
            <a:ext cx="1653900" cy="566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94" name="Google Shape;394;p35"/>
          <p:cNvSpPr txBox="1"/>
          <p:nvPr>
            <p:ph hasCustomPrompt="1" idx="3" type="title"/>
          </p:nvPr>
        </p:nvSpPr>
        <p:spPr>
          <a:xfrm>
            <a:off x="3027550" y="1793256"/>
            <a:ext cx="1653900" cy="566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95" name="Google Shape;395;p35"/>
          <p:cNvSpPr txBox="1"/>
          <p:nvPr>
            <p:ph idx="1" type="subTitle"/>
          </p:nvPr>
        </p:nvSpPr>
        <p:spPr>
          <a:xfrm>
            <a:off x="6153000" y="3699450"/>
            <a:ext cx="2276700" cy="584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396" name="Google Shape;396;p35"/>
          <p:cNvSpPr txBox="1"/>
          <p:nvPr>
            <p:ph hasCustomPrompt="1" idx="4" type="title"/>
          </p:nvPr>
        </p:nvSpPr>
        <p:spPr>
          <a:xfrm>
            <a:off x="3361005" y="3383200"/>
            <a:ext cx="1653900" cy="566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97" name="Google Shape;397;p35"/>
          <p:cNvSpPr txBox="1"/>
          <p:nvPr>
            <p:ph idx="5" type="subTitle"/>
          </p:nvPr>
        </p:nvSpPr>
        <p:spPr>
          <a:xfrm>
            <a:off x="714300" y="2780363"/>
            <a:ext cx="2276700" cy="5844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398" name="Google Shape;398;p35"/>
          <p:cNvSpPr txBox="1"/>
          <p:nvPr>
            <p:ph idx="6" type="title"/>
          </p:nvPr>
        </p:nvSpPr>
        <p:spPr>
          <a:xfrm>
            <a:off x="6153000" y="3292125"/>
            <a:ext cx="22767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99" name="Google Shape;399;p35"/>
          <p:cNvSpPr txBox="1"/>
          <p:nvPr>
            <p:ph idx="7" type="title"/>
          </p:nvPr>
        </p:nvSpPr>
        <p:spPr>
          <a:xfrm>
            <a:off x="714300" y="2373038"/>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0" name="Google Shape;400;p35"/>
          <p:cNvSpPr txBox="1"/>
          <p:nvPr>
            <p:ph idx="8" type="subTitle"/>
          </p:nvPr>
        </p:nvSpPr>
        <p:spPr>
          <a:xfrm>
            <a:off x="6153000" y="1988063"/>
            <a:ext cx="2276700" cy="584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401" name="Google Shape;401;p35"/>
          <p:cNvSpPr txBox="1"/>
          <p:nvPr>
            <p:ph idx="9" type="title"/>
          </p:nvPr>
        </p:nvSpPr>
        <p:spPr>
          <a:xfrm>
            <a:off x="6153000" y="1580738"/>
            <a:ext cx="22767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3">
  <p:cSld name="CUSTOM_22">
    <p:spTree>
      <p:nvGrpSpPr>
        <p:cNvPr id="402" name="Shape 402"/>
        <p:cNvGrpSpPr/>
        <p:nvPr/>
      </p:nvGrpSpPr>
      <p:grpSpPr>
        <a:xfrm>
          <a:off x="0" y="0"/>
          <a:ext cx="0" cy="0"/>
          <a:chOff x="0" y="0"/>
          <a:chExt cx="0" cy="0"/>
        </a:xfrm>
      </p:grpSpPr>
      <p:grpSp>
        <p:nvGrpSpPr>
          <p:cNvPr id="403" name="Google Shape;403;p36"/>
          <p:cNvGrpSpPr/>
          <p:nvPr/>
        </p:nvGrpSpPr>
        <p:grpSpPr>
          <a:xfrm>
            <a:off x="-25" y="0"/>
            <a:ext cx="9144020" cy="342900"/>
            <a:chOff x="-25" y="0"/>
            <a:chExt cx="9144020" cy="342900"/>
          </a:xfrm>
        </p:grpSpPr>
        <p:sp>
          <p:nvSpPr>
            <p:cNvPr id="404" name="Google Shape;404;p36"/>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36"/>
            <p:cNvGrpSpPr/>
            <p:nvPr/>
          </p:nvGrpSpPr>
          <p:grpSpPr>
            <a:xfrm>
              <a:off x="215975" y="111150"/>
              <a:ext cx="642950" cy="120600"/>
              <a:chOff x="215975" y="152625"/>
              <a:chExt cx="642950" cy="120600"/>
            </a:xfrm>
          </p:grpSpPr>
          <p:sp>
            <p:nvSpPr>
              <p:cNvPr id="406" name="Google Shape;406;p36"/>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6"/>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 name="Google Shape;409;p36"/>
          <p:cNvGrpSpPr/>
          <p:nvPr/>
        </p:nvGrpSpPr>
        <p:grpSpPr>
          <a:xfrm>
            <a:off x="66650" y="204750"/>
            <a:ext cx="9077378" cy="4938900"/>
            <a:chOff x="104750" y="204750"/>
            <a:chExt cx="9077378" cy="4938900"/>
          </a:xfrm>
        </p:grpSpPr>
        <p:grpSp>
          <p:nvGrpSpPr>
            <p:cNvPr id="410" name="Google Shape;410;p36"/>
            <p:cNvGrpSpPr/>
            <p:nvPr/>
          </p:nvGrpSpPr>
          <p:grpSpPr>
            <a:xfrm>
              <a:off x="104750" y="206700"/>
              <a:ext cx="9077378" cy="342900"/>
              <a:chOff x="-25" y="0"/>
              <a:chExt cx="9182983" cy="342900"/>
            </a:xfrm>
          </p:grpSpPr>
          <p:sp>
            <p:nvSpPr>
              <p:cNvPr id="411" name="Google Shape;411;p36"/>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 name="Google Shape;412;p36"/>
              <p:cNvGrpSpPr/>
              <p:nvPr/>
            </p:nvGrpSpPr>
            <p:grpSpPr>
              <a:xfrm>
                <a:off x="215975" y="111150"/>
                <a:ext cx="642950" cy="120600"/>
                <a:chOff x="215975" y="152625"/>
                <a:chExt cx="642950" cy="120600"/>
              </a:xfrm>
            </p:grpSpPr>
            <p:sp>
              <p:nvSpPr>
                <p:cNvPr id="413" name="Google Shape;413;p36"/>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16" name="Google Shape;416;p36"/>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
        <p:nvSpPr>
          <p:cNvPr id="417" name="Google Shape;417;p36"/>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8" name="Google Shape;418;p36"/>
          <p:cNvSpPr txBox="1"/>
          <p:nvPr>
            <p:ph hasCustomPrompt="1" idx="2" type="title"/>
          </p:nvPr>
        </p:nvSpPr>
        <p:spPr>
          <a:xfrm>
            <a:off x="6153001" y="2119725"/>
            <a:ext cx="1653900" cy="56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19" name="Google Shape;419;p36"/>
          <p:cNvSpPr txBox="1"/>
          <p:nvPr>
            <p:ph hasCustomPrompt="1" idx="3" type="title"/>
          </p:nvPr>
        </p:nvSpPr>
        <p:spPr>
          <a:xfrm>
            <a:off x="1214000" y="2119731"/>
            <a:ext cx="1653900" cy="56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20" name="Google Shape;420;p36"/>
          <p:cNvSpPr txBox="1"/>
          <p:nvPr>
            <p:ph idx="1" type="subTitle"/>
          </p:nvPr>
        </p:nvSpPr>
        <p:spPr>
          <a:xfrm>
            <a:off x="3683500" y="3704737"/>
            <a:ext cx="1653900" cy="81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421" name="Google Shape;421;p36"/>
          <p:cNvSpPr txBox="1"/>
          <p:nvPr>
            <p:ph hasCustomPrompt="1" idx="4" type="title"/>
          </p:nvPr>
        </p:nvSpPr>
        <p:spPr>
          <a:xfrm>
            <a:off x="3683505" y="2119725"/>
            <a:ext cx="1653900" cy="56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22" name="Google Shape;422;p36"/>
          <p:cNvSpPr txBox="1"/>
          <p:nvPr>
            <p:ph idx="5" type="subTitle"/>
          </p:nvPr>
        </p:nvSpPr>
        <p:spPr>
          <a:xfrm>
            <a:off x="1214000" y="3704737"/>
            <a:ext cx="1653900" cy="81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423" name="Google Shape;423;p36"/>
          <p:cNvSpPr txBox="1"/>
          <p:nvPr>
            <p:ph idx="6" type="title"/>
          </p:nvPr>
        </p:nvSpPr>
        <p:spPr>
          <a:xfrm>
            <a:off x="3683500" y="3296025"/>
            <a:ext cx="16539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24" name="Google Shape;424;p36"/>
          <p:cNvSpPr txBox="1"/>
          <p:nvPr>
            <p:ph idx="7" type="title"/>
          </p:nvPr>
        </p:nvSpPr>
        <p:spPr>
          <a:xfrm>
            <a:off x="1214000" y="3296025"/>
            <a:ext cx="16539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25" name="Google Shape;425;p36"/>
          <p:cNvSpPr txBox="1"/>
          <p:nvPr>
            <p:ph idx="8" type="subTitle"/>
          </p:nvPr>
        </p:nvSpPr>
        <p:spPr>
          <a:xfrm>
            <a:off x="6153000" y="3699800"/>
            <a:ext cx="1653900" cy="81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426" name="Google Shape;426;p36"/>
          <p:cNvSpPr txBox="1"/>
          <p:nvPr>
            <p:ph idx="9" type="title"/>
          </p:nvPr>
        </p:nvSpPr>
        <p:spPr>
          <a:xfrm>
            <a:off x="6153000" y="3292475"/>
            <a:ext cx="16539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4">
  <p:cSld name="CUSTOM_28">
    <p:spTree>
      <p:nvGrpSpPr>
        <p:cNvPr id="427" name="Shape 427"/>
        <p:cNvGrpSpPr/>
        <p:nvPr/>
      </p:nvGrpSpPr>
      <p:grpSpPr>
        <a:xfrm>
          <a:off x="0" y="0"/>
          <a:ext cx="0" cy="0"/>
          <a:chOff x="0" y="0"/>
          <a:chExt cx="0" cy="0"/>
        </a:xfrm>
      </p:grpSpPr>
      <p:sp>
        <p:nvSpPr>
          <p:cNvPr id="428" name="Google Shape;428;p37"/>
          <p:cNvSpPr txBox="1"/>
          <p:nvPr>
            <p:ph hasCustomPrompt="1" type="title"/>
          </p:nvPr>
        </p:nvSpPr>
        <p:spPr>
          <a:xfrm>
            <a:off x="1768000" y="2483450"/>
            <a:ext cx="2157600" cy="123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65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29" name="Google Shape;429;p37"/>
          <p:cNvSpPr txBox="1"/>
          <p:nvPr>
            <p:ph idx="1" type="subTitle"/>
          </p:nvPr>
        </p:nvSpPr>
        <p:spPr>
          <a:xfrm>
            <a:off x="4500075" y="2483450"/>
            <a:ext cx="2396700" cy="12390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430" name="Google Shape;430;p37"/>
          <p:cNvSpPr txBox="1"/>
          <p:nvPr>
            <p:ph idx="2" type="title"/>
          </p:nvPr>
        </p:nvSpPr>
        <p:spPr>
          <a:xfrm>
            <a:off x="1233500" y="1049175"/>
            <a:ext cx="6729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atin typeface="Montserrat"/>
                <a:ea typeface="Montserrat"/>
                <a:cs typeface="Montserrat"/>
                <a:sym typeface="Montserrat"/>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431" name="Shape 431"/>
        <p:cNvGrpSpPr/>
        <p:nvPr/>
      </p:nvGrpSpPr>
      <p:grpSpPr>
        <a:xfrm>
          <a:off x="0" y="0"/>
          <a:ext cx="0" cy="0"/>
          <a:chOff x="0" y="0"/>
          <a:chExt cx="0" cy="0"/>
        </a:xfrm>
      </p:grpSpPr>
      <p:sp>
        <p:nvSpPr>
          <p:cNvPr id="432" name="Google Shape;432;p38"/>
          <p:cNvSpPr txBox="1"/>
          <p:nvPr>
            <p:ph type="title"/>
          </p:nvPr>
        </p:nvSpPr>
        <p:spPr>
          <a:xfrm>
            <a:off x="3047300" y="3284538"/>
            <a:ext cx="2807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33" name="Google Shape;433;p38"/>
          <p:cNvSpPr txBox="1"/>
          <p:nvPr>
            <p:ph idx="1" type="subTitle"/>
          </p:nvPr>
        </p:nvSpPr>
        <p:spPr>
          <a:xfrm>
            <a:off x="2436350" y="1804848"/>
            <a:ext cx="4029600" cy="1436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900"/>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_1">
    <p:spTree>
      <p:nvGrpSpPr>
        <p:cNvPr id="434" name="Shape 434"/>
        <p:cNvGrpSpPr/>
        <p:nvPr/>
      </p:nvGrpSpPr>
      <p:grpSpPr>
        <a:xfrm>
          <a:off x="0" y="0"/>
          <a:ext cx="0" cy="0"/>
          <a:chOff x="0" y="0"/>
          <a:chExt cx="0" cy="0"/>
        </a:xfrm>
      </p:grpSpPr>
      <p:grpSp>
        <p:nvGrpSpPr>
          <p:cNvPr id="435" name="Google Shape;435;p39"/>
          <p:cNvGrpSpPr/>
          <p:nvPr/>
        </p:nvGrpSpPr>
        <p:grpSpPr>
          <a:xfrm>
            <a:off x="-25" y="0"/>
            <a:ext cx="9144020" cy="342900"/>
            <a:chOff x="-25" y="0"/>
            <a:chExt cx="9144020" cy="342900"/>
          </a:xfrm>
        </p:grpSpPr>
        <p:sp>
          <p:nvSpPr>
            <p:cNvPr id="436" name="Google Shape;436;p39"/>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39"/>
            <p:cNvGrpSpPr/>
            <p:nvPr/>
          </p:nvGrpSpPr>
          <p:grpSpPr>
            <a:xfrm>
              <a:off x="215975" y="111150"/>
              <a:ext cx="642950" cy="120600"/>
              <a:chOff x="215975" y="152625"/>
              <a:chExt cx="642950" cy="120600"/>
            </a:xfrm>
          </p:grpSpPr>
          <p:sp>
            <p:nvSpPr>
              <p:cNvPr id="438" name="Google Shape;438;p39"/>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9"/>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9"/>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1" name="Google Shape;441;p39"/>
          <p:cNvSpPr txBox="1"/>
          <p:nvPr>
            <p:ph type="title"/>
          </p:nvPr>
        </p:nvSpPr>
        <p:spPr>
          <a:xfrm>
            <a:off x="4896300" y="1504950"/>
            <a:ext cx="3533400" cy="74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42" name="Google Shape;442;p39"/>
          <p:cNvSpPr txBox="1"/>
          <p:nvPr>
            <p:ph idx="1" type="subTitle"/>
          </p:nvPr>
        </p:nvSpPr>
        <p:spPr>
          <a:xfrm>
            <a:off x="4905375" y="2368275"/>
            <a:ext cx="3533400" cy="112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_1">
    <p:spTree>
      <p:nvGrpSpPr>
        <p:cNvPr id="443" name="Shape 443"/>
        <p:cNvGrpSpPr/>
        <p:nvPr/>
      </p:nvGrpSpPr>
      <p:grpSpPr>
        <a:xfrm>
          <a:off x="0" y="0"/>
          <a:ext cx="0" cy="0"/>
          <a:chOff x="0" y="0"/>
          <a:chExt cx="0" cy="0"/>
        </a:xfrm>
      </p:grpSpPr>
      <p:grpSp>
        <p:nvGrpSpPr>
          <p:cNvPr id="444" name="Google Shape;444;p40"/>
          <p:cNvGrpSpPr/>
          <p:nvPr/>
        </p:nvGrpSpPr>
        <p:grpSpPr>
          <a:xfrm>
            <a:off x="-25" y="0"/>
            <a:ext cx="9144020" cy="342900"/>
            <a:chOff x="-25" y="0"/>
            <a:chExt cx="9144020" cy="342900"/>
          </a:xfrm>
        </p:grpSpPr>
        <p:sp>
          <p:nvSpPr>
            <p:cNvPr id="445" name="Google Shape;445;p40"/>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 name="Google Shape;446;p40"/>
            <p:cNvGrpSpPr/>
            <p:nvPr/>
          </p:nvGrpSpPr>
          <p:grpSpPr>
            <a:xfrm>
              <a:off x="215975" y="111150"/>
              <a:ext cx="642950" cy="120600"/>
              <a:chOff x="215975" y="152625"/>
              <a:chExt cx="642950" cy="120600"/>
            </a:xfrm>
          </p:grpSpPr>
          <p:sp>
            <p:nvSpPr>
              <p:cNvPr id="447" name="Google Shape;447;p40"/>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0"/>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0"/>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0" name="Google Shape;450;p40"/>
          <p:cNvSpPr txBox="1"/>
          <p:nvPr>
            <p:ph type="title"/>
          </p:nvPr>
        </p:nvSpPr>
        <p:spPr>
          <a:xfrm>
            <a:off x="714300" y="1398525"/>
            <a:ext cx="3422400" cy="8487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51" name="Google Shape;451;p40"/>
          <p:cNvSpPr txBox="1"/>
          <p:nvPr>
            <p:ph idx="1" type="subTitle"/>
          </p:nvPr>
        </p:nvSpPr>
        <p:spPr>
          <a:xfrm>
            <a:off x="723225" y="2368275"/>
            <a:ext cx="3077400" cy="118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txBox="1"/>
          <p:nvPr>
            <p:ph type="title"/>
          </p:nvPr>
        </p:nvSpPr>
        <p:spPr>
          <a:xfrm>
            <a:off x="5059982" y="2360375"/>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 name="Google Shape;35;p5"/>
          <p:cNvSpPr txBox="1"/>
          <p:nvPr>
            <p:ph idx="1" type="subTitle"/>
          </p:nvPr>
        </p:nvSpPr>
        <p:spPr>
          <a:xfrm>
            <a:off x="1518675" y="3010950"/>
            <a:ext cx="25635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36" name="Google Shape;36;p5"/>
          <p:cNvSpPr txBox="1"/>
          <p:nvPr>
            <p:ph idx="2" type="subTitle"/>
          </p:nvPr>
        </p:nvSpPr>
        <p:spPr>
          <a:xfrm>
            <a:off x="5059976" y="3010950"/>
            <a:ext cx="25635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37" name="Google Shape;37;p5"/>
          <p:cNvSpPr txBox="1"/>
          <p:nvPr>
            <p:ph idx="3" type="title"/>
          </p:nvPr>
        </p:nvSpPr>
        <p:spPr>
          <a:xfrm>
            <a:off x="1518675" y="2360375"/>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_1">
    <p:spTree>
      <p:nvGrpSpPr>
        <p:cNvPr id="452" name="Shape 452"/>
        <p:cNvGrpSpPr/>
        <p:nvPr/>
      </p:nvGrpSpPr>
      <p:grpSpPr>
        <a:xfrm>
          <a:off x="0" y="0"/>
          <a:ext cx="0" cy="0"/>
          <a:chOff x="0" y="0"/>
          <a:chExt cx="0" cy="0"/>
        </a:xfrm>
      </p:grpSpPr>
      <p:sp>
        <p:nvSpPr>
          <p:cNvPr id="453" name="Google Shape;453;p41"/>
          <p:cNvSpPr txBox="1"/>
          <p:nvPr>
            <p:ph type="title"/>
          </p:nvPr>
        </p:nvSpPr>
        <p:spPr>
          <a:xfrm>
            <a:off x="714300" y="2054525"/>
            <a:ext cx="3422400" cy="8487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54" name="Google Shape;454;p41"/>
          <p:cNvSpPr txBox="1"/>
          <p:nvPr>
            <p:ph idx="1" type="subTitle"/>
          </p:nvPr>
        </p:nvSpPr>
        <p:spPr>
          <a:xfrm>
            <a:off x="723225" y="3024275"/>
            <a:ext cx="2896200" cy="103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grpSp>
        <p:nvGrpSpPr>
          <p:cNvPr id="455" name="Google Shape;455;p41"/>
          <p:cNvGrpSpPr/>
          <p:nvPr/>
        </p:nvGrpSpPr>
        <p:grpSpPr>
          <a:xfrm>
            <a:off x="-25" y="0"/>
            <a:ext cx="9144020" cy="342900"/>
            <a:chOff x="-25" y="0"/>
            <a:chExt cx="9144020" cy="342900"/>
          </a:xfrm>
        </p:grpSpPr>
        <p:sp>
          <p:nvSpPr>
            <p:cNvPr id="456" name="Google Shape;456;p41"/>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 name="Google Shape;457;p41"/>
            <p:cNvGrpSpPr/>
            <p:nvPr/>
          </p:nvGrpSpPr>
          <p:grpSpPr>
            <a:xfrm>
              <a:off x="215975" y="111150"/>
              <a:ext cx="642950" cy="120600"/>
              <a:chOff x="215975" y="152625"/>
              <a:chExt cx="642950" cy="120600"/>
            </a:xfrm>
          </p:grpSpPr>
          <p:sp>
            <p:nvSpPr>
              <p:cNvPr id="458" name="Google Shape;458;p41"/>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1"/>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1"/>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 name="Google Shape;461;p41"/>
          <p:cNvGrpSpPr/>
          <p:nvPr/>
        </p:nvGrpSpPr>
        <p:grpSpPr>
          <a:xfrm>
            <a:off x="66650" y="204750"/>
            <a:ext cx="9077378" cy="4938900"/>
            <a:chOff x="104750" y="204750"/>
            <a:chExt cx="9077378" cy="4938900"/>
          </a:xfrm>
        </p:grpSpPr>
        <p:grpSp>
          <p:nvGrpSpPr>
            <p:cNvPr id="462" name="Google Shape;462;p41"/>
            <p:cNvGrpSpPr/>
            <p:nvPr/>
          </p:nvGrpSpPr>
          <p:grpSpPr>
            <a:xfrm>
              <a:off x="104750" y="206700"/>
              <a:ext cx="9077378" cy="342900"/>
              <a:chOff x="-25" y="0"/>
              <a:chExt cx="9182983" cy="342900"/>
            </a:xfrm>
          </p:grpSpPr>
          <p:sp>
            <p:nvSpPr>
              <p:cNvPr id="463" name="Google Shape;463;p41"/>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 name="Google Shape;464;p41"/>
              <p:cNvGrpSpPr/>
              <p:nvPr/>
            </p:nvGrpSpPr>
            <p:grpSpPr>
              <a:xfrm>
                <a:off x="215975" y="111150"/>
                <a:ext cx="642950" cy="120600"/>
                <a:chOff x="215975" y="152625"/>
                <a:chExt cx="642950" cy="120600"/>
              </a:xfrm>
            </p:grpSpPr>
            <p:sp>
              <p:nvSpPr>
                <p:cNvPr id="465" name="Google Shape;465;p41"/>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1"/>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1"/>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68" name="Google Shape;468;p41"/>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_1_1_1">
    <p:spTree>
      <p:nvGrpSpPr>
        <p:cNvPr id="469" name="Shape 469"/>
        <p:cNvGrpSpPr/>
        <p:nvPr/>
      </p:nvGrpSpPr>
      <p:grpSpPr>
        <a:xfrm>
          <a:off x="0" y="0"/>
          <a:ext cx="0" cy="0"/>
          <a:chOff x="0" y="0"/>
          <a:chExt cx="0" cy="0"/>
        </a:xfrm>
      </p:grpSpPr>
      <p:grpSp>
        <p:nvGrpSpPr>
          <p:cNvPr id="470" name="Google Shape;470;p42"/>
          <p:cNvGrpSpPr/>
          <p:nvPr/>
        </p:nvGrpSpPr>
        <p:grpSpPr>
          <a:xfrm>
            <a:off x="-25" y="0"/>
            <a:ext cx="9144020" cy="342900"/>
            <a:chOff x="-25" y="0"/>
            <a:chExt cx="9144020" cy="342900"/>
          </a:xfrm>
        </p:grpSpPr>
        <p:sp>
          <p:nvSpPr>
            <p:cNvPr id="471" name="Google Shape;471;p42"/>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 name="Google Shape;472;p42"/>
            <p:cNvGrpSpPr/>
            <p:nvPr/>
          </p:nvGrpSpPr>
          <p:grpSpPr>
            <a:xfrm>
              <a:off x="215975" y="111150"/>
              <a:ext cx="642950" cy="120600"/>
              <a:chOff x="215975" y="152625"/>
              <a:chExt cx="642950" cy="120600"/>
            </a:xfrm>
          </p:grpSpPr>
          <p:sp>
            <p:nvSpPr>
              <p:cNvPr id="473" name="Google Shape;473;p42"/>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2"/>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2"/>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6" name="Google Shape;476;p42"/>
          <p:cNvSpPr txBox="1"/>
          <p:nvPr>
            <p:ph idx="1" type="subTitle"/>
          </p:nvPr>
        </p:nvSpPr>
        <p:spPr>
          <a:xfrm>
            <a:off x="714300" y="1673500"/>
            <a:ext cx="3732000" cy="293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p:txBody>
      </p:sp>
      <p:sp>
        <p:nvSpPr>
          <p:cNvPr id="477" name="Google Shape;477;p42"/>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78" name="Google Shape;478;p42"/>
          <p:cNvSpPr txBox="1"/>
          <p:nvPr>
            <p:ph idx="2" type="subTitle"/>
          </p:nvPr>
        </p:nvSpPr>
        <p:spPr>
          <a:xfrm>
            <a:off x="4698775" y="1673500"/>
            <a:ext cx="3732000" cy="293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9">
    <p:spTree>
      <p:nvGrpSpPr>
        <p:cNvPr id="479" name="Shape 479"/>
        <p:cNvGrpSpPr/>
        <p:nvPr/>
      </p:nvGrpSpPr>
      <p:grpSpPr>
        <a:xfrm>
          <a:off x="0" y="0"/>
          <a:ext cx="0" cy="0"/>
          <a:chOff x="0" y="0"/>
          <a:chExt cx="0" cy="0"/>
        </a:xfrm>
      </p:grpSpPr>
      <p:sp>
        <p:nvSpPr>
          <p:cNvPr id="480" name="Google Shape;480;p43"/>
          <p:cNvSpPr txBox="1"/>
          <p:nvPr>
            <p:ph type="title"/>
          </p:nvPr>
        </p:nvSpPr>
        <p:spPr>
          <a:xfrm>
            <a:off x="2452050" y="1550913"/>
            <a:ext cx="4239900" cy="84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35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81" name="Google Shape;481;p43"/>
          <p:cNvSpPr txBox="1"/>
          <p:nvPr>
            <p:ph idx="1" type="subTitle"/>
          </p:nvPr>
        </p:nvSpPr>
        <p:spPr>
          <a:xfrm>
            <a:off x="2860800" y="2520675"/>
            <a:ext cx="3422400" cy="149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4">
    <p:spTree>
      <p:nvGrpSpPr>
        <p:cNvPr id="482" name="Shape 482"/>
        <p:cNvGrpSpPr/>
        <p:nvPr/>
      </p:nvGrpSpPr>
      <p:grpSpPr>
        <a:xfrm>
          <a:off x="0" y="0"/>
          <a:ext cx="0" cy="0"/>
          <a:chOff x="0" y="0"/>
          <a:chExt cx="0" cy="0"/>
        </a:xfrm>
      </p:grpSpPr>
      <p:sp>
        <p:nvSpPr>
          <p:cNvPr id="483" name="Google Shape;483;p44"/>
          <p:cNvSpPr txBox="1"/>
          <p:nvPr>
            <p:ph type="title"/>
          </p:nvPr>
        </p:nvSpPr>
        <p:spPr>
          <a:xfrm>
            <a:off x="4382596" y="1140194"/>
            <a:ext cx="3422400" cy="8487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84" name="Google Shape;484;p44"/>
          <p:cNvSpPr txBox="1"/>
          <p:nvPr>
            <p:ph idx="1" type="subTitle"/>
          </p:nvPr>
        </p:nvSpPr>
        <p:spPr>
          <a:xfrm>
            <a:off x="4382596" y="2109944"/>
            <a:ext cx="3422400" cy="200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9">
    <p:spTree>
      <p:nvGrpSpPr>
        <p:cNvPr id="485" name="Shape 485"/>
        <p:cNvGrpSpPr/>
        <p:nvPr/>
      </p:nvGrpSpPr>
      <p:grpSpPr>
        <a:xfrm>
          <a:off x="0" y="0"/>
          <a:ext cx="0" cy="0"/>
          <a:chOff x="0" y="0"/>
          <a:chExt cx="0" cy="0"/>
        </a:xfrm>
      </p:grpSpPr>
      <p:grpSp>
        <p:nvGrpSpPr>
          <p:cNvPr id="486" name="Google Shape;486;p45"/>
          <p:cNvGrpSpPr/>
          <p:nvPr/>
        </p:nvGrpSpPr>
        <p:grpSpPr>
          <a:xfrm>
            <a:off x="-25" y="0"/>
            <a:ext cx="9144020" cy="342900"/>
            <a:chOff x="-25" y="0"/>
            <a:chExt cx="9144020" cy="342900"/>
          </a:xfrm>
        </p:grpSpPr>
        <p:sp>
          <p:nvSpPr>
            <p:cNvPr id="487" name="Google Shape;487;p45"/>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 name="Google Shape;488;p45"/>
            <p:cNvGrpSpPr/>
            <p:nvPr/>
          </p:nvGrpSpPr>
          <p:grpSpPr>
            <a:xfrm>
              <a:off x="215975" y="111150"/>
              <a:ext cx="642950" cy="120600"/>
              <a:chOff x="215975" y="152625"/>
              <a:chExt cx="642950" cy="120600"/>
            </a:xfrm>
          </p:grpSpPr>
          <p:sp>
            <p:nvSpPr>
              <p:cNvPr id="489" name="Google Shape;489;p45"/>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2" name="Google Shape;492;p45"/>
          <p:cNvGrpSpPr/>
          <p:nvPr/>
        </p:nvGrpSpPr>
        <p:grpSpPr>
          <a:xfrm>
            <a:off x="66650" y="204750"/>
            <a:ext cx="9077378" cy="4938900"/>
            <a:chOff x="104750" y="204750"/>
            <a:chExt cx="9077378" cy="4938900"/>
          </a:xfrm>
        </p:grpSpPr>
        <p:grpSp>
          <p:nvGrpSpPr>
            <p:cNvPr id="493" name="Google Shape;493;p45"/>
            <p:cNvGrpSpPr/>
            <p:nvPr/>
          </p:nvGrpSpPr>
          <p:grpSpPr>
            <a:xfrm>
              <a:off x="104750" y="206700"/>
              <a:ext cx="9077378" cy="342900"/>
              <a:chOff x="-25" y="0"/>
              <a:chExt cx="9182983" cy="342900"/>
            </a:xfrm>
          </p:grpSpPr>
          <p:sp>
            <p:nvSpPr>
              <p:cNvPr id="494" name="Google Shape;494;p45"/>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 name="Google Shape;495;p45"/>
              <p:cNvGrpSpPr/>
              <p:nvPr/>
            </p:nvGrpSpPr>
            <p:grpSpPr>
              <a:xfrm>
                <a:off x="215975" y="111150"/>
                <a:ext cx="642950" cy="120600"/>
                <a:chOff x="215975" y="152625"/>
                <a:chExt cx="642950" cy="120600"/>
              </a:xfrm>
            </p:grpSpPr>
            <p:sp>
              <p:nvSpPr>
                <p:cNvPr id="496" name="Google Shape;496;p45"/>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5"/>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5"/>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99" name="Google Shape;499;p45"/>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
        <p:nvSpPr>
          <p:cNvPr id="500" name="Google Shape;500;p45"/>
          <p:cNvSpPr txBox="1"/>
          <p:nvPr>
            <p:ph type="title"/>
          </p:nvPr>
        </p:nvSpPr>
        <p:spPr>
          <a:xfrm>
            <a:off x="5266075" y="1983475"/>
            <a:ext cx="2881200" cy="7422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01" name="Google Shape;501;p45"/>
          <p:cNvSpPr txBox="1"/>
          <p:nvPr>
            <p:ph idx="1" type="subTitle"/>
          </p:nvPr>
        </p:nvSpPr>
        <p:spPr>
          <a:xfrm>
            <a:off x="5273475" y="2846800"/>
            <a:ext cx="2881200" cy="11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18">
    <p:spTree>
      <p:nvGrpSpPr>
        <p:cNvPr id="502" name="Shape 502"/>
        <p:cNvGrpSpPr/>
        <p:nvPr/>
      </p:nvGrpSpPr>
      <p:grpSpPr>
        <a:xfrm>
          <a:off x="0" y="0"/>
          <a:ext cx="0" cy="0"/>
          <a:chOff x="0" y="0"/>
          <a:chExt cx="0" cy="0"/>
        </a:xfrm>
      </p:grpSpPr>
      <p:sp>
        <p:nvSpPr>
          <p:cNvPr id="503" name="Google Shape;503;p46"/>
          <p:cNvSpPr txBox="1"/>
          <p:nvPr>
            <p:ph type="title"/>
          </p:nvPr>
        </p:nvSpPr>
        <p:spPr>
          <a:xfrm>
            <a:off x="1090750" y="1837925"/>
            <a:ext cx="2694000" cy="468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p:txBody>
      </p:sp>
      <p:sp>
        <p:nvSpPr>
          <p:cNvPr id="504" name="Google Shape;504;p46"/>
          <p:cNvSpPr txBox="1"/>
          <p:nvPr>
            <p:ph idx="1" type="subTitle"/>
          </p:nvPr>
        </p:nvSpPr>
        <p:spPr>
          <a:xfrm>
            <a:off x="1090750" y="2514675"/>
            <a:ext cx="2694000" cy="136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27">
    <p:spTree>
      <p:nvGrpSpPr>
        <p:cNvPr id="505" name="Shape 505"/>
        <p:cNvGrpSpPr/>
        <p:nvPr/>
      </p:nvGrpSpPr>
      <p:grpSpPr>
        <a:xfrm>
          <a:off x="0" y="0"/>
          <a:ext cx="0" cy="0"/>
          <a:chOff x="0" y="0"/>
          <a:chExt cx="0" cy="0"/>
        </a:xfrm>
      </p:grpSpPr>
      <p:sp>
        <p:nvSpPr>
          <p:cNvPr id="506" name="Google Shape;506;p47"/>
          <p:cNvSpPr txBox="1"/>
          <p:nvPr>
            <p:ph type="title"/>
          </p:nvPr>
        </p:nvSpPr>
        <p:spPr>
          <a:xfrm>
            <a:off x="4192275" y="1940525"/>
            <a:ext cx="3077100" cy="84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35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07" name="Google Shape;507;p47"/>
          <p:cNvSpPr txBox="1"/>
          <p:nvPr>
            <p:ph idx="1" type="subTitle"/>
          </p:nvPr>
        </p:nvSpPr>
        <p:spPr>
          <a:xfrm>
            <a:off x="4192275" y="2910275"/>
            <a:ext cx="3077100" cy="102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30">
    <p:spTree>
      <p:nvGrpSpPr>
        <p:cNvPr id="508" name="Shape 508"/>
        <p:cNvGrpSpPr/>
        <p:nvPr/>
      </p:nvGrpSpPr>
      <p:grpSpPr>
        <a:xfrm>
          <a:off x="0" y="0"/>
          <a:ext cx="0" cy="0"/>
          <a:chOff x="0" y="0"/>
          <a:chExt cx="0" cy="0"/>
        </a:xfrm>
      </p:grpSpPr>
      <p:sp>
        <p:nvSpPr>
          <p:cNvPr id="509" name="Google Shape;509;p48"/>
          <p:cNvSpPr txBox="1"/>
          <p:nvPr>
            <p:ph type="ctrTitle"/>
          </p:nvPr>
        </p:nvSpPr>
        <p:spPr>
          <a:xfrm>
            <a:off x="2712200" y="1485885"/>
            <a:ext cx="3946200" cy="19968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
    <p:spTree>
      <p:nvGrpSpPr>
        <p:cNvPr id="510" name="Shape 510"/>
        <p:cNvGrpSpPr/>
        <p:nvPr/>
      </p:nvGrpSpPr>
      <p:grpSpPr>
        <a:xfrm>
          <a:off x="0" y="0"/>
          <a:ext cx="0" cy="0"/>
          <a:chOff x="0" y="0"/>
          <a:chExt cx="0" cy="0"/>
        </a:xfrm>
      </p:grpSpPr>
      <p:grpSp>
        <p:nvGrpSpPr>
          <p:cNvPr id="511" name="Google Shape;511;p49"/>
          <p:cNvGrpSpPr/>
          <p:nvPr/>
        </p:nvGrpSpPr>
        <p:grpSpPr>
          <a:xfrm>
            <a:off x="-25" y="0"/>
            <a:ext cx="9144020" cy="342900"/>
            <a:chOff x="-25" y="0"/>
            <a:chExt cx="9144020" cy="342900"/>
          </a:xfrm>
        </p:grpSpPr>
        <p:sp>
          <p:nvSpPr>
            <p:cNvPr id="512" name="Google Shape;512;p49"/>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49"/>
            <p:cNvGrpSpPr/>
            <p:nvPr/>
          </p:nvGrpSpPr>
          <p:grpSpPr>
            <a:xfrm>
              <a:off x="215975" y="111150"/>
              <a:ext cx="642950" cy="120600"/>
              <a:chOff x="215975" y="152625"/>
              <a:chExt cx="642950" cy="120600"/>
            </a:xfrm>
          </p:grpSpPr>
          <p:sp>
            <p:nvSpPr>
              <p:cNvPr id="514" name="Google Shape;514;p49"/>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9"/>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9"/>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 name="Google Shape;517;p49"/>
          <p:cNvGrpSpPr/>
          <p:nvPr/>
        </p:nvGrpSpPr>
        <p:grpSpPr>
          <a:xfrm>
            <a:off x="66650" y="204750"/>
            <a:ext cx="9077378" cy="4938900"/>
            <a:chOff x="104750" y="204750"/>
            <a:chExt cx="9077378" cy="4938900"/>
          </a:xfrm>
        </p:grpSpPr>
        <p:grpSp>
          <p:nvGrpSpPr>
            <p:cNvPr id="518" name="Google Shape;518;p49"/>
            <p:cNvGrpSpPr/>
            <p:nvPr/>
          </p:nvGrpSpPr>
          <p:grpSpPr>
            <a:xfrm>
              <a:off x="104750" y="206700"/>
              <a:ext cx="9077378" cy="342900"/>
              <a:chOff x="-25" y="0"/>
              <a:chExt cx="9182983" cy="342900"/>
            </a:xfrm>
          </p:grpSpPr>
          <p:sp>
            <p:nvSpPr>
              <p:cNvPr id="519" name="Google Shape;519;p49"/>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49"/>
              <p:cNvGrpSpPr/>
              <p:nvPr/>
            </p:nvGrpSpPr>
            <p:grpSpPr>
              <a:xfrm>
                <a:off x="215975" y="111150"/>
                <a:ext cx="642950" cy="120600"/>
                <a:chOff x="215975" y="152625"/>
                <a:chExt cx="642950" cy="120600"/>
              </a:xfrm>
            </p:grpSpPr>
            <p:sp>
              <p:nvSpPr>
                <p:cNvPr id="521" name="Google Shape;521;p49"/>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9"/>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9"/>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524" name="Google Shape;524;p49"/>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
        <p:nvSpPr>
          <p:cNvPr id="525" name="Google Shape;525;p49"/>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526" name="Shape 526"/>
        <p:cNvGrpSpPr/>
        <p:nvPr/>
      </p:nvGrpSpPr>
      <p:grpSpPr>
        <a:xfrm>
          <a:off x="0" y="0"/>
          <a:ext cx="0" cy="0"/>
          <a:chOff x="0" y="0"/>
          <a:chExt cx="0" cy="0"/>
        </a:xfrm>
      </p:grpSpPr>
      <p:grpSp>
        <p:nvGrpSpPr>
          <p:cNvPr id="527" name="Google Shape;527;p50"/>
          <p:cNvGrpSpPr/>
          <p:nvPr/>
        </p:nvGrpSpPr>
        <p:grpSpPr>
          <a:xfrm flipH="1">
            <a:off x="214694" y="123860"/>
            <a:ext cx="8552969" cy="4510486"/>
            <a:chOff x="45421" y="890559"/>
            <a:chExt cx="6688800" cy="3527400"/>
          </a:xfrm>
        </p:grpSpPr>
        <p:sp>
          <p:nvSpPr>
            <p:cNvPr id="528" name="Google Shape;528;p50"/>
            <p:cNvSpPr/>
            <p:nvPr/>
          </p:nvSpPr>
          <p:spPr>
            <a:xfrm>
              <a:off x="45421" y="890559"/>
              <a:ext cx="6688800" cy="3527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0"/>
            <p:cNvSpPr/>
            <p:nvPr/>
          </p:nvSpPr>
          <p:spPr>
            <a:xfrm>
              <a:off x="95031" y="1109631"/>
              <a:ext cx="6572400" cy="32469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0"/>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0"/>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0"/>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50"/>
          <p:cNvGrpSpPr/>
          <p:nvPr/>
        </p:nvGrpSpPr>
        <p:grpSpPr>
          <a:xfrm flipH="1">
            <a:off x="394192" y="461737"/>
            <a:ext cx="8552969" cy="4510486"/>
            <a:chOff x="45421" y="890559"/>
            <a:chExt cx="6688800" cy="3527400"/>
          </a:xfrm>
        </p:grpSpPr>
        <p:sp>
          <p:nvSpPr>
            <p:cNvPr id="534" name="Google Shape;534;p50"/>
            <p:cNvSpPr/>
            <p:nvPr/>
          </p:nvSpPr>
          <p:spPr>
            <a:xfrm>
              <a:off x="45421" y="890559"/>
              <a:ext cx="6688800" cy="3527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0"/>
            <p:cNvSpPr/>
            <p:nvPr/>
          </p:nvSpPr>
          <p:spPr>
            <a:xfrm>
              <a:off x="95031" y="1109631"/>
              <a:ext cx="6572400" cy="32469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0"/>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0"/>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0"/>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 name="Google Shape;539;p50"/>
          <p:cNvSpPr txBox="1"/>
          <p:nvPr>
            <p:ph type="title"/>
          </p:nvPr>
        </p:nvSpPr>
        <p:spPr>
          <a:xfrm>
            <a:off x="1019175" y="808600"/>
            <a:ext cx="3552900" cy="10377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61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40" name="Google Shape;540;p50"/>
          <p:cNvSpPr txBox="1"/>
          <p:nvPr>
            <p:ph idx="1" type="subTitle"/>
          </p:nvPr>
        </p:nvSpPr>
        <p:spPr>
          <a:xfrm>
            <a:off x="1019175" y="1789000"/>
            <a:ext cx="3552900" cy="118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541" name="Google Shape;541;p50"/>
          <p:cNvSpPr txBox="1"/>
          <p:nvPr/>
        </p:nvSpPr>
        <p:spPr>
          <a:xfrm>
            <a:off x="1019175" y="3812950"/>
            <a:ext cx="3422400" cy="685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900">
                <a:solidFill>
                  <a:srgbClr val="434343"/>
                </a:solidFill>
                <a:latin typeface="Montserrat"/>
                <a:ea typeface="Montserrat"/>
                <a:cs typeface="Montserrat"/>
                <a:sym typeface="Montserrat"/>
              </a:rPr>
              <a:t>CREDITS: This presentation template was created by </a:t>
            </a:r>
            <a:r>
              <a:rPr lang="en" sz="900">
                <a:solidFill>
                  <a:srgbClr val="434343"/>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900">
                <a:solidFill>
                  <a:srgbClr val="434343"/>
                </a:solidFill>
                <a:latin typeface="Montserrat"/>
                <a:ea typeface="Montserrat"/>
                <a:cs typeface="Montserrat"/>
                <a:sym typeface="Montserrat"/>
              </a:rPr>
              <a:t>, including icons by </a:t>
            </a:r>
            <a:r>
              <a:rPr lang="en" sz="900">
                <a:solidFill>
                  <a:srgbClr val="434343"/>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900">
                <a:solidFill>
                  <a:srgbClr val="434343"/>
                </a:solidFill>
                <a:latin typeface="Montserrat"/>
                <a:ea typeface="Montserrat"/>
                <a:cs typeface="Montserrat"/>
                <a:sym typeface="Montserrat"/>
              </a:rPr>
              <a:t>, and infographics &amp; images by </a:t>
            </a:r>
            <a:r>
              <a:rPr lang="en" sz="900">
                <a:solidFill>
                  <a:srgbClr val="434343"/>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900">
                <a:solidFill>
                  <a:srgbClr val="434343"/>
                </a:solidFill>
                <a:latin typeface="Montserrat"/>
                <a:ea typeface="Montserrat"/>
                <a:cs typeface="Montserrat"/>
                <a:sym typeface="Montserrat"/>
              </a:rPr>
              <a:t> and illustrations</a:t>
            </a:r>
            <a:endParaRPr sz="1300">
              <a:latin typeface="Montserrat"/>
              <a:ea typeface="Montserrat"/>
              <a:cs typeface="Montserrat"/>
              <a:sym typeface="Montserra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0" name="Google Shape;40;p6"/>
          <p:cNvGrpSpPr/>
          <p:nvPr/>
        </p:nvGrpSpPr>
        <p:grpSpPr>
          <a:xfrm>
            <a:off x="-25" y="0"/>
            <a:ext cx="9144020" cy="342900"/>
            <a:chOff x="-25" y="0"/>
            <a:chExt cx="9144020" cy="342900"/>
          </a:xfrm>
        </p:grpSpPr>
        <p:sp>
          <p:nvSpPr>
            <p:cNvPr id="41" name="Google Shape;41;p6"/>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215975" y="111150"/>
              <a:ext cx="642950" cy="120600"/>
              <a:chOff x="215975" y="152625"/>
              <a:chExt cx="642950" cy="120600"/>
            </a:xfrm>
          </p:grpSpPr>
          <p:sp>
            <p:nvSpPr>
              <p:cNvPr id="43" name="Google Shape;43;p6"/>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542" name="Shape 542"/>
        <p:cNvGrpSpPr/>
        <p:nvPr/>
      </p:nvGrpSpPr>
      <p:grpSpPr>
        <a:xfrm>
          <a:off x="0" y="0"/>
          <a:ext cx="0" cy="0"/>
          <a:chOff x="0" y="0"/>
          <a:chExt cx="0" cy="0"/>
        </a:xfrm>
      </p:grpSpPr>
      <p:grpSp>
        <p:nvGrpSpPr>
          <p:cNvPr id="543" name="Google Shape;543;p51"/>
          <p:cNvGrpSpPr/>
          <p:nvPr/>
        </p:nvGrpSpPr>
        <p:grpSpPr>
          <a:xfrm>
            <a:off x="-25" y="0"/>
            <a:ext cx="9144020" cy="342900"/>
            <a:chOff x="-25" y="0"/>
            <a:chExt cx="9144020" cy="342900"/>
          </a:xfrm>
        </p:grpSpPr>
        <p:sp>
          <p:nvSpPr>
            <p:cNvPr id="544" name="Google Shape;544;p51"/>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 name="Google Shape;545;p51"/>
            <p:cNvGrpSpPr/>
            <p:nvPr/>
          </p:nvGrpSpPr>
          <p:grpSpPr>
            <a:xfrm>
              <a:off x="215975" y="111150"/>
              <a:ext cx="642950" cy="120600"/>
              <a:chOff x="215975" y="152625"/>
              <a:chExt cx="642950" cy="120600"/>
            </a:xfrm>
          </p:grpSpPr>
          <p:sp>
            <p:nvSpPr>
              <p:cNvPr id="546" name="Google Shape;546;p51"/>
              <p:cNvSpPr/>
              <p:nvPr/>
            </p:nvSpPr>
            <p:spPr>
              <a:xfrm>
                <a:off x="215975" y="152625"/>
                <a:ext cx="120600" cy="120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1"/>
              <p:cNvSpPr/>
              <p:nvPr/>
            </p:nvSpPr>
            <p:spPr>
              <a:xfrm>
                <a:off x="477150" y="152625"/>
                <a:ext cx="120600" cy="120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1"/>
              <p:cNvSpPr/>
              <p:nvPr/>
            </p:nvSpPr>
            <p:spPr>
              <a:xfrm>
                <a:off x="738325" y="152625"/>
                <a:ext cx="120600" cy="120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
    <p:spTree>
      <p:nvGrpSpPr>
        <p:cNvPr id="549" name="Shape 549"/>
        <p:cNvGrpSpPr/>
        <p:nvPr/>
      </p:nvGrpSpPr>
      <p:grpSpPr>
        <a:xfrm>
          <a:off x="0" y="0"/>
          <a:ext cx="0" cy="0"/>
          <a:chOff x="0" y="0"/>
          <a:chExt cx="0" cy="0"/>
        </a:xfrm>
      </p:grpSpPr>
      <p:grpSp>
        <p:nvGrpSpPr>
          <p:cNvPr id="550" name="Google Shape;550;p52"/>
          <p:cNvGrpSpPr/>
          <p:nvPr/>
        </p:nvGrpSpPr>
        <p:grpSpPr>
          <a:xfrm>
            <a:off x="-25" y="0"/>
            <a:ext cx="9144020" cy="342900"/>
            <a:chOff x="-25" y="0"/>
            <a:chExt cx="9144020" cy="342900"/>
          </a:xfrm>
        </p:grpSpPr>
        <p:sp>
          <p:nvSpPr>
            <p:cNvPr id="551" name="Google Shape;551;p52"/>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52"/>
            <p:cNvGrpSpPr/>
            <p:nvPr/>
          </p:nvGrpSpPr>
          <p:grpSpPr>
            <a:xfrm>
              <a:off x="215975" y="111150"/>
              <a:ext cx="642950" cy="120600"/>
              <a:chOff x="215975" y="152625"/>
              <a:chExt cx="642950" cy="120600"/>
            </a:xfrm>
          </p:grpSpPr>
          <p:sp>
            <p:nvSpPr>
              <p:cNvPr id="553" name="Google Shape;553;p52"/>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2"/>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2"/>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 name="Google Shape;556;p52"/>
          <p:cNvGrpSpPr/>
          <p:nvPr/>
        </p:nvGrpSpPr>
        <p:grpSpPr>
          <a:xfrm>
            <a:off x="66650" y="204750"/>
            <a:ext cx="9077378" cy="4938900"/>
            <a:chOff x="104750" y="204750"/>
            <a:chExt cx="9077378" cy="4938900"/>
          </a:xfrm>
        </p:grpSpPr>
        <p:grpSp>
          <p:nvGrpSpPr>
            <p:cNvPr id="557" name="Google Shape;557;p52"/>
            <p:cNvGrpSpPr/>
            <p:nvPr/>
          </p:nvGrpSpPr>
          <p:grpSpPr>
            <a:xfrm>
              <a:off x="104750" y="206700"/>
              <a:ext cx="9077378" cy="342900"/>
              <a:chOff x="-25" y="0"/>
              <a:chExt cx="9182983" cy="342900"/>
            </a:xfrm>
          </p:grpSpPr>
          <p:sp>
            <p:nvSpPr>
              <p:cNvPr id="558" name="Google Shape;558;p52"/>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 name="Google Shape;559;p52"/>
              <p:cNvGrpSpPr/>
              <p:nvPr/>
            </p:nvGrpSpPr>
            <p:grpSpPr>
              <a:xfrm>
                <a:off x="215975" y="111150"/>
                <a:ext cx="642950" cy="120600"/>
                <a:chOff x="215975" y="152625"/>
                <a:chExt cx="642950" cy="120600"/>
              </a:xfrm>
            </p:grpSpPr>
            <p:sp>
              <p:nvSpPr>
                <p:cNvPr id="560" name="Google Shape;560;p52"/>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2"/>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2"/>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563" name="Google Shape;563;p52"/>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grpSp>
        <p:nvGrpSpPr>
          <p:cNvPr id="564" name="Google Shape;564;p52"/>
          <p:cNvGrpSpPr/>
          <p:nvPr/>
        </p:nvGrpSpPr>
        <p:grpSpPr>
          <a:xfrm>
            <a:off x="157050" y="405675"/>
            <a:ext cx="8986935" cy="4747800"/>
            <a:chOff x="104746" y="204750"/>
            <a:chExt cx="8986935" cy="4747800"/>
          </a:xfrm>
        </p:grpSpPr>
        <p:grpSp>
          <p:nvGrpSpPr>
            <p:cNvPr id="565" name="Google Shape;565;p52"/>
            <p:cNvGrpSpPr/>
            <p:nvPr/>
          </p:nvGrpSpPr>
          <p:grpSpPr>
            <a:xfrm>
              <a:off x="104746" y="206700"/>
              <a:ext cx="8986935" cy="342900"/>
              <a:chOff x="-29" y="0"/>
              <a:chExt cx="9091487" cy="342900"/>
            </a:xfrm>
          </p:grpSpPr>
          <p:sp>
            <p:nvSpPr>
              <p:cNvPr id="566" name="Google Shape;566;p52"/>
              <p:cNvSpPr/>
              <p:nvPr/>
            </p:nvSpPr>
            <p:spPr>
              <a:xfrm>
                <a:off x="-29" y="0"/>
                <a:ext cx="9091487" cy="342900"/>
              </a:xfrm>
              <a:custGeom>
                <a:rect b="b" l="l" r="r" t="t"/>
                <a:pathLst>
                  <a:path extrusionOk="0" h="1407" w="43778">
                    <a:moveTo>
                      <a:pt x="0" y="0"/>
                    </a:moveTo>
                    <a:lnTo>
                      <a:pt x="0" y="1406"/>
                    </a:lnTo>
                    <a:lnTo>
                      <a:pt x="43777" y="1406"/>
                    </a:lnTo>
                    <a:lnTo>
                      <a:pt x="437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 name="Google Shape;567;p52"/>
              <p:cNvGrpSpPr/>
              <p:nvPr/>
            </p:nvGrpSpPr>
            <p:grpSpPr>
              <a:xfrm>
                <a:off x="215975" y="111150"/>
                <a:ext cx="642950" cy="120600"/>
                <a:chOff x="215975" y="152625"/>
                <a:chExt cx="642950" cy="120600"/>
              </a:xfrm>
            </p:grpSpPr>
            <p:sp>
              <p:nvSpPr>
                <p:cNvPr id="568" name="Google Shape;568;p52"/>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2"/>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2"/>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571" name="Google Shape;571;p52"/>
            <p:cNvCxnSpPr/>
            <p:nvPr/>
          </p:nvCxnSpPr>
          <p:spPr>
            <a:xfrm>
              <a:off x="104775" y="204750"/>
              <a:ext cx="0" cy="4747800"/>
            </a:xfrm>
            <a:prstGeom prst="straightConnector1">
              <a:avLst/>
            </a:prstGeom>
            <a:noFill/>
            <a:ln cap="flat" cmpd="sng" w="9525">
              <a:solidFill>
                <a:schemeClr val="accent1"/>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idx="1" type="subTitle"/>
          </p:nvPr>
        </p:nvSpPr>
        <p:spPr>
          <a:xfrm>
            <a:off x="714300" y="1806875"/>
            <a:ext cx="3789000" cy="269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AutoNum type="arabicPeriod"/>
              <a:defRPr sz="1400"/>
            </a:lvl1pPr>
            <a:lvl2pPr lvl="1" rtl="0">
              <a:lnSpc>
                <a:spcPct val="100000"/>
              </a:lnSpc>
              <a:spcBef>
                <a:spcPts val="0"/>
              </a:spcBef>
              <a:spcAft>
                <a:spcPts val="0"/>
              </a:spcAft>
              <a:buSzPts val="1300"/>
              <a:buAutoNum type="alphaLcPeriod"/>
              <a:defRPr/>
            </a:lvl2pPr>
            <a:lvl3pPr lvl="2" rtl="0">
              <a:lnSpc>
                <a:spcPct val="100000"/>
              </a:lnSpc>
              <a:spcBef>
                <a:spcPts val="0"/>
              </a:spcBef>
              <a:spcAft>
                <a:spcPts val="0"/>
              </a:spcAft>
              <a:buSzPts val="1300"/>
              <a:buAutoNum type="romanLcPeriod"/>
              <a:defRPr/>
            </a:lvl3pPr>
            <a:lvl4pPr lvl="3" rtl="0">
              <a:lnSpc>
                <a:spcPct val="100000"/>
              </a:lnSpc>
              <a:spcBef>
                <a:spcPts val="0"/>
              </a:spcBef>
              <a:spcAft>
                <a:spcPts val="0"/>
              </a:spcAft>
              <a:buSzPts val="1300"/>
              <a:buAutoNum type="arabicPeriod"/>
              <a:defRPr/>
            </a:lvl4pPr>
            <a:lvl5pPr lvl="4" rtl="0">
              <a:lnSpc>
                <a:spcPct val="100000"/>
              </a:lnSpc>
              <a:spcBef>
                <a:spcPts val="0"/>
              </a:spcBef>
              <a:spcAft>
                <a:spcPts val="0"/>
              </a:spcAft>
              <a:buSzPts val="1300"/>
              <a:buAutoNum type="alphaLcPeriod"/>
              <a:defRPr/>
            </a:lvl5pPr>
            <a:lvl6pPr lvl="5" rtl="0">
              <a:lnSpc>
                <a:spcPct val="100000"/>
              </a:lnSpc>
              <a:spcBef>
                <a:spcPts val="0"/>
              </a:spcBef>
              <a:spcAft>
                <a:spcPts val="0"/>
              </a:spcAft>
              <a:buSzPts val="1300"/>
              <a:buAutoNum type="romanLcPeriod"/>
              <a:defRPr/>
            </a:lvl6pPr>
            <a:lvl7pPr lvl="6" rtl="0">
              <a:lnSpc>
                <a:spcPct val="100000"/>
              </a:lnSpc>
              <a:spcBef>
                <a:spcPts val="0"/>
              </a:spcBef>
              <a:spcAft>
                <a:spcPts val="0"/>
              </a:spcAft>
              <a:buSzPts val="1300"/>
              <a:buAutoNum type="arabicPeriod"/>
              <a:defRPr/>
            </a:lvl7pPr>
            <a:lvl8pPr lvl="7" rtl="0">
              <a:lnSpc>
                <a:spcPct val="100000"/>
              </a:lnSpc>
              <a:spcBef>
                <a:spcPts val="0"/>
              </a:spcBef>
              <a:spcAft>
                <a:spcPts val="0"/>
              </a:spcAft>
              <a:buSzPts val="1300"/>
              <a:buAutoNum type="alphaLcPeriod"/>
              <a:defRPr/>
            </a:lvl8pPr>
            <a:lvl9pPr lvl="8" rtl="0">
              <a:lnSpc>
                <a:spcPct val="100000"/>
              </a:lnSpc>
              <a:spcBef>
                <a:spcPts val="0"/>
              </a:spcBef>
              <a:spcAft>
                <a:spcPts val="0"/>
              </a:spcAft>
              <a:buSzPts val="1300"/>
              <a:buAutoNum type="romanLcPeriod"/>
              <a:defRPr/>
            </a:lvl9pPr>
          </a:lstStyle>
          <a:p/>
        </p:txBody>
      </p:sp>
      <p:sp>
        <p:nvSpPr>
          <p:cNvPr id="48" name="Google Shape;48;p7"/>
          <p:cNvSpPr txBox="1"/>
          <p:nvPr>
            <p:ph type="title"/>
          </p:nvPr>
        </p:nvSpPr>
        <p:spPr>
          <a:xfrm>
            <a:off x="714300" y="1068850"/>
            <a:ext cx="30021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 name="Shape 49"/>
        <p:cNvGrpSpPr/>
        <p:nvPr/>
      </p:nvGrpSpPr>
      <p:grpSpPr>
        <a:xfrm>
          <a:off x="0" y="0"/>
          <a:ext cx="0" cy="0"/>
          <a:chOff x="0" y="0"/>
          <a:chExt cx="0" cy="0"/>
        </a:xfrm>
      </p:grpSpPr>
      <p:sp>
        <p:nvSpPr>
          <p:cNvPr id="50" name="Google Shape;50;p8"/>
          <p:cNvSpPr txBox="1"/>
          <p:nvPr>
            <p:ph type="title"/>
          </p:nvPr>
        </p:nvSpPr>
        <p:spPr>
          <a:xfrm>
            <a:off x="2321475" y="2020138"/>
            <a:ext cx="4041000" cy="1797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sp>
        <p:nvSpPr>
          <p:cNvPr id="52" name="Google Shape;52;p9"/>
          <p:cNvSpPr txBox="1"/>
          <p:nvPr>
            <p:ph type="title"/>
          </p:nvPr>
        </p:nvSpPr>
        <p:spPr>
          <a:xfrm>
            <a:off x="4189800" y="1398513"/>
            <a:ext cx="4239900" cy="848700"/>
          </a:xfrm>
          <a:prstGeom prst="rect">
            <a:avLst/>
          </a:prstGeom>
        </p:spPr>
        <p:txBody>
          <a:bodyPr anchorCtr="0" anchor="b" bIns="91425" lIns="91425" spcFirstLastPara="1" rIns="91425" wrap="square" tIns="91425">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3" name="Google Shape;53;p9"/>
          <p:cNvSpPr txBox="1"/>
          <p:nvPr>
            <p:ph idx="1" type="subTitle"/>
          </p:nvPr>
        </p:nvSpPr>
        <p:spPr>
          <a:xfrm>
            <a:off x="5016225" y="2368275"/>
            <a:ext cx="3422400" cy="1491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9"/>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7" name="Google Shape;67;p9"/>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8" name="Shape 68"/>
        <p:cNvGrpSpPr/>
        <p:nvPr/>
      </p:nvGrpSpPr>
      <p:grpSpPr>
        <a:xfrm>
          <a:off x="0" y="0"/>
          <a:ext cx="0" cy="0"/>
          <a:chOff x="0" y="0"/>
          <a:chExt cx="0" cy="0"/>
        </a:xfrm>
      </p:grpSpPr>
      <p:sp>
        <p:nvSpPr>
          <p:cNvPr id="69" name="Google Shape;69;p10"/>
          <p:cNvSpPr txBox="1"/>
          <p:nvPr>
            <p:ph type="title"/>
          </p:nvPr>
        </p:nvSpPr>
        <p:spPr>
          <a:xfrm>
            <a:off x="4139225" y="3145613"/>
            <a:ext cx="4290900" cy="1173300"/>
          </a:xfrm>
          <a:prstGeom prst="rect">
            <a:avLst/>
          </a:prstGeom>
        </p:spPr>
        <p:txBody>
          <a:bodyPr anchorCtr="0" anchor="t" bIns="91425" lIns="91425" spcFirstLastPara="1" rIns="91425" wrap="square" tIns="91425">
            <a:noAutofit/>
          </a:bodyPr>
          <a:lstStyle>
            <a:lvl1pPr lvl="0" algn="r">
              <a:spcBef>
                <a:spcPts val="0"/>
              </a:spcBef>
              <a:spcAft>
                <a:spcPts val="0"/>
              </a:spcAft>
              <a:buSzPts val="28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indent="-311150" lvl="1" marL="9144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indent="-311150" lvl="2" marL="13716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indent="-311150" lvl="3" marL="18288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indent="-311150" lvl="4" marL="22860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indent="-311150" lvl="5" marL="27432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indent="-311150" lvl="6" marL="32004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indent="-311150" lvl="7" marL="36576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indent="-311150" lvl="8" marL="41148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1.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4.xml"/><Relationship Id="rId3" Type="http://schemas.openxmlformats.org/officeDocument/2006/relationships/image" Target="../media/image15.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storyset.com/?utm_source=slidesgo_template&amp;utm_medium=referral-link&amp;utm_campaign=slidesgo_contents_of_this_template&amp;utm_term=storyset&amp;utm_content=storyset" TargetMode="External"/><Relationship Id="rId5" Type="http://schemas.openxmlformats.org/officeDocument/2006/relationships/hyperlink" Target="http://bit.ly/33VAFh3" TargetMode="External"/><Relationship Id="rId6"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7" Type="http://schemas.openxmlformats.org/officeDocument/2006/relationships/slide" Target="/ppt/slides/slide72.xml"/><Relationship Id="rId8" Type="http://schemas.openxmlformats.org/officeDocument/2006/relationships/slide" Target="/ppt/slides/slide7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17.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hyperlink" Target="https://docs.google.com/spreadsheets/d/1Byza7UyGd27ZG6H-3z6BNdOHPltB02DyJZZ-5PmgBOk/copy#gid=0" TargetMode="External"/><Relationship Id="rId4" Type="http://schemas.openxmlformats.org/officeDocument/2006/relationships/image" Target="../media/image10.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docs.google.com/spreadsheets/d/1Byza7UyGd27ZG6H-3z6BNdOHPltB02DyJZZ-5PmgBOk/copy#gid=1477471120" TargetMode="External"/><Relationship Id="rId4" Type="http://schemas.openxmlformats.org/officeDocument/2006/relationships/image" Target="../media/image14.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45.xml"/><Relationship Id="rId3" Type="http://schemas.openxmlformats.org/officeDocument/2006/relationships/image" Target="../media/image25.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0.xml"/><Relationship Id="rId3" Type="http://schemas.openxmlformats.org/officeDocument/2006/relationships/image" Target="../media/image21.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62.xml"/><Relationship Id="rId3" Type="http://schemas.openxmlformats.org/officeDocument/2006/relationships/image" Target="../media/image26.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64.xml"/><Relationship Id="rId3" Type="http://schemas.openxmlformats.org/officeDocument/2006/relationships/image" Target="../media/image24.jpg"/><Relationship Id="rId4" Type="http://schemas.openxmlformats.org/officeDocument/2006/relationships/image" Target="../media/image28.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5.xml"/><Relationship Id="rId3" Type="http://schemas.openxmlformats.org/officeDocument/2006/relationships/image" Target="../media/image27.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8.xml"/><Relationship Id="rId3" Type="http://schemas.openxmlformats.org/officeDocument/2006/relationships/image" Target="../media/image23.jpg"/><Relationship Id="rId4" Type="http://schemas.openxmlformats.org/officeDocument/2006/relationships/image" Target="../media/image20.jpg"/><Relationship Id="rId5" Type="http://schemas.openxmlformats.org/officeDocument/2006/relationships/image" Target="../media/image19.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9.xml"/><Relationship Id="rId3" Type="http://schemas.openxmlformats.org/officeDocument/2006/relationships/image" Target="../media/image2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2.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53"/>
          <p:cNvSpPr/>
          <p:nvPr/>
        </p:nvSpPr>
        <p:spPr>
          <a:xfrm>
            <a:off x="7714524" y="1026253"/>
            <a:ext cx="665140" cy="661214"/>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3"/>
          <p:cNvSpPr/>
          <p:nvPr/>
        </p:nvSpPr>
        <p:spPr>
          <a:xfrm>
            <a:off x="4922456" y="945869"/>
            <a:ext cx="3889011" cy="3214402"/>
          </a:xfrm>
          <a:custGeom>
            <a:rect b="b" l="l" r="r" t="t"/>
            <a:pathLst>
              <a:path extrusionOk="0" h="35317" w="42729">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3"/>
          <p:cNvSpPr/>
          <p:nvPr/>
        </p:nvSpPr>
        <p:spPr>
          <a:xfrm>
            <a:off x="4789572" y="4295636"/>
            <a:ext cx="4081782" cy="88649"/>
          </a:xfrm>
          <a:custGeom>
            <a:rect b="b" l="l" r="r" t="t"/>
            <a:pathLst>
              <a:path extrusionOk="0" h="974" w="44847">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3"/>
          <p:cNvSpPr/>
          <p:nvPr/>
        </p:nvSpPr>
        <p:spPr>
          <a:xfrm>
            <a:off x="4789572" y="4295636"/>
            <a:ext cx="1784363" cy="91289"/>
          </a:xfrm>
          <a:custGeom>
            <a:rect b="b" l="l" r="r" t="t"/>
            <a:pathLst>
              <a:path extrusionOk="0" h="1003" w="19605">
                <a:moveTo>
                  <a:pt x="659" y="1"/>
                </a:moveTo>
                <a:cubicBezTo>
                  <a:pt x="1" y="1"/>
                  <a:pt x="1" y="1003"/>
                  <a:pt x="659" y="1003"/>
                </a:cubicBezTo>
                <a:lnTo>
                  <a:pt x="19605" y="1003"/>
                </a:lnTo>
                <a:lnTo>
                  <a:pt x="196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3"/>
          <p:cNvSpPr/>
          <p:nvPr/>
        </p:nvSpPr>
        <p:spPr>
          <a:xfrm>
            <a:off x="6474927" y="4250128"/>
            <a:ext cx="195411" cy="177845"/>
          </a:xfrm>
          <a:custGeom>
            <a:rect b="b" l="l" r="r" t="t"/>
            <a:pathLst>
              <a:path extrusionOk="0" h="1954" w="2147">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3"/>
          <p:cNvSpPr/>
          <p:nvPr/>
        </p:nvSpPr>
        <p:spPr>
          <a:xfrm>
            <a:off x="7842452" y="2205081"/>
            <a:ext cx="1380618" cy="1955200"/>
          </a:xfrm>
          <a:custGeom>
            <a:rect b="b" l="l" r="r" t="t"/>
            <a:pathLst>
              <a:path extrusionOk="0" h="21482" w="15169">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3"/>
          <p:cNvSpPr/>
          <p:nvPr/>
        </p:nvSpPr>
        <p:spPr>
          <a:xfrm>
            <a:off x="5552746" y="1893987"/>
            <a:ext cx="2761235" cy="1792191"/>
          </a:xfrm>
          <a:custGeom>
            <a:rect b="b" l="l" r="r" t="t"/>
            <a:pathLst>
              <a:path extrusionOk="0" h="19691" w="30338">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3"/>
          <p:cNvSpPr/>
          <p:nvPr/>
        </p:nvSpPr>
        <p:spPr>
          <a:xfrm>
            <a:off x="5672615" y="1998201"/>
            <a:ext cx="2524139" cy="1443145"/>
          </a:xfrm>
          <a:custGeom>
            <a:rect b="b" l="l" r="r" t="t"/>
            <a:pathLst>
              <a:path extrusionOk="0" h="15856" w="27733">
                <a:moveTo>
                  <a:pt x="0" y="1"/>
                </a:moveTo>
                <a:lnTo>
                  <a:pt x="0" y="15856"/>
                </a:lnTo>
                <a:lnTo>
                  <a:pt x="27732" y="15856"/>
                </a:lnTo>
                <a:lnTo>
                  <a:pt x="277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3"/>
          <p:cNvSpPr/>
          <p:nvPr/>
        </p:nvSpPr>
        <p:spPr>
          <a:xfrm>
            <a:off x="6430602" y="3686100"/>
            <a:ext cx="1005542" cy="291887"/>
          </a:xfrm>
          <a:custGeom>
            <a:rect b="b" l="l" r="r" t="t"/>
            <a:pathLst>
              <a:path extrusionOk="0" h="3207" w="11048">
                <a:moveTo>
                  <a:pt x="1" y="1"/>
                </a:moveTo>
                <a:lnTo>
                  <a:pt x="1" y="3206"/>
                </a:lnTo>
                <a:lnTo>
                  <a:pt x="11048" y="3206"/>
                </a:lnTo>
                <a:lnTo>
                  <a:pt x="11048" y="1"/>
                </a:lnTo>
                <a:close/>
              </a:path>
            </a:pathLst>
          </a:custGeom>
          <a:solidFill>
            <a:srgbClr val="E3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3"/>
          <p:cNvSpPr/>
          <p:nvPr/>
        </p:nvSpPr>
        <p:spPr>
          <a:xfrm>
            <a:off x="6144081" y="3957055"/>
            <a:ext cx="1578577" cy="203238"/>
          </a:xfrm>
          <a:custGeom>
            <a:rect b="b" l="l" r="r" t="t"/>
            <a:pathLst>
              <a:path extrusionOk="0" h="2233" w="17344">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3"/>
          <p:cNvSpPr/>
          <p:nvPr/>
        </p:nvSpPr>
        <p:spPr>
          <a:xfrm>
            <a:off x="6248295" y="3631399"/>
            <a:ext cx="1383257" cy="106943"/>
          </a:xfrm>
          <a:custGeom>
            <a:rect b="b" l="l" r="r" t="t"/>
            <a:pathLst>
              <a:path extrusionOk="0" h="1175" w="15198">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3"/>
          <p:cNvSpPr/>
          <p:nvPr/>
        </p:nvSpPr>
        <p:spPr>
          <a:xfrm>
            <a:off x="5302723" y="3798141"/>
            <a:ext cx="664324" cy="362152"/>
          </a:xfrm>
          <a:custGeom>
            <a:rect b="b" l="l" r="r" t="t"/>
            <a:pathLst>
              <a:path extrusionOk="0" h="3979" w="7299">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3"/>
          <p:cNvSpPr/>
          <p:nvPr/>
        </p:nvSpPr>
        <p:spPr>
          <a:xfrm>
            <a:off x="5237647" y="3256138"/>
            <a:ext cx="802304" cy="542090"/>
          </a:xfrm>
          <a:custGeom>
            <a:rect b="b" l="l" r="r" t="t"/>
            <a:pathLst>
              <a:path extrusionOk="0" h="5956" w="8815">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3"/>
          <p:cNvSpPr/>
          <p:nvPr/>
        </p:nvSpPr>
        <p:spPr>
          <a:xfrm>
            <a:off x="4714028" y="4132990"/>
            <a:ext cx="4217305" cy="55702"/>
          </a:xfrm>
          <a:custGeom>
            <a:rect b="b" l="l" r="r" t="t"/>
            <a:pathLst>
              <a:path extrusionOk="0" h="612" w="46336">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 name="Google Shape;590;p53"/>
          <p:cNvGrpSpPr/>
          <p:nvPr/>
        </p:nvGrpSpPr>
        <p:grpSpPr>
          <a:xfrm>
            <a:off x="6151871" y="2100503"/>
            <a:ext cx="1578639" cy="1284706"/>
            <a:chOff x="2357113" y="709250"/>
            <a:chExt cx="2171252" cy="1766978"/>
          </a:xfrm>
        </p:grpSpPr>
        <p:sp>
          <p:nvSpPr>
            <p:cNvPr id="591" name="Google Shape;591;p53"/>
            <p:cNvSpPr/>
            <p:nvPr/>
          </p:nvSpPr>
          <p:spPr>
            <a:xfrm>
              <a:off x="3734270" y="747515"/>
              <a:ext cx="491253" cy="292716"/>
            </a:xfrm>
            <a:custGeom>
              <a:rect b="b" l="l" r="r" t="t"/>
              <a:pathLst>
                <a:path extrusionOk="0" h="6701" w="11246">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3"/>
            <p:cNvSpPr/>
            <p:nvPr/>
          </p:nvSpPr>
          <p:spPr>
            <a:xfrm>
              <a:off x="3960717" y="796963"/>
              <a:ext cx="124451" cy="106891"/>
            </a:xfrm>
            <a:custGeom>
              <a:rect b="b" l="l" r="r" t="t"/>
              <a:pathLst>
                <a:path extrusionOk="0" h="2447" w="2849">
                  <a:moveTo>
                    <a:pt x="1516" y="19"/>
                  </a:moveTo>
                  <a:cubicBezTo>
                    <a:pt x="2848" y="55"/>
                    <a:pt x="2319" y="2446"/>
                    <a:pt x="1004" y="1935"/>
                  </a:cubicBezTo>
                  <a:cubicBezTo>
                    <a:pt x="0" y="1552"/>
                    <a:pt x="585" y="0"/>
                    <a:pt x="1516" y="1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3"/>
            <p:cNvSpPr/>
            <p:nvPr/>
          </p:nvSpPr>
          <p:spPr>
            <a:xfrm>
              <a:off x="3015791" y="723578"/>
              <a:ext cx="1337296" cy="1547059"/>
            </a:xfrm>
            <a:custGeom>
              <a:rect b="b" l="l" r="r" t="t"/>
              <a:pathLst>
                <a:path extrusionOk="0" h="35416" w="30614">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3"/>
            <p:cNvSpPr/>
            <p:nvPr/>
          </p:nvSpPr>
          <p:spPr>
            <a:xfrm>
              <a:off x="3142556" y="1637446"/>
              <a:ext cx="52681" cy="77362"/>
            </a:xfrm>
            <a:custGeom>
              <a:rect b="b" l="l" r="r" t="t"/>
              <a:pathLst>
                <a:path extrusionOk="0" h="1771" w="1206">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3"/>
            <p:cNvSpPr/>
            <p:nvPr/>
          </p:nvSpPr>
          <p:spPr>
            <a:xfrm>
              <a:off x="3168896" y="1703624"/>
              <a:ext cx="42285" cy="50279"/>
            </a:xfrm>
            <a:custGeom>
              <a:rect b="b" l="l" r="r" t="t"/>
              <a:pathLst>
                <a:path extrusionOk="0" h="1151" w="968">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3"/>
            <p:cNvSpPr/>
            <p:nvPr/>
          </p:nvSpPr>
          <p:spPr>
            <a:xfrm>
              <a:off x="3103504" y="1804092"/>
              <a:ext cx="27127" cy="50279"/>
            </a:xfrm>
            <a:custGeom>
              <a:rect b="b" l="l" r="r" t="t"/>
              <a:pathLst>
                <a:path extrusionOk="0" h="1151" w="621">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3"/>
            <p:cNvSpPr/>
            <p:nvPr/>
          </p:nvSpPr>
          <p:spPr>
            <a:xfrm>
              <a:off x="3179249" y="887865"/>
              <a:ext cx="1011163" cy="1217693"/>
            </a:xfrm>
            <a:custGeom>
              <a:rect b="b" l="l" r="r" t="t"/>
              <a:pathLst>
                <a:path extrusionOk="0" h="27876" w="23148">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3"/>
            <p:cNvSpPr/>
            <p:nvPr/>
          </p:nvSpPr>
          <p:spPr>
            <a:xfrm>
              <a:off x="3597109" y="954829"/>
              <a:ext cx="116458" cy="110080"/>
            </a:xfrm>
            <a:custGeom>
              <a:rect b="b" l="l" r="r" t="t"/>
              <a:pathLst>
                <a:path extrusionOk="0" h="2520" w="2666">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3"/>
            <p:cNvSpPr/>
            <p:nvPr/>
          </p:nvSpPr>
          <p:spPr>
            <a:xfrm>
              <a:off x="3444004" y="1271436"/>
              <a:ext cx="116458" cy="110080"/>
            </a:xfrm>
            <a:custGeom>
              <a:rect b="b" l="l" r="r" t="t"/>
              <a:pathLst>
                <a:path extrusionOk="0" h="2520" w="2666">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3"/>
            <p:cNvSpPr/>
            <p:nvPr/>
          </p:nvSpPr>
          <p:spPr>
            <a:xfrm>
              <a:off x="3500616" y="1122306"/>
              <a:ext cx="126810" cy="106105"/>
            </a:xfrm>
            <a:custGeom>
              <a:rect b="b" l="l" r="r" t="t"/>
              <a:pathLst>
                <a:path extrusionOk="0" h="2429" w="2903">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3"/>
            <p:cNvSpPr/>
            <p:nvPr/>
          </p:nvSpPr>
          <p:spPr>
            <a:xfrm>
              <a:off x="3293258" y="1576029"/>
              <a:ext cx="126068" cy="106105"/>
            </a:xfrm>
            <a:custGeom>
              <a:rect b="b" l="l" r="r" t="t"/>
              <a:pathLst>
                <a:path extrusionOk="0" h="2429" w="2886">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3"/>
            <p:cNvSpPr/>
            <p:nvPr/>
          </p:nvSpPr>
          <p:spPr>
            <a:xfrm>
              <a:off x="3350700" y="1440484"/>
              <a:ext cx="110866" cy="104489"/>
            </a:xfrm>
            <a:custGeom>
              <a:rect b="b" l="l" r="r" t="t"/>
              <a:pathLst>
                <a:path extrusionOk="0" h="2392" w="2538">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3"/>
            <p:cNvSpPr/>
            <p:nvPr/>
          </p:nvSpPr>
          <p:spPr>
            <a:xfrm>
              <a:off x="3698364" y="1017032"/>
              <a:ext cx="429879" cy="256023"/>
            </a:xfrm>
            <a:custGeom>
              <a:rect b="b" l="l" r="r" t="t"/>
              <a:pathLst>
                <a:path extrusionOk="0" h="5861" w="9841">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3"/>
            <p:cNvSpPr/>
            <p:nvPr/>
          </p:nvSpPr>
          <p:spPr>
            <a:xfrm>
              <a:off x="3646513" y="1121519"/>
              <a:ext cx="427477" cy="253621"/>
            </a:xfrm>
            <a:custGeom>
              <a:rect b="b" l="l" r="r" t="t"/>
              <a:pathLst>
                <a:path extrusionOk="0" h="5806" w="9786">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3"/>
            <p:cNvSpPr/>
            <p:nvPr/>
          </p:nvSpPr>
          <p:spPr>
            <a:xfrm>
              <a:off x="3596279" y="1223560"/>
              <a:ext cx="428263" cy="253621"/>
            </a:xfrm>
            <a:custGeom>
              <a:rect b="b" l="l" r="r" t="t"/>
              <a:pathLst>
                <a:path extrusionOk="0" h="5806" w="9804">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3"/>
            <p:cNvSpPr/>
            <p:nvPr/>
          </p:nvSpPr>
          <p:spPr>
            <a:xfrm>
              <a:off x="3545259" y="1327217"/>
              <a:ext cx="420269" cy="249645"/>
            </a:xfrm>
            <a:custGeom>
              <a:rect b="b" l="l" r="r" t="t"/>
              <a:pathLst>
                <a:path extrusionOk="0" h="5715" w="9621">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3"/>
            <p:cNvSpPr/>
            <p:nvPr/>
          </p:nvSpPr>
          <p:spPr>
            <a:xfrm>
              <a:off x="3499830" y="1421308"/>
              <a:ext cx="425031" cy="253664"/>
            </a:xfrm>
            <a:custGeom>
              <a:rect b="b" l="l" r="r" t="t"/>
              <a:pathLst>
                <a:path extrusionOk="0" h="5807" w="973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3"/>
            <p:cNvSpPr/>
            <p:nvPr/>
          </p:nvSpPr>
          <p:spPr>
            <a:xfrm>
              <a:off x="3447979" y="1525795"/>
              <a:ext cx="422672" cy="251218"/>
            </a:xfrm>
            <a:custGeom>
              <a:rect b="b" l="l" r="r" t="t"/>
              <a:pathLst>
                <a:path extrusionOk="0" h="5751" w="9676">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3"/>
            <p:cNvSpPr/>
            <p:nvPr/>
          </p:nvSpPr>
          <p:spPr>
            <a:xfrm>
              <a:off x="3398531" y="1627050"/>
              <a:ext cx="422672" cy="251262"/>
            </a:xfrm>
            <a:custGeom>
              <a:rect b="b" l="l" r="r" t="t"/>
              <a:pathLst>
                <a:path extrusionOk="0" h="5752" w="9676">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3"/>
            <p:cNvSpPr/>
            <p:nvPr/>
          </p:nvSpPr>
          <p:spPr>
            <a:xfrm>
              <a:off x="3346725" y="1731537"/>
              <a:ext cx="415464" cy="247243"/>
            </a:xfrm>
            <a:custGeom>
              <a:rect b="b" l="l" r="r" t="t"/>
              <a:pathLst>
                <a:path extrusionOk="0" h="5660" w="9511">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3"/>
            <p:cNvSpPr/>
            <p:nvPr/>
          </p:nvSpPr>
          <p:spPr>
            <a:xfrm>
              <a:off x="3114643" y="2036917"/>
              <a:ext cx="50279" cy="90161"/>
            </a:xfrm>
            <a:custGeom>
              <a:rect b="b" l="l" r="r" t="t"/>
              <a:pathLst>
                <a:path extrusionOk="0" h="2064" w="1151">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3"/>
            <p:cNvSpPr/>
            <p:nvPr/>
          </p:nvSpPr>
          <p:spPr>
            <a:xfrm>
              <a:off x="3089919" y="1912554"/>
              <a:ext cx="98155" cy="125238"/>
            </a:xfrm>
            <a:custGeom>
              <a:rect b="b" l="l" r="r" t="t"/>
              <a:pathLst>
                <a:path extrusionOk="0" h="2867" w="2247">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3"/>
            <p:cNvSpPr/>
            <p:nvPr/>
          </p:nvSpPr>
          <p:spPr>
            <a:xfrm>
              <a:off x="3089133" y="1313676"/>
              <a:ext cx="113269" cy="630819"/>
            </a:xfrm>
            <a:custGeom>
              <a:rect b="b" l="l" r="r" t="t"/>
              <a:pathLst>
                <a:path extrusionOk="0" h="14441" w="2593">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3"/>
            <p:cNvSpPr/>
            <p:nvPr/>
          </p:nvSpPr>
          <p:spPr>
            <a:xfrm>
              <a:off x="3106693" y="1247498"/>
              <a:ext cx="98111" cy="75789"/>
            </a:xfrm>
            <a:custGeom>
              <a:rect b="b" l="l" r="r" t="t"/>
              <a:pathLst>
                <a:path extrusionOk="0" h="1735" w="2246">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3"/>
            <p:cNvSpPr/>
            <p:nvPr/>
          </p:nvSpPr>
          <p:spPr>
            <a:xfrm>
              <a:off x="3094724" y="1312890"/>
              <a:ext cx="115671" cy="97325"/>
            </a:xfrm>
            <a:custGeom>
              <a:rect b="b" l="l" r="r" t="t"/>
              <a:pathLst>
                <a:path extrusionOk="0" h="2228" w="2648">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3"/>
            <p:cNvSpPr/>
            <p:nvPr/>
          </p:nvSpPr>
          <p:spPr>
            <a:xfrm>
              <a:off x="3700155" y="2273410"/>
              <a:ext cx="190456" cy="202818"/>
            </a:xfrm>
            <a:custGeom>
              <a:rect b="b" l="l" r="r" t="t"/>
              <a:pathLst>
                <a:path extrusionOk="0" h="4643" w="436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3"/>
            <p:cNvSpPr/>
            <p:nvPr/>
          </p:nvSpPr>
          <p:spPr>
            <a:xfrm>
              <a:off x="3749908" y="2207494"/>
              <a:ext cx="231211" cy="160140"/>
            </a:xfrm>
            <a:custGeom>
              <a:rect b="b" l="l" r="r" t="t"/>
              <a:pathLst>
                <a:path extrusionOk="0" h="3666" w="5293">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3"/>
            <p:cNvSpPr/>
            <p:nvPr/>
          </p:nvSpPr>
          <p:spPr>
            <a:xfrm>
              <a:off x="4239800" y="1559692"/>
              <a:ext cx="142798" cy="144676"/>
            </a:xfrm>
            <a:custGeom>
              <a:rect b="b" l="l" r="r" t="t"/>
              <a:pathLst>
                <a:path extrusionOk="0" h="3312" w="3269">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3"/>
            <p:cNvSpPr/>
            <p:nvPr/>
          </p:nvSpPr>
          <p:spPr>
            <a:xfrm>
              <a:off x="4317947" y="1518981"/>
              <a:ext cx="79808" cy="84831"/>
            </a:xfrm>
            <a:custGeom>
              <a:rect b="b" l="l" r="r" t="t"/>
              <a:pathLst>
                <a:path extrusionOk="0" h="1942" w="1827">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3"/>
            <p:cNvSpPr/>
            <p:nvPr/>
          </p:nvSpPr>
          <p:spPr>
            <a:xfrm>
              <a:off x="4378577" y="1317433"/>
              <a:ext cx="149787" cy="214787"/>
            </a:xfrm>
            <a:custGeom>
              <a:rect b="b" l="l" r="r" t="t"/>
              <a:pathLst>
                <a:path extrusionOk="0" h="4917" w="3429">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3"/>
            <p:cNvSpPr/>
            <p:nvPr/>
          </p:nvSpPr>
          <p:spPr>
            <a:xfrm>
              <a:off x="4374559" y="1516971"/>
              <a:ext cx="23152" cy="16818"/>
            </a:xfrm>
            <a:custGeom>
              <a:rect b="b" l="l" r="r" t="t"/>
              <a:pathLst>
                <a:path extrusionOk="0" h="385" w="53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3"/>
            <p:cNvSpPr/>
            <p:nvPr/>
          </p:nvSpPr>
          <p:spPr>
            <a:xfrm>
              <a:off x="4221454" y="1665359"/>
              <a:ext cx="86972" cy="74173"/>
            </a:xfrm>
            <a:custGeom>
              <a:rect b="b" l="l" r="r" t="t"/>
              <a:pathLst>
                <a:path extrusionOk="0" h="1698" w="1991">
                  <a:moveTo>
                    <a:pt x="457" y="0"/>
                  </a:moveTo>
                  <a:lnTo>
                    <a:pt x="1" y="657"/>
                  </a:lnTo>
                  <a:lnTo>
                    <a:pt x="1534" y="1698"/>
                  </a:lnTo>
                  <a:lnTo>
                    <a:pt x="1991" y="1041"/>
                  </a:lnTo>
                  <a:lnTo>
                    <a:pt x="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3"/>
            <p:cNvSpPr/>
            <p:nvPr/>
          </p:nvSpPr>
          <p:spPr>
            <a:xfrm>
              <a:off x="4211101" y="1635218"/>
              <a:ext cx="136508" cy="95403"/>
            </a:xfrm>
            <a:custGeom>
              <a:rect b="b" l="l" r="r" t="t"/>
              <a:pathLst>
                <a:path extrusionOk="0" h="2184" w="3125">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3"/>
            <p:cNvSpPr/>
            <p:nvPr/>
          </p:nvSpPr>
          <p:spPr>
            <a:xfrm>
              <a:off x="3833908" y="1676847"/>
              <a:ext cx="481687" cy="617714"/>
            </a:xfrm>
            <a:custGeom>
              <a:rect b="b" l="l" r="r" t="t"/>
              <a:pathLst>
                <a:path extrusionOk="0" h="14141" w="11027">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3"/>
            <p:cNvSpPr/>
            <p:nvPr/>
          </p:nvSpPr>
          <p:spPr>
            <a:xfrm>
              <a:off x="4091500" y="1676847"/>
              <a:ext cx="224091" cy="233352"/>
            </a:xfrm>
            <a:custGeom>
              <a:rect b="b" l="l" r="r" t="t"/>
              <a:pathLst>
                <a:path extrusionOk="0" h="5342" w="513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3"/>
            <p:cNvSpPr/>
            <p:nvPr/>
          </p:nvSpPr>
          <p:spPr>
            <a:xfrm>
              <a:off x="4235039" y="1772335"/>
              <a:ext cx="52681" cy="40581"/>
            </a:xfrm>
            <a:custGeom>
              <a:rect b="b" l="l" r="r" t="t"/>
              <a:pathLst>
                <a:path extrusionOk="0" h="929" w="1206">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3"/>
            <p:cNvSpPr/>
            <p:nvPr/>
          </p:nvSpPr>
          <p:spPr>
            <a:xfrm>
              <a:off x="4193541" y="1833010"/>
              <a:ext cx="52681" cy="40494"/>
            </a:xfrm>
            <a:custGeom>
              <a:rect b="b" l="l" r="r" t="t"/>
              <a:pathLst>
                <a:path extrusionOk="0" h="927" w="1206">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3"/>
            <p:cNvSpPr/>
            <p:nvPr/>
          </p:nvSpPr>
          <p:spPr>
            <a:xfrm>
              <a:off x="4152087" y="1892854"/>
              <a:ext cx="52681" cy="41236"/>
            </a:xfrm>
            <a:custGeom>
              <a:rect b="b" l="l" r="r" t="t"/>
              <a:pathLst>
                <a:path extrusionOk="0" h="944" w="1206">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3"/>
            <p:cNvSpPr/>
            <p:nvPr/>
          </p:nvSpPr>
          <p:spPr>
            <a:xfrm>
              <a:off x="4110633" y="1954227"/>
              <a:ext cx="53467" cy="41280"/>
            </a:xfrm>
            <a:custGeom>
              <a:rect b="b" l="l" r="r" t="t"/>
              <a:pathLst>
                <a:path extrusionOk="0" h="945" w="1224">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3"/>
            <p:cNvSpPr/>
            <p:nvPr/>
          </p:nvSpPr>
          <p:spPr>
            <a:xfrm>
              <a:off x="4069179" y="2015556"/>
              <a:ext cx="54254" cy="41367"/>
            </a:xfrm>
            <a:custGeom>
              <a:rect b="b" l="l" r="r" t="t"/>
              <a:pathLst>
                <a:path extrusionOk="0" h="947" w="1242">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3"/>
            <p:cNvSpPr/>
            <p:nvPr/>
          </p:nvSpPr>
          <p:spPr>
            <a:xfrm>
              <a:off x="4027681" y="2076143"/>
              <a:ext cx="54297" cy="41367"/>
            </a:xfrm>
            <a:custGeom>
              <a:rect b="b" l="l" r="r" t="t"/>
              <a:pathLst>
                <a:path extrusionOk="0" h="947" w="1243">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3"/>
            <p:cNvSpPr/>
            <p:nvPr/>
          </p:nvSpPr>
          <p:spPr>
            <a:xfrm>
              <a:off x="3987013" y="2136817"/>
              <a:ext cx="53467" cy="41324"/>
            </a:xfrm>
            <a:custGeom>
              <a:rect b="b" l="l" r="r" t="t"/>
              <a:pathLst>
                <a:path extrusionOk="0" h="946" w="1224">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3"/>
            <p:cNvSpPr/>
            <p:nvPr/>
          </p:nvSpPr>
          <p:spPr>
            <a:xfrm>
              <a:off x="2357113" y="709250"/>
              <a:ext cx="328580" cy="720106"/>
            </a:xfrm>
            <a:custGeom>
              <a:rect b="b" l="l" r="r" t="t"/>
              <a:pathLst>
                <a:path extrusionOk="0" h="16485" w="7522">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3"/>
            <p:cNvSpPr/>
            <p:nvPr/>
          </p:nvSpPr>
          <p:spPr>
            <a:xfrm>
              <a:off x="2800483" y="709250"/>
              <a:ext cx="328580" cy="720106"/>
            </a:xfrm>
            <a:custGeom>
              <a:rect b="b" l="l" r="r" t="t"/>
              <a:pathLst>
                <a:path extrusionOk="0" h="16485" w="7522">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3"/>
            <p:cNvSpPr/>
            <p:nvPr/>
          </p:nvSpPr>
          <p:spPr>
            <a:xfrm>
              <a:off x="2464745" y="1387061"/>
              <a:ext cx="1220926" cy="885968"/>
            </a:xfrm>
            <a:custGeom>
              <a:rect b="b" l="l" r="r" t="t"/>
              <a:pathLst>
                <a:path extrusionOk="0" h="20282" w="2795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3"/>
            <p:cNvSpPr/>
            <p:nvPr/>
          </p:nvSpPr>
          <p:spPr>
            <a:xfrm>
              <a:off x="3587543" y="1464378"/>
              <a:ext cx="306258" cy="319013"/>
            </a:xfrm>
            <a:custGeom>
              <a:rect b="b" l="l" r="r" t="t"/>
              <a:pathLst>
                <a:path extrusionOk="0" h="7303" w="7011">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3"/>
            <p:cNvSpPr/>
            <p:nvPr/>
          </p:nvSpPr>
          <p:spPr>
            <a:xfrm>
              <a:off x="3651318" y="1519417"/>
              <a:ext cx="200983" cy="185039"/>
            </a:xfrm>
            <a:custGeom>
              <a:rect b="b" l="l" r="r" t="t"/>
              <a:pathLst>
                <a:path extrusionOk="0" h="4236" w="4601">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53"/>
          <p:cNvGrpSpPr/>
          <p:nvPr/>
        </p:nvGrpSpPr>
        <p:grpSpPr>
          <a:xfrm>
            <a:off x="5424858" y="2654896"/>
            <a:ext cx="727013" cy="497802"/>
            <a:chOff x="4549425" y="3498550"/>
            <a:chExt cx="295375" cy="202250"/>
          </a:xfrm>
        </p:grpSpPr>
        <p:sp>
          <p:nvSpPr>
            <p:cNvPr id="639" name="Google Shape;639;p53"/>
            <p:cNvSpPr/>
            <p:nvPr/>
          </p:nvSpPr>
          <p:spPr>
            <a:xfrm>
              <a:off x="4549425" y="3498550"/>
              <a:ext cx="295375" cy="202250"/>
            </a:xfrm>
            <a:custGeom>
              <a:rect b="b" l="l" r="r" t="t"/>
              <a:pathLst>
                <a:path extrusionOk="0" h="8090" w="11815">
                  <a:moveTo>
                    <a:pt x="1" y="1"/>
                  </a:moveTo>
                  <a:lnTo>
                    <a:pt x="1" y="8090"/>
                  </a:lnTo>
                  <a:lnTo>
                    <a:pt x="11815" y="8090"/>
                  </a:lnTo>
                  <a:lnTo>
                    <a:pt x="11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3"/>
            <p:cNvSpPr/>
            <p:nvPr/>
          </p:nvSpPr>
          <p:spPr>
            <a:xfrm>
              <a:off x="4574450" y="3683025"/>
              <a:ext cx="18125" cy="17775"/>
            </a:xfrm>
            <a:custGeom>
              <a:rect b="b" l="l" r="r" t="t"/>
              <a:pathLst>
                <a:path extrusionOk="0" h="711" w="725">
                  <a:moveTo>
                    <a:pt x="0" y="0"/>
                  </a:moveTo>
                  <a:lnTo>
                    <a:pt x="0" y="711"/>
                  </a:lnTo>
                  <a:lnTo>
                    <a:pt x="725" y="711"/>
                  </a:lnTo>
                  <a:lnTo>
                    <a:pt x="7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3"/>
            <p:cNvSpPr/>
            <p:nvPr/>
          </p:nvSpPr>
          <p:spPr>
            <a:xfrm>
              <a:off x="4612500" y="3631925"/>
              <a:ext cx="17775" cy="68875"/>
            </a:xfrm>
            <a:custGeom>
              <a:rect b="b" l="l" r="r" t="t"/>
              <a:pathLst>
                <a:path extrusionOk="0" h="2755" w="711">
                  <a:moveTo>
                    <a:pt x="0" y="0"/>
                  </a:moveTo>
                  <a:lnTo>
                    <a:pt x="0" y="2755"/>
                  </a:lnTo>
                  <a:lnTo>
                    <a:pt x="710" y="2755"/>
                  </a:lnTo>
                  <a:lnTo>
                    <a:pt x="7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3"/>
            <p:cNvSpPr/>
            <p:nvPr/>
          </p:nvSpPr>
          <p:spPr>
            <a:xfrm>
              <a:off x="4650175" y="3599675"/>
              <a:ext cx="17775" cy="101125"/>
            </a:xfrm>
            <a:custGeom>
              <a:rect b="b" l="l" r="r" t="t"/>
              <a:pathLst>
                <a:path extrusionOk="0" h="4045" w="711">
                  <a:moveTo>
                    <a:pt x="1" y="0"/>
                  </a:moveTo>
                  <a:lnTo>
                    <a:pt x="1" y="4045"/>
                  </a:lnTo>
                  <a:lnTo>
                    <a:pt x="711" y="4045"/>
                  </a:lnTo>
                  <a:lnTo>
                    <a:pt x="7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3"/>
            <p:cNvSpPr/>
            <p:nvPr/>
          </p:nvSpPr>
          <p:spPr>
            <a:xfrm>
              <a:off x="4688225" y="3553275"/>
              <a:ext cx="17775" cy="147525"/>
            </a:xfrm>
            <a:custGeom>
              <a:rect b="b" l="l" r="r" t="t"/>
              <a:pathLst>
                <a:path extrusionOk="0" h="5901" w="711">
                  <a:moveTo>
                    <a:pt x="1" y="1"/>
                  </a:moveTo>
                  <a:lnTo>
                    <a:pt x="1" y="5901"/>
                  </a:lnTo>
                  <a:lnTo>
                    <a:pt x="711" y="5901"/>
                  </a:lnTo>
                  <a:lnTo>
                    <a:pt x="7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3"/>
            <p:cNvSpPr/>
            <p:nvPr/>
          </p:nvSpPr>
          <p:spPr>
            <a:xfrm>
              <a:off x="4725925" y="3517050"/>
              <a:ext cx="17775" cy="183750"/>
            </a:xfrm>
            <a:custGeom>
              <a:rect b="b" l="l" r="r" t="t"/>
              <a:pathLst>
                <a:path extrusionOk="0" h="7350" w="711">
                  <a:moveTo>
                    <a:pt x="0" y="0"/>
                  </a:moveTo>
                  <a:lnTo>
                    <a:pt x="0" y="7350"/>
                  </a:lnTo>
                  <a:lnTo>
                    <a:pt x="711" y="7350"/>
                  </a:lnTo>
                  <a:lnTo>
                    <a:pt x="7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3"/>
            <p:cNvSpPr/>
            <p:nvPr/>
          </p:nvSpPr>
          <p:spPr>
            <a:xfrm>
              <a:off x="4763600" y="3654025"/>
              <a:ext cx="18150" cy="46775"/>
            </a:xfrm>
            <a:custGeom>
              <a:rect b="b" l="l" r="r" t="t"/>
              <a:pathLst>
                <a:path extrusionOk="0" h="1871" w="726">
                  <a:moveTo>
                    <a:pt x="1" y="1"/>
                  </a:moveTo>
                  <a:lnTo>
                    <a:pt x="1" y="1871"/>
                  </a:lnTo>
                  <a:lnTo>
                    <a:pt x="726" y="1871"/>
                  </a:lnTo>
                  <a:lnTo>
                    <a:pt x="7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3"/>
            <p:cNvSpPr/>
            <p:nvPr/>
          </p:nvSpPr>
          <p:spPr>
            <a:xfrm>
              <a:off x="4801650" y="3594225"/>
              <a:ext cx="17800" cy="106575"/>
            </a:xfrm>
            <a:custGeom>
              <a:rect b="b" l="l" r="r" t="t"/>
              <a:pathLst>
                <a:path extrusionOk="0" h="4263" w="712">
                  <a:moveTo>
                    <a:pt x="1" y="1"/>
                  </a:moveTo>
                  <a:lnTo>
                    <a:pt x="1" y="4263"/>
                  </a:lnTo>
                  <a:lnTo>
                    <a:pt x="711" y="4263"/>
                  </a:lnTo>
                  <a:lnTo>
                    <a:pt x="7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 name="Google Shape;647;p53"/>
          <p:cNvSpPr/>
          <p:nvPr/>
        </p:nvSpPr>
        <p:spPr>
          <a:xfrm flipH="1">
            <a:off x="5506865" y="1176769"/>
            <a:ext cx="533070" cy="497801"/>
          </a:xfrm>
          <a:custGeom>
            <a:rect b="b" l="l" r="r" t="t"/>
            <a:pathLst>
              <a:path extrusionOk="0" h="9866" w="10565">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3"/>
          <p:cNvSpPr/>
          <p:nvPr/>
        </p:nvSpPr>
        <p:spPr>
          <a:xfrm flipH="1">
            <a:off x="5642945" y="1283132"/>
            <a:ext cx="337149" cy="285683"/>
          </a:xfrm>
          <a:custGeom>
            <a:rect b="b" l="l" r="r" t="t"/>
            <a:pathLst>
              <a:path extrusionOk="0" h="5662" w="6682">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3"/>
          <p:cNvSpPr/>
          <p:nvPr/>
        </p:nvSpPr>
        <p:spPr>
          <a:xfrm flipH="1">
            <a:off x="5676095" y="1377183"/>
            <a:ext cx="283715" cy="105050"/>
          </a:xfrm>
          <a:custGeom>
            <a:rect b="b" l="l" r="r" t="t"/>
            <a:pathLst>
              <a:path extrusionOk="0" h="2082" w="5623">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3"/>
          <p:cNvSpPr/>
          <p:nvPr/>
        </p:nvSpPr>
        <p:spPr>
          <a:xfrm>
            <a:off x="7307330" y="873441"/>
            <a:ext cx="415313" cy="411096"/>
          </a:xfrm>
          <a:custGeom>
            <a:rect b="b" l="l" r="r" t="t"/>
            <a:pathLst>
              <a:path extrusionOk="0" h="5654" w="5712">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3"/>
          <p:cNvSpPr txBox="1"/>
          <p:nvPr>
            <p:ph type="ctrTitle"/>
          </p:nvPr>
        </p:nvSpPr>
        <p:spPr>
          <a:xfrm>
            <a:off x="714300" y="951300"/>
            <a:ext cx="4328700" cy="239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HacknWhack</a:t>
            </a:r>
            <a:endParaRPr/>
          </a:p>
        </p:txBody>
      </p:sp>
      <p:sp>
        <p:nvSpPr>
          <p:cNvPr id="652" name="Google Shape;652;p53"/>
          <p:cNvSpPr txBox="1"/>
          <p:nvPr>
            <p:ph idx="1" type="subTitle"/>
          </p:nvPr>
        </p:nvSpPr>
        <p:spPr>
          <a:xfrm>
            <a:off x="714300" y="3623525"/>
            <a:ext cx="2680800" cy="7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 Wan Loong</a:t>
            </a:r>
            <a:endParaRPr/>
          </a:p>
          <a:p>
            <a:pPr indent="0" lvl="0" marL="0" rtl="0" algn="l">
              <a:spcBef>
                <a:spcPts val="0"/>
              </a:spcBef>
              <a:spcAft>
                <a:spcPts val="0"/>
              </a:spcAft>
              <a:buNone/>
            </a:pPr>
            <a:r>
              <a:rPr lang="en"/>
              <a:t>Lee Jia Wen</a:t>
            </a:r>
            <a:endParaRPr/>
          </a:p>
          <a:p>
            <a:pPr indent="0" lvl="0" marL="0" rtl="0" algn="l">
              <a:spcBef>
                <a:spcPts val="0"/>
              </a:spcBef>
              <a:spcAft>
                <a:spcPts val="0"/>
              </a:spcAft>
              <a:buNone/>
            </a:pPr>
            <a:r>
              <a:rPr lang="en"/>
              <a:t>Chan See Yin</a:t>
            </a:r>
            <a:endParaRPr/>
          </a:p>
          <a:p>
            <a:pPr indent="0" lvl="0" marL="0" rtl="0" algn="l">
              <a:spcBef>
                <a:spcPts val="0"/>
              </a:spcBef>
              <a:spcAft>
                <a:spcPts val="0"/>
              </a:spcAft>
              <a:buNone/>
            </a:pPr>
            <a:r>
              <a:rPr lang="en"/>
              <a:t>Nigel Cheong</a:t>
            </a:r>
            <a:endParaRPr/>
          </a:p>
        </p:txBody>
      </p:sp>
      <p:sp>
        <p:nvSpPr>
          <p:cNvPr id="653" name="Google Shape;653;p53"/>
          <p:cNvSpPr/>
          <p:nvPr/>
        </p:nvSpPr>
        <p:spPr>
          <a:xfrm>
            <a:off x="4590686" y="3972613"/>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3"/>
          <p:cNvSpPr/>
          <p:nvPr/>
        </p:nvSpPr>
        <p:spPr>
          <a:xfrm>
            <a:off x="8392213" y="1871097"/>
            <a:ext cx="227485" cy="194801"/>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3"/>
          <p:cNvSpPr/>
          <p:nvPr/>
        </p:nvSpPr>
        <p:spPr>
          <a:xfrm rot="2700000">
            <a:off x="4462786" y="3566948"/>
            <a:ext cx="208089" cy="208206"/>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3"/>
          <p:cNvSpPr/>
          <p:nvPr/>
        </p:nvSpPr>
        <p:spPr>
          <a:xfrm>
            <a:off x="5264032" y="2087088"/>
            <a:ext cx="227477" cy="227477"/>
          </a:xfrm>
          <a:custGeom>
            <a:rect b="b" l="l" r="r" t="t"/>
            <a:pathLst>
              <a:path extrusionOk="0" h="1610" w="161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3"/>
          <p:cNvSpPr/>
          <p:nvPr/>
        </p:nvSpPr>
        <p:spPr>
          <a:xfrm>
            <a:off x="5162638" y="1622430"/>
            <a:ext cx="430242" cy="425873"/>
          </a:xfrm>
          <a:custGeom>
            <a:rect b="b" l="l" r="r" t="t"/>
            <a:pathLst>
              <a:path extrusionOk="0" h="5654" w="5712">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1"/>
                                        </p:tgtEl>
                                        <p:attrNameLst>
                                          <p:attrName>style.visibility</p:attrName>
                                        </p:attrNameLst>
                                      </p:cBhvr>
                                      <p:to>
                                        <p:strVal val="visible"/>
                                      </p:to>
                                    </p:set>
                                    <p:animEffect filter="fade" transition="in">
                                      <p:cBhvr>
                                        <p:cTn dur="1000"/>
                                        <p:tgtEl>
                                          <p:spTgt spid="6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0" name="Shape 1020"/>
        <p:cNvGrpSpPr/>
        <p:nvPr/>
      </p:nvGrpSpPr>
      <p:grpSpPr>
        <a:xfrm>
          <a:off x="0" y="0"/>
          <a:ext cx="0" cy="0"/>
          <a:chOff x="0" y="0"/>
          <a:chExt cx="0" cy="0"/>
        </a:xfrm>
      </p:grpSpPr>
      <p:sp>
        <p:nvSpPr>
          <p:cNvPr id="1021" name="Google Shape;1021;p62"/>
          <p:cNvSpPr txBox="1"/>
          <p:nvPr/>
        </p:nvSpPr>
        <p:spPr>
          <a:xfrm>
            <a:off x="5701450" y="1698475"/>
            <a:ext cx="2894400" cy="711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a:latin typeface="Montserrat"/>
                <a:ea typeface="Montserrat"/>
                <a:cs typeface="Montserrat"/>
                <a:sym typeface="Montserrat"/>
              </a:rPr>
              <a:t>Integrated the power of GPT using the OpenAI API to extract the key insights and findings from research articles</a:t>
            </a:r>
            <a:endParaRPr>
              <a:latin typeface="Montserrat"/>
              <a:ea typeface="Montserrat"/>
              <a:cs typeface="Montserrat"/>
              <a:sym typeface="Montserrat"/>
            </a:endParaRPr>
          </a:p>
        </p:txBody>
      </p:sp>
      <p:sp>
        <p:nvSpPr>
          <p:cNvPr id="1022" name="Google Shape;1022;p62"/>
          <p:cNvSpPr txBox="1"/>
          <p:nvPr>
            <p:ph type="title"/>
          </p:nvPr>
        </p:nvSpPr>
        <p:spPr>
          <a:xfrm>
            <a:off x="516350" y="5157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Extracting Key Insights and Findings</a:t>
            </a:r>
            <a:endParaRPr/>
          </a:p>
        </p:txBody>
      </p:sp>
      <p:pic>
        <p:nvPicPr>
          <p:cNvPr id="1023" name="Google Shape;1023;p62"/>
          <p:cNvPicPr preferRelativeResize="0"/>
          <p:nvPr/>
        </p:nvPicPr>
        <p:blipFill>
          <a:blip r:embed="rId3">
            <a:alphaModFix/>
          </a:blip>
          <a:stretch>
            <a:fillRect/>
          </a:stretch>
        </p:blipFill>
        <p:spPr>
          <a:xfrm>
            <a:off x="516350" y="1137625"/>
            <a:ext cx="3704700" cy="2143750"/>
          </a:xfrm>
          <a:prstGeom prst="rect">
            <a:avLst/>
          </a:prstGeom>
          <a:noFill/>
          <a:ln>
            <a:noFill/>
          </a:ln>
        </p:spPr>
      </p:pic>
      <p:pic>
        <p:nvPicPr>
          <p:cNvPr id="1024" name="Google Shape;1024;p62"/>
          <p:cNvPicPr preferRelativeResize="0"/>
          <p:nvPr/>
        </p:nvPicPr>
        <p:blipFill>
          <a:blip r:embed="rId4">
            <a:alphaModFix/>
          </a:blip>
          <a:stretch>
            <a:fillRect/>
          </a:stretch>
        </p:blipFill>
        <p:spPr>
          <a:xfrm>
            <a:off x="516350" y="3356852"/>
            <a:ext cx="6865426" cy="1600275"/>
          </a:xfrm>
          <a:prstGeom prst="rect">
            <a:avLst/>
          </a:prstGeom>
          <a:noFill/>
          <a:ln>
            <a:noFill/>
          </a:ln>
        </p:spPr>
      </p:pic>
      <p:pic>
        <p:nvPicPr>
          <p:cNvPr id="1025" name="Google Shape;1025;p62"/>
          <p:cNvPicPr preferRelativeResize="0"/>
          <p:nvPr/>
        </p:nvPicPr>
        <p:blipFill>
          <a:blip r:embed="rId5">
            <a:alphaModFix/>
          </a:blip>
          <a:stretch>
            <a:fillRect/>
          </a:stretch>
        </p:blipFill>
        <p:spPr>
          <a:xfrm>
            <a:off x="4963950" y="1753000"/>
            <a:ext cx="601948" cy="601948"/>
          </a:xfrm>
          <a:prstGeom prst="rect">
            <a:avLst/>
          </a:prstGeom>
          <a:noFill/>
          <a:ln>
            <a:noFill/>
          </a:ln>
        </p:spPr>
      </p:pic>
      <p:cxnSp>
        <p:nvCxnSpPr>
          <p:cNvPr id="1026" name="Google Shape;1026;p62"/>
          <p:cNvCxnSpPr/>
          <p:nvPr/>
        </p:nvCxnSpPr>
        <p:spPr>
          <a:xfrm flipH="1" rot="10800000">
            <a:off x="4802500" y="4100450"/>
            <a:ext cx="2445600" cy="9600"/>
          </a:xfrm>
          <a:prstGeom prst="straightConnector1">
            <a:avLst/>
          </a:prstGeom>
          <a:noFill/>
          <a:ln cap="flat" cmpd="sng" w="9525">
            <a:solidFill>
              <a:schemeClr val="dk1"/>
            </a:solidFill>
            <a:prstDash val="solid"/>
            <a:round/>
            <a:headEnd len="med" w="med" type="none"/>
            <a:tailEnd len="med" w="med" type="none"/>
          </a:ln>
        </p:spPr>
      </p:cxnSp>
      <p:cxnSp>
        <p:nvCxnSpPr>
          <p:cNvPr id="1027" name="Google Shape;1027;p62"/>
          <p:cNvCxnSpPr/>
          <p:nvPr/>
        </p:nvCxnSpPr>
        <p:spPr>
          <a:xfrm flipH="1" rot="10800000">
            <a:off x="578650" y="4232375"/>
            <a:ext cx="162900" cy="1500"/>
          </a:xfrm>
          <a:prstGeom prst="straightConnector1">
            <a:avLst/>
          </a:prstGeom>
          <a:noFill/>
          <a:ln cap="flat" cmpd="sng" w="9525">
            <a:solidFill>
              <a:schemeClr val="dk1"/>
            </a:solidFill>
            <a:prstDash val="solid"/>
            <a:round/>
            <a:headEnd len="med" w="med" type="none"/>
            <a:tailEnd len="med" w="med" type="none"/>
          </a:ln>
        </p:spPr>
      </p:cxnSp>
      <p:cxnSp>
        <p:nvCxnSpPr>
          <p:cNvPr id="1028" name="Google Shape;1028;p62"/>
          <p:cNvCxnSpPr/>
          <p:nvPr/>
        </p:nvCxnSpPr>
        <p:spPr>
          <a:xfrm flipH="1" rot="10800000">
            <a:off x="2356900" y="3752025"/>
            <a:ext cx="4408200" cy="4800"/>
          </a:xfrm>
          <a:prstGeom prst="straightConnector1">
            <a:avLst/>
          </a:prstGeom>
          <a:noFill/>
          <a:ln cap="flat" cmpd="sng" w="9525">
            <a:solidFill>
              <a:schemeClr val="dk1"/>
            </a:solidFill>
            <a:prstDash val="solid"/>
            <a:round/>
            <a:headEnd len="med" w="med" type="none"/>
            <a:tailEnd len="med" w="med" type="none"/>
          </a:ln>
        </p:spPr>
      </p:cxnSp>
      <p:cxnSp>
        <p:nvCxnSpPr>
          <p:cNvPr id="1029" name="Google Shape;1029;p62"/>
          <p:cNvCxnSpPr/>
          <p:nvPr/>
        </p:nvCxnSpPr>
        <p:spPr>
          <a:xfrm flipH="1" rot="10800000">
            <a:off x="4839250" y="3874450"/>
            <a:ext cx="1768800" cy="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 name="Shape 1033"/>
        <p:cNvGrpSpPr/>
        <p:nvPr/>
      </p:nvGrpSpPr>
      <p:grpSpPr>
        <a:xfrm>
          <a:off x="0" y="0"/>
          <a:ext cx="0" cy="0"/>
          <a:chOff x="0" y="0"/>
          <a:chExt cx="0" cy="0"/>
        </a:xfrm>
      </p:grpSpPr>
      <p:sp>
        <p:nvSpPr>
          <p:cNvPr id="1034" name="Google Shape;1034;p63"/>
          <p:cNvSpPr txBox="1"/>
          <p:nvPr>
            <p:ph type="title"/>
          </p:nvPr>
        </p:nvSpPr>
        <p:spPr>
          <a:xfrm>
            <a:off x="516350" y="5157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Conversion to PowerPoint</a:t>
            </a:r>
            <a:endParaRPr/>
          </a:p>
        </p:txBody>
      </p:sp>
      <p:pic>
        <p:nvPicPr>
          <p:cNvPr id="1035" name="Google Shape;1035;p63"/>
          <p:cNvPicPr preferRelativeResize="0"/>
          <p:nvPr/>
        </p:nvPicPr>
        <p:blipFill>
          <a:blip r:embed="rId3">
            <a:alphaModFix/>
          </a:blip>
          <a:stretch>
            <a:fillRect/>
          </a:stretch>
        </p:blipFill>
        <p:spPr>
          <a:xfrm>
            <a:off x="265700" y="1092500"/>
            <a:ext cx="3657840" cy="3855000"/>
          </a:xfrm>
          <a:prstGeom prst="rect">
            <a:avLst/>
          </a:prstGeom>
          <a:noFill/>
          <a:ln>
            <a:noFill/>
          </a:ln>
        </p:spPr>
      </p:pic>
      <p:pic>
        <p:nvPicPr>
          <p:cNvPr id="1036" name="Google Shape;1036;p63"/>
          <p:cNvPicPr preferRelativeResize="0"/>
          <p:nvPr/>
        </p:nvPicPr>
        <p:blipFill>
          <a:blip r:embed="rId4">
            <a:alphaModFix/>
          </a:blip>
          <a:stretch>
            <a:fillRect/>
          </a:stretch>
        </p:blipFill>
        <p:spPr>
          <a:xfrm>
            <a:off x="5148248" y="1611725"/>
            <a:ext cx="3755400" cy="2816550"/>
          </a:xfrm>
          <a:prstGeom prst="rect">
            <a:avLst/>
          </a:prstGeom>
          <a:noFill/>
          <a:ln cap="flat" cmpd="sng" w="9525">
            <a:solidFill>
              <a:schemeClr val="dk2"/>
            </a:solidFill>
            <a:prstDash val="solid"/>
            <a:round/>
            <a:headEnd len="sm" w="sm" type="none"/>
            <a:tailEnd len="sm" w="sm" type="none"/>
          </a:ln>
        </p:spPr>
      </p:pic>
      <p:sp>
        <p:nvSpPr>
          <p:cNvPr id="1037" name="Google Shape;1037;p63"/>
          <p:cNvSpPr/>
          <p:nvPr/>
        </p:nvSpPr>
        <p:spPr>
          <a:xfrm>
            <a:off x="4191450" y="2784475"/>
            <a:ext cx="761100" cy="348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1" name="Shape 1041"/>
        <p:cNvGrpSpPr/>
        <p:nvPr/>
      </p:nvGrpSpPr>
      <p:grpSpPr>
        <a:xfrm>
          <a:off x="0" y="0"/>
          <a:ext cx="0" cy="0"/>
          <a:chOff x="0" y="0"/>
          <a:chExt cx="0" cy="0"/>
        </a:xfrm>
      </p:grpSpPr>
      <p:sp>
        <p:nvSpPr>
          <p:cNvPr id="1042" name="Google Shape;1042;p64"/>
          <p:cNvSpPr txBox="1"/>
          <p:nvPr>
            <p:ph type="title"/>
          </p:nvPr>
        </p:nvSpPr>
        <p:spPr>
          <a:xfrm>
            <a:off x="516350" y="5157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Conversion to Infographic Poster</a:t>
            </a:r>
            <a:endParaRPr/>
          </a:p>
        </p:txBody>
      </p:sp>
      <p:pic>
        <p:nvPicPr>
          <p:cNvPr id="1043" name="Google Shape;1043;p64"/>
          <p:cNvPicPr preferRelativeResize="0"/>
          <p:nvPr/>
        </p:nvPicPr>
        <p:blipFill>
          <a:blip r:embed="rId3">
            <a:alphaModFix/>
          </a:blip>
          <a:stretch>
            <a:fillRect/>
          </a:stretch>
        </p:blipFill>
        <p:spPr>
          <a:xfrm>
            <a:off x="265700" y="1092500"/>
            <a:ext cx="3657840" cy="3855000"/>
          </a:xfrm>
          <a:prstGeom prst="rect">
            <a:avLst/>
          </a:prstGeom>
          <a:noFill/>
          <a:ln>
            <a:noFill/>
          </a:ln>
        </p:spPr>
      </p:pic>
      <p:sp>
        <p:nvSpPr>
          <p:cNvPr id="1044" name="Google Shape;1044;p64"/>
          <p:cNvSpPr/>
          <p:nvPr/>
        </p:nvSpPr>
        <p:spPr>
          <a:xfrm>
            <a:off x="4689788" y="2749625"/>
            <a:ext cx="761100" cy="348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5" name="Google Shape;1045;p64"/>
          <p:cNvPicPr preferRelativeResize="0"/>
          <p:nvPr/>
        </p:nvPicPr>
        <p:blipFill>
          <a:blip r:embed="rId4">
            <a:alphaModFix/>
          </a:blip>
          <a:stretch>
            <a:fillRect/>
          </a:stretch>
        </p:blipFill>
        <p:spPr>
          <a:xfrm>
            <a:off x="6374025" y="193550"/>
            <a:ext cx="2152350" cy="48575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9" name="Shape 1049"/>
        <p:cNvGrpSpPr/>
        <p:nvPr/>
      </p:nvGrpSpPr>
      <p:grpSpPr>
        <a:xfrm>
          <a:off x="0" y="0"/>
          <a:ext cx="0" cy="0"/>
          <a:chOff x="0" y="0"/>
          <a:chExt cx="0" cy="0"/>
        </a:xfrm>
      </p:grpSpPr>
      <p:sp>
        <p:nvSpPr>
          <p:cNvPr id="1050" name="Google Shape;1050;p65"/>
          <p:cNvSpPr txBox="1"/>
          <p:nvPr>
            <p:ph type="title"/>
          </p:nvPr>
        </p:nvSpPr>
        <p:spPr>
          <a:xfrm>
            <a:off x="3795850" y="1964600"/>
            <a:ext cx="33954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Conversational AI Features</a:t>
            </a:r>
            <a:endParaRPr/>
          </a:p>
        </p:txBody>
      </p:sp>
      <p:grpSp>
        <p:nvGrpSpPr>
          <p:cNvPr id="1051" name="Google Shape;1051;p65"/>
          <p:cNvGrpSpPr/>
          <p:nvPr/>
        </p:nvGrpSpPr>
        <p:grpSpPr>
          <a:xfrm>
            <a:off x="7328375" y="1705825"/>
            <a:ext cx="1003300" cy="2676625"/>
            <a:chOff x="4106525" y="1454125"/>
            <a:chExt cx="1003300" cy="2676625"/>
          </a:xfrm>
        </p:grpSpPr>
        <p:sp>
          <p:nvSpPr>
            <p:cNvPr id="1052" name="Google Shape;1052;p65"/>
            <p:cNvSpPr/>
            <p:nvPr/>
          </p:nvSpPr>
          <p:spPr>
            <a:xfrm>
              <a:off x="4470225" y="1583075"/>
              <a:ext cx="257475" cy="360675"/>
            </a:xfrm>
            <a:custGeom>
              <a:rect b="b" l="l" r="r" t="t"/>
              <a:pathLst>
                <a:path extrusionOk="0" h="14427" w="10299">
                  <a:moveTo>
                    <a:pt x="700" y="1"/>
                  </a:moveTo>
                  <a:cubicBezTo>
                    <a:pt x="507" y="1"/>
                    <a:pt x="362" y="150"/>
                    <a:pt x="207" y="460"/>
                  </a:cubicBezTo>
                  <a:cubicBezTo>
                    <a:pt x="89" y="696"/>
                    <a:pt x="59" y="932"/>
                    <a:pt x="30" y="1168"/>
                  </a:cubicBezTo>
                  <a:cubicBezTo>
                    <a:pt x="0" y="1670"/>
                    <a:pt x="177" y="2968"/>
                    <a:pt x="177" y="3145"/>
                  </a:cubicBezTo>
                  <a:cubicBezTo>
                    <a:pt x="148" y="3794"/>
                    <a:pt x="148" y="4443"/>
                    <a:pt x="177" y="5093"/>
                  </a:cubicBezTo>
                  <a:cubicBezTo>
                    <a:pt x="207" y="6804"/>
                    <a:pt x="1003" y="8014"/>
                    <a:pt x="2508" y="8752"/>
                  </a:cubicBezTo>
                  <a:cubicBezTo>
                    <a:pt x="2626" y="8781"/>
                    <a:pt x="2803" y="8870"/>
                    <a:pt x="2980" y="8929"/>
                  </a:cubicBezTo>
                  <a:cubicBezTo>
                    <a:pt x="3010" y="8958"/>
                    <a:pt x="3039" y="8958"/>
                    <a:pt x="3069" y="8958"/>
                  </a:cubicBezTo>
                  <a:cubicBezTo>
                    <a:pt x="3423" y="9106"/>
                    <a:pt x="3807" y="9224"/>
                    <a:pt x="4013" y="9224"/>
                  </a:cubicBezTo>
                  <a:cubicBezTo>
                    <a:pt x="4146" y="9233"/>
                    <a:pt x="4278" y="9238"/>
                    <a:pt x="4408" y="9238"/>
                  </a:cubicBezTo>
                  <a:cubicBezTo>
                    <a:pt x="5520" y="9238"/>
                    <a:pt x="6519" y="8892"/>
                    <a:pt x="7259" y="8073"/>
                  </a:cubicBezTo>
                  <a:cubicBezTo>
                    <a:pt x="7264" y="8067"/>
                    <a:pt x="7268" y="8065"/>
                    <a:pt x="7270" y="8065"/>
                  </a:cubicBezTo>
                  <a:lnTo>
                    <a:pt x="7270" y="8065"/>
                  </a:lnTo>
                  <a:cubicBezTo>
                    <a:pt x="7278" y="8065"/>
                    <a:pt x="7254" y="8113"/>
                    <a:pt x="7229" y="8161"/>
                  </a:cubicBezTo>
                  <a:cubicBezTo>
                    <a:pt x="6573" y="9500"/>
                    <a:pt x="5567" y="10232"/>
                    <a:pt x="4169" y="10232"/>
                  </a:cubicBezTo>
                  <a:cubicBezTo>
                    <a:pt x="3995" y="10232"/>
                    <a:pt x="3815" y="10220"/>
                    <a:pt x="3630" y="10197"/>
                  </a:cubicBezTo>
                  <a:cubicBezTo>
                    <a:pt x="3600" y="10197"/>
                    <a:pt x="3571" y="10197"/>
                    <a:pt x="3512" y="10168"/>
                  </a:cubicBezTo>
                  <a:lnTo>
                    <a:pt x="3512" y="10168"/>
                  </a:lnTo>
                  <a:lnTo>
                    <a:pt x="3600" y="10906"/>
                  </a:lnTo>
                  <a:cubicBezTo>
                    <a:pt x="3630" y="11024"/>
                    <a:pt x="3630" y="11142"/>
                    <a:pt x="3600" y="11260"/>
                  </a:cubicBezTo>
                  <a:lnTo>
                    <a:pt x="2715" y="11437"/>
                  </a:lnTo>
                  <a:cubicBezTo>
                    <a:pt x="2626" y="11525"/>
                    <a:pt x="2007" y="12351"/>
                    <a:pt x="2331" y="13207"/>
                  </a:cubicBezTo>
                  <a:cubicBezTo>
                    <a:pt x="2508" y="13650"/>
                    <a:pt x="2862" y="13886"/>
                    <a:pt x="3098" y="14004"/>
                  </a:cubicBezTo>
                  <a:cubicBezTo>
                    <a:pt x="3533" y="14282"/>
                    <a:pt x="4069" y="14427"/>
                    <a:pt x="4618" y="14427"/>
                  </a:cubicBezTo>
                  <a:cubicBezTo>
                    <a:pt x="5001" y="14427"/>
                    <a:pt x="5390" y="14356"/>
                    <a:pt x="5754" y="14210"/>
                  </a:cubicBezTo>
                  <a:cubicBezTo>
                    <a:pt x="7731" y="13473"/>
                    <a:pt x="8144" y="10906"/>
                    <a:pt x="8144" y="10581"/>
                  </a:cubicBezTo>
                  <a:cubicBezTo>
                    <a:pt x="8174" y="10197"/>
                    <a:pt x="8174" y="9814"/>
                    <a:pt x="8203" y="9430"/>
                  </a:cubicBezTo>
                  <a:cubicBezTo>
                    <a:pt x="8233" y="8338"/>
                    <a:pt x="8233" y="7247"/>
                    <a:pt x="8292" y="6125"/>
                  </a:cubicBezTo>
                  <a:cubicBezTo>
                    <a:pt x="8292" y="5789"/>
                    <a:pt x="8425" y="5533"/>
                    <a:pt x="8817" y="5533"/>
                  </a:cubicBezTo>
                  <a:cubicBezTo>
                    <a:pt x="8838" y="5533"/>
                    <a:pt x="8859" y="5534"/>
                    <a:pt x="8882" y="5535"/>
                  </a:cubicBezTo>
                  <a:cubicBezTo>
                    <a:pt x="9236" y="5535"/>
                    <a:pt x="9531" y="5388"/>
                    <a:pt x="9767" y="5093"/>
                  </a:cubicBezTo>
                  <a:cubicBezTo>
                    <a:pt x="10298" y="4473"/>
                    <a:pt x="10210" y="3794"/>
                    <a:pt x="9472" y="3086"/>
                  </a:cubicBezTo>
                  <a:cubicBezTo>
                    <a:pt x="9273" y="2898"/>
                    <a:pt x="9016" y="2810"/>
                    <a:pt x="8748" y="2810"/>
                  </a:cubicBezTo>
                  <a:cubicBezTo>
                    <a:pt x="8300" y="2810"/>
                    <a:pt x="7820" y="3056"/>
                    <a:pt x="7525" y="3499"/>
                  </a:cubicBezTo>
                  <a:cubicBezTo>
                    <a:pt x="7436" y="3647"/>
                    <a:pt x="7436" y="3853"/>
                    <a:pt x="7229" y="3942"/>
                  </a:cubicBezTo>
                  <a:cubicBezTo>
                    <a:pt x="7170" y="3765"/>
                    <a:pt x="7170" y="3588"/>
                    <a:pt x="7170" y="3470"/>
                  </a:cubicBezTo>
                  <a:cubicBezTo>
                    <a:pt x="7259" y="2821"/>
                    <a:pt x="7141" y="2230"/>
                    <a:pt x="6728" y="1699"/>
                  </a:cubicBezTo>
                  <a:cubicBezTo>
                    <a:pt x="6580" y="1493"/>
                    <a:pt x="6492" y="1198"/>
                    <a:pt x="6462" y="932"/>
                  </a:cubicBezTo>
                  <a:cubicBezTo>
                    <a:pt x="6371" y="382"/>
                    <a:pt x="6154" y="134"/>
                    <a:pt x="5744" y="134"/>
                  </a:cubicBezTo>
                  <a:cubicBezTo>
                    <a:pt x="5626" y="134"/>
                    <a:pt x="5492" y="155"/>
                    <a:pt x="5341" y="194"/>
                  </a:cubicBezTo>
                  <a:cubicBezTo>
                    <a:pt x="4957" y="312"/>
                    <a:pt x="4574" y="489"/>
                    <a:pt x="4161" y="548"/>
                  </a:cubicBezTo>
                  <a:cubicBezTo>
                    <a:pt x="3688" y="643"/>
                    <a:pt x="3221" y="732"/>
                    <a:pt x="2766" y="732"/>
                  </a:cubicBezTo>
                  <a:cubicBezTo>
                    <a:pt x="2227" y="732"/>
                    <a:pt x="1706" y="608"/>
                    <a:pt x="1210" y="224"/>
                  </a:cubicBezTo>
                  <a:cubicBezTo>
                    <a:pt x="1001" y="77"/>
                    <a:pt x="838" y="1"/>
                    <a:pt x="700" y="1"/>
                  </a:cubicBez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5"/>
            <p:cNvSpPr/>
            <p:nvPr/>
          </p:nvSpPr>
          <p:spPr>
            <a:xfrm>
              <a:off x="4444400" y="1454125"/>
              <a:ext cx="286975" cy="234875"/>
            </a:xfrm>
            <a:custGeom>
              <a:rect b="b" l="l" r="r" t="t"/>
              <a:pathLst>
                <a:path extrusionOk="0" h="9395" w="11479">
                  <a:moveTo>
                    <a:pt x="4247" y="0"/>
                  </a:moveTo>
                  <a:cubicBezTo>
                    <a:pt x="3889" y="0"/>
                    <a:pt x="3527" y="44"/>
                    <a:pt x="3158" y="130"/>
                  </a:cubicBezTo>
                  <a:cubicBezTo>
                    <a:pt x="1446" y="513"/>
                    <a:pt x="532" y="2048"/>
                    <a:pt x="1004" y="3729"/>
                  </a:cubicBezTo>
                  <a:cubicBezTo>
                    <a:pt x="1033" y="3936"/>
                    <a:pt x="1151" y="4113"/>
                    <a:pt x="974" y="4320"/>
                  </a:cubicBezTo>
                  <a:cubicBezTo>
                    <a:pt x="0" y="5500"/>
                    <a:pt x="177" y="6651"/>
                    <a:pt x="1063" y="7772"/>
                  </a:cubicBezTo>
                  <a:cubicBezTo>
                    <a:pt x="1328" y="7595"/>
                    <a:pt x="1181" y="7300"/>
                    <a:pt x="1181" y="7064"/>
                  </a:cubicBezTo>
                  <a:cubicBezTo>
                    <a:pt x="1210" y="6474"/>
                    <a:pt x="1151" y="5913"/>
                    <a:pt x="1505" y="5382"/>
                  </a:cubicBezTo>
                  <a:cubicBezTo>
                    <a:pt x="1593" y="5277"/>
                    <a:pt x="1659" y="5203"/>
                    <a:pt x="1742" y="5203"/>
                  </a:cubicBezTo>
                  <a:cubicBezTo>
                    <a:pt x="1799" y="5203"/>
                    <a:pt x="1864" y="5239"/>
                    <a:pt x="1948" y="5323"/>
                  </a:cubicBezTo>
                  <a:cubicBezTo>
                    <a:pt x="2469" y="5867"/>
                    <a:pt x="3112" y="6045"/>
                    <a:pt x="3797" y="6045"/>
                  </a:cubicBezTo>
                  <a:cubicBezTo>
                    <a:pt x="4004" y="6045"/>
                    <a:pt x="4214" y="6029"/>
                    <a:pt x="4427" y="6002"/>
                  </a:cubicBezTo>
                  <a:cubicBezTo>
                    <a:pt x="5105" y="5943"/>
                    <a:pt x="5754" y="5706"/>
                    <a:pt x="6404" y="5500"/>
                  </a:cubicBezTo>
                  <a:cubicBezTo>
                    <a:pt x="6565" y="5454"/>
                    <a:pt x="6698" y="5430"/>
                    <a:pt x="6809" y="5430"/>
                  </a:cubicBezTo>
                  <a:cubicBezTo>
                    <a:pt x="7123" y="5430"/>
                    <a:pt x="7253" y="5624"/>
                    <a:pt x="7318" y="6061"/>
                  </a:cubicBezTo>
                  <a:cubicBezTo>
                    <a:pt x="7377" y="6356"/>
                    <a:pt x="7436" y="6680"/>
                    <a:pt x="7613" y="6916"/>
                  </a:cubicBezTo>
                  <a:cubicBezTo>
                    <a:pt x="8085" y="7447"/>
                    <a:pt x="8085" y="8097"/>
                    <a:pt x="8056" y="8746"/>
                  </a:cubicBezTo>
                  <a:cubicBezTo>
                    <a:pt x="8056" y="8864"/>
                    <a:pt x="8056" y="9011"/>
                    <a:pt x="8056" y="9129"/>
                  </a:cubicBezTo>
                  <a:cubicBezTo>
                    <a:pt x="8056" y="9277"/>
                    <a:pt x="8056" y="9395"/>
                    <a:pt x="8262" y="9395"/>
                  </a:cubicBezTo>
                  <a:cubicBezTo>
                    <a:pt x="8410" y="9395"/>
                    <a:pt x="8469" y="9336"/>
                    <a:pt x="8528" y="9188"/>
                  </a:cubicBezTo>
                  <a:cubicBezTo>
                    <a:pt x="8845" y="8428"/>
                    <a:pt x="9192" y="8091"/>
                    <a:pt x="9743" y="8091"/>
                  </a:cubicBezTo>
                  <a:cubicBezTo>
                    <a:pt x="9961" y="8091"/>
                    <a:pt x="10212" y="8144"/>
                    <a:pt x="10505" y="8244"/>
                  </a:cubicBezTo>
                  <a:cubicBezTo>
                    <a:pt x="10741" y="7890"/>
                    <a:pt x="10859" y="7506"/>
                    <a:pt x="10977" y="7093"/>
                  </a:cubicBezTo>
                  <a:cubicBezTo>
                    <a:pt x="11479" y="5234"/>
                    <a:pt x="10830" y="3995"/>
                    <a:pt x="9000" y="3464"/>
                  </a:cubicBezTo>
                  <a:cubicBezTo>
                    <a:pt x="8115" y="3198"/>
                    <a:pt x="7554" y="2697"/>
                    <a:pt x="7259" y="1871"/>
                  </a:cubicBezTo>
                  <a:cubicBezTo>
                    <a:pt x="6935" y="985"/>
                    <a:pt x="6285" y="425"/>
                    <a:pt x="5400" y="159"/>
                  </a:cubicBezTo>
                  <a:cubicBezTo>
                    <a:pt x="5017" y="52"/>
                    <a:pt x="4634" y="0"/>
                    <a:pt x="4247" y="0"/>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5"/>
            <p:cNvSpPr/>
            <p:nvPr/>
          </p:nvSpPr>
          <p:spPr>
            <a:xfrm>
              <a:off x="4549875" y="1766450"/>
              <a:ext cx="114375" cy="76300"/>
            </a:xfrm>
            <a:custGeom>
              <a:rect b="b" l="l" r="r" t="t"/>
              <a:pathLst>
                <a:path extrusionOk="0" h="3052" w="4575">
                  <a:moveTo>
                    <a:pt x="4575" y="0"/>
                  </a:moveTo>
                  <a:lnTo>
                    <a:pt x="4575" y="0"/>
                  </a:lnTo>
                  <a:cubicBezTo>
                    <a:pt x="3581" y="1118"/>
                    <a:pt x="2400" y="1650"/>
                    <a:pt x="1066" y="1650"/>
                  </a:cubicBezTo>
                  <a:cubicBezTo>
                    <a:pt x="815" y="1650"/>
                    <a:pt x="558" y="1631"/>
                    <a:pt x="296" y="1594"/>
                  </a:cubicBezTo>
                  <a:cubicBezTo>
                    <a:pt x="217" y="1594"/>
                    <a:pt x="139" y="1580"/>
                    <a:pt x="77" y="1580"/>
                  </a:cubicBezTo>
                  <a:cubicBezTo>
                    <a:pt x="47" y="1580"/>
                    <a:pt x="21" y="1584"/>
                    <a:pt x="1" y="1594"/>
                  </a:cubicBezTo>
                  <a:cubicBezTo>
                    <a:pt x="1" y="1623"/>
                    <a:pt x="1" y="1653"/>
                    <a:pt x="1" y="1682"/>
                  </a:cubicBezTo>
                  <a:cubicBezTo>
                    <a:pt x="1" y="1682"/>
                    <a:pt x="1" y="1682"/>
                    <a:pt x="1" y="1712"/>
                  </a:cubicBezTo>
                  <a:cubicBezTo>
                    <a:pt x="119" y="1771"/>
                    <a:pt x="237" y="1918"/>
                    <a:pt x="237" y="2066"/>
                  </a:cubicBezTo>
                  <a:lnTo>
                    <a:pt x="355" y="3039"/>
                  </a:lnTo>
                  <a:lnTo>
                    <a:pt x="591" y="3039"/>
                  </a:lnTo>
                  <a:cubicBezTo>
                    <a:pt x="691" y="3047"/>
                    <a:pt x="790" y="3051"/>
                    <a:pt x="889" y="3051"/>
                  </a:cubicBezTo>
                  <a:cubicBezTo>
                    <a:pt x="2654" y="3051"/>
                    <a:pt x="4183" y="1817"/>
                    <a:pt x="4575" y="0"/>
                  </a:cubicBezTo>
                  <a:close/>
                </a:path>
              </a:pathLst>
            </a:custGeom>
            <a:solidFill>
              <a:srgbClr val="292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5"/>
            <p:cNvSpPr/>
            <p:nvPr/>
          </p:nvSpPr>
          <p:spPr>
            <a:xfrm>
              <a:off x="4511525" y="1731675"/>
              <a:ext cx="67900" cy="24825"/>
            </a:xfrm>
            <a:custGeom>
              <a:rect b="b" l="l" r="r" t="t"/>
              <a:pathLst>
                <a:path extrusionOk="0" h="993" w="2716">
                  <a:moveTo>
                    <a:pt x="188" y="0"/>
                  </a:moveTo>
                  <a:cubicBezTo>
                    <a:pt x="134" y="0"/>
                    <a:pt x="87" y="26"/>
                    <a:pt x="60" y="122"/>
                  </a:cubicBezTo>
                  <a:cubicBezTo>
                    <a:pt x="1" y="240"/>
                    <a:pt x="89" y="358"/>
                    <a:pt x="178" y="476"/>
                  </a:cubicBezTo>
                  <a:cubicBezTo>
                    <a:pt x="410" y="824"/>
                    <a:pt x="799" y="992"/>
                    <a:pt x="1219" y="992"/>
                  </a:cubicBezTo>
                  <a:cubicBezTo>
                    <a:pt x="1759" y="992"/>
                    <a:pt x="2350" y="713"/>
                    <a:pt x="2715" y="181"/>
                  </a:cubicBezTo>
                  <a:cubicBezTo>
                    <a:pt x="1919" y="34"/>
                    <a:pt x="1151" y="63"/>
                    <a:pt x="384" y="34"/>
                  </a:cubicBezTo>
                  <a:cubicBezTo>
                    <a:pt x="321" y="34"/>
                    <a:pt x="250" y="0"/>
                    <a:pt x="1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5"/>
            <p:cNvSpPr/>
            <p:nvPr/>
          </p:nvSpPr>
          <p:spPr>
            <a:xfrm>
              <a:off x="4559475" y="1627750"/>
              <a:ext cx="52400" cy="17100"/>
            </a:xfrm>
            <a:custGeom>
              <a:rect b="b" l="l" r="r" t="t"/>
              <a:pathLst>
                <a:path extrusionOk="0" h="684" w="2096">
                  <a:moveTo>
                    <a:pt x="404" y="0"/>
                  </a:moveTo>
                  <a:cubicBezTo>
                    <a:pt x="220" y="0"/>
                    <a:pt x="26" y="21"/>
                    <a:pt x="1" y="296"/>
                  </a:cubicBezTo>
                  <a:cubicBezTo>
                    <a:pt x="1" y="620"/>
                    <a:pt x="237" y="650"/>
                    <a:pt x="473" y="650"/>
                  </a:cubicBezTo>
                  <a:cubicBezTo>
                    <a:pt x="827" y="679"/>
                    <a:pt x="1210" y="679"/>
                    <a:pt x="1564" y="679"/>
                  </a:cubicBezTo>
                  <a:cubicBezTo>
                    <a:pt x="1627" y="679"/>
                    <a:pt x="1692" y="684"/>
                    <a:pt x="1755" y="684"/>
                  </a:cubicBezTo>
                  <a:cubicBezTo>
                    <a:pt x="1925" y="684"/>
                    <a:pt x="2074" y="652"/>
                    <a:pt x="2096" y="414"/>
                  </a:cubicBezTo>
                  <a:cubicBezTo>
                    <a:pt x="2096" y="119"/>
                    <a:pt x="1860" y="60"/>
                    <a:pt x="1623" y="60"/>
                  </a:cubicBezTo>
                  <a:cubicBezTo>
                    <a:pt x="1240" y="60"/>
                    <a:pt x="886" y="1"/>
                    <a:pt x="502" y="1"/>
                  </a:cubicBezTo>
                  <a:cubicBezTo>
                    <a:pt x="470" y="1"/>
                    <a:pt x="437" y="0"/>
                    <a:pt x="404"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5"/>
            <p:cNvSpPr/>
            <p:nvPr/>
          </p:nvSpPr>
          <p:spPr>
            <a:xfrm>
              <a:off x="4480550" y="1626275"/>
              <a:ext cx="39850" cy="17000"/>
            </a:xfrm>
            <a:custGeom>
              <a:rect b="b" l="l" r="r" t="t"/>
              <a:pathLst>
                <a:path extrusionOk="0" h="680" w="1594">
                  <a:moveTo>
                    <a:pt x="384" y="1"/>
                  </a:moveTo>
                  <a:cubicBezTo>
                    <a:pt x="207" y="1"/>
                    <a:pt x="59" y="119"/>
                    <a:pt x="30" y="296"/>
                  </a:cubicBezTo>
                  <a:cubicBezTo>
                    <a:pt x="0" y="532"/>
                    <a:pt x="177" y="650"/>
                    <a:pt x="384" y="650"/>
                  </a:cubicBezTo>
                  <a:cubicBezTo>
                    <a:pt x="649" y="679"/>
                    <a:pt x="945" y="679"/>
                    <a:pt x="1210" y="679"/>
                  </a:cubicBezTo>
                  <a:cubicBezTo>
                    <a:pt x="1387" y="679"/>
                    <a:pt x="1564" y="620"/>
                    <a:pt x="1564" y="414"/>
                  </a:cubicBezTo>
                  <a:cubicBezTo>
                    <a:pt x="1594" y="178"/>
                    <a:pt x="1417" y="60"/>
                    <a:pt x="1210" y="60"/>
                  </a:cubicBezTo>
                  <a:cubicBezTo>
                    <a:pt x="945" y="30"/>
                    <a:pt x="679" y="30"/>
                    <a:pt x="384"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5"/>
            <p:cNvSpPr/>
            <p:nvPr/>
          </p:nvSpPr>
          <p:spPr>
            <a:xfrm>
              <a:off x="4523475" y="1686775"/>
              <a:ext cx="24950" cy="35625"/>
            </a:xfrm>
            <a:custGeom>
              <a:rect b="b" l="l" r="r" t="t"/>
              <a:pathLst>
                <a:path extrusionOk="0" h="1425" w="998">
                  <a:moveTo>
                    <a:pt x="201" y="0"/>
                  </a:moveTo>
                  <a:cubicBezTo>
                    <a:pt x="83" y="266"/>
                    <a:pt x="54" y="502"/>
                    <a:pt x="54" y="768"/>
                  </a:cubicBezTo>
                  <a:cubicBezTo>
                    <a:pt x="0" y="1169"/>
                    <a:pt x="262" y="1425"/>
                    <a:pt x="642" y="1425"/>
                  </a:cubicBezTo>
                  <a:cubicBezTo>
                    <a:pt x="681" y="1425"/>
                    <a:pt x="721" y="1422"/>
                    <a:pt x="762" y="1417"/>
                  </a:cubicBezTo>
                  <a:cubicBezTo>
                    <a:pt x="850" y="1387"/>
                    <a:pt x="998" y="1387"/>
                    <a:pt x="998" y="1240"/>
                  </a:cubicBezTo>
                  <a:cubicBezTo>
                    <a:pt x="998" y="1122"/>
                    <a:pt x="880" y="1092"/>
                    <a:pt x="791" y="1092"/>
                  </a:cubicBezTo>
                  <a:cubicBezTo>
                    <a:pt x="744" y="1098"/>
                    <a:pt x="702" y="1100"/>
                    <a:pt x="663" y="1100"/>
                  </a:cubicBezTo>
                  <a:cubicBezTo>
                    <a:pt x="285" y="1100"/>
                    <a:pt x="269" y="850"/>
                    <a:pt x="349" y="502"/>
                  </a:cubicBezTo>
                  <a:cubicBezTo>
                    <a:pt x="378" y="354"/>
                    <a:pt x="408" y="177"/>
                    <a:pt x="201"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5"/>
            <p:cNvSpPr/>
            <p:nvPr/>
          </p:nvSpPr>
          <p:spPr>
            <a:xfrm>
              <a:off x="4575700" y="1667600"/>
              <a:ext cx="17000" cy="17725"/>
            </a:xfrm>
            <a:custGeom>
              <a:rect b="b" l="l" r="r" t="t"/>
              <a:pathLst>
                <a:path extrusionOk="0" h="709" w="680">
                  <a:moveTo>
                    <a:pt x="296" y="0"/>
                  </a:moveTo>
                  <a:cubicBezTo>
                    <a:pt x="89" y="30"/>
                    <a:pt x="1" y="148"/>
                    <a:pt x="1" y="325"/>
                  </a:cubicBezTo>
                  <a:cubicBezTo>
                    <a:pt x="1" y="561"/>
                    <a:pt x="119" y="708"/>
                    <a:pt x="325" y="708"/>
                  </a:cubicBezTo>
                  <a:cubicBezTo>
                    <a:pt x="532" y="679"/>
                    <a:pt x="650" y="531"/>
                    <a:pt x="679" y="325"/>
                  </a:cubicBezTo>
                  <a:cubicBezTo>
                    <a:pt x="620" y="118"/>
                    <a:pt x="502" y="0"/>
                    <a:pt x="296"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5"/>
            <p:cNvSpPr/>
            <p:nvPr/>
          </p:nvSpPr>
          <p:spPr>
            <a:xfrm>
              <a:off x="4496775" y="1667475"/>
              <a:ext cx="17725" cy="16475"/>
            </a:xfrm>
            <a:custGeom>
              <a:rect b="b" l="l" r="r" t="t"/>
              <a:pathLst>
                <a:path extrusionOk="0" h="659" w="709">
                  <a:moveTo>
                    <a:pt x="386" y="1"/>
                  </a:moveTo>
                  <a:cubicBezTo>
                    <a:pt x="366" y="1"/>
                    <a:pt x="346" y="2"/>
                    <a:pt x="325" y="5"/>
                  </a:cubicBezTo>
                  <a:cubicBezTo>
                    <a:pt x="118" y="35"/>
                    <a:pt x="0" y="182"/>
                    <a:pt x="30" y="389"/>
                  </a:cubicBezTo>
                  <a:cubicBezTo>
                    <a:pt x="30" y="548"/>
                    <a:pt x="125" y="659"/>
                    <a:pt x="293" y="659"/>
                  </a:cubicBezTo>
                  <a:cubicBezTo>
                    <a:pt x="313" y="659"/>
                    <a:pt x="333" y="657"/>
                    <a:pt x="355" y="654"/>
                  </a:cubicBezTo>
                  <a:cubicBezTo>
                    <a:pt x="561" y="654"/>
                    <a:pt x="709" y="536"/>
                    <a:pt x="679" y="300"/>
                  </a:cubicBezTo>
                  <a:cubicBezTo>
                    <a:pt x="653" y="115"/>
                    <a:pt x="555" y="1"/>
                    <a:pt x="386"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5"/>
            <p:cNvSpPr/>
            <p:nvPr/>
          </p:nvSpPr>
          <p:spPr>
            <a:xfrm>
              <a:off x="4452500" y="1506975"/>
              <a:ext cx="64775" cy="58925"/>
            </a:xfrm>
            <a:custGeom>
              <a:rect b="b" l="l" r="r" t="t"/>
              <a:pathLst>
                <a:path extrusionOk="0" h="2357" w="2591">
                  <a:moveTo>
                    <a:pt x="340" y="0"/>
                  </a:moveTo>
                  <a:cubicBezTo>
                    <a:pt x="302" y="0"/>
                    <a:pt x="260" y="17"/>
                    <a:pt x="237" y="52"/>
                  </a:cubicBezTo>
                  <a:cubicBezTo>
                    <a:pt x="30" y="583"/>
                    <a:pt x="1" y="1261"/>
                    <a:pt x="385" y="1704"/>
                  </a:cubicBezTo>
                  <a:cubicBezTo>
                    <a:pt x="473" y="1852"/>
                    <a:pt x="591" y="1940"/>
                    <a:pt x="739" y="1999"/>
                  </a:cubicBezTo>
                  <a:cubicBezTo>
                    <a:pt x="916" y="2088"/>
                    <a:pt x="1093" y="2029"/>
                    <a:pt x="1240" y="2088"/>
                  </a:cubicBezTo>
                  <a:cubicBezTo>
                    <a:pt x="1653" y="2147"/>
                    <a:pt x="2067" y="2265"/>
                    <a:pt x="2450" y="2353"/>
                  </a:cubicBezTo>
                  <a:cubicBezTo>
                    <a:pt x="2459" y="2355"/>
                    <a:pt x="2468" y="2356"/>
                    <a:pt x="2476" y="2356"/>
                  </a:cubicBezTo>
                  <a:cubicBezTo>
                    <a:pt x="2572" y="2356"/>
                    <a:pt x="2591" y="2206"/>
                    <a:pt x="2509" y="2206"/>
                  </a:cubicBezTo>
                  <a:cubicBezTo>
                    <a:pt x="2126" y="2117"/>
                    <a:pt x="1771" y="1999"/>
                    <a:pt x="1417" y="1940"/>
                  </a:cubicBezTo>
                  <a:cubicBezTo>
                    <a:pt x="1329" y="1911"/>
                    <a:pt x="1270" y="1881"/>
                    <a:pt x="1211" y="1881"/>
                  </a:cubicBezTo>
                  <a:lnTo>
                    <a:pt x="916" y="1881"/>
                  </a:lnTo>
                  <a:cubicBezTo>
                    <a:pt x="768" y="1852"/>
                    <a:pt x="621" y="1734"/>
                    <a:pt x="532" y="1645"/>
                  </a:cubicBezTo>
                  <a:cubicBezTo>
                    <a:pt x="178" y="1232"/>
                    <a:pt x="237" y="583"/>
                    <a:pt x="414" y="111"/>
                  </a:cubicBezTo>
                  <a:cubicBezTo>
                    <a:pt x="450" y="39"/>
                    <a:pt x="399" y="0"/>
                    <a:pt x="340" y="0"/>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5"/>
            <p:cNvSpPr/>
            <p:nvPr/>
          </p:nvSpPr>
          <p:spPr>
            <a:xfrm>
              <a:off x="4249650" y="2731325"/>
              <a:ext cx="684600" cy="1278425"/>
            </a:xfrm>
            <a:custGeom>
              <a:rect b="b" l="l" r="r" t="t"/>
              <a:pathLst>
                <a:path extrusionOk="0" h="51137" w="27384">
                  <a:moveTo>
                    <a:pt x="3305" y="1"/>
                  </a:moveTo>
                  <a:lnTo>
                    <a:pt x="0" y="51137"/>
                  </a:lnTo>
                  <a:lnTo>
                    <a:pt x="9679" y="51137"/>
                  </a:lnTo>
                  <a:lnTo>
                    <a:pt x="13515" y="17026"/>
                  </a:lnTo>
                  <a:lnTo>
                    <a:pt x="17705" y="51137"/>
                  </a:lnTo>
                  <a:lnTo>
                    <a:pt x="27383" y="51137"/>
                  </a:lnTo>
                  <a:lnTo>
                    <a:pt x="246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5"/>
            <p:cNvSpPr/>
            <p:nvPr/>
          </p:nvSpPr>
          <p:spPr>
            <a:xfrm>
              <a:off x="4805875" y="2861900"/>
              <a:ext cx="93700" cy="1130150"/>
            </a:xfrm>
            <a:custGeom>
              <a:rect b="b" l="l" r="r" t="t"/>
              <a:pathLst>
                <a:path extrusionOk="0" fill="none" h="45206" w="3748">
                  <a:moveTo>
                    <a:pt x="0" y="1"/>
                  </a:moveTo>
                  <a:lnTo>
                    <a:pt x="3747" y="45206"/>
                  </a:lnTo>
                </a:path>
              </a:pathLst>
            </a:custGeom>
            <a:noFill/>
            <a:ln cap="flat" cmpd="sng" w="5900">
              <a:solidFill>
                <a:srgbClr val="272127"/>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5"/>
            <p:cNvSpPr/>
            <p:nvPr/>
          </p:nvSpPr>
          <p:spPr>
            <a:xfrm>
              <a:off x="4106525" y="4009725"/>
              <a:ext cx="387325" cy="121025"/>
            </a:xfrm>
            <a:custGeom>
              <a:rect b="b" l="l" r="r" t="t"/>
              <a:pathLst>
                <a:path extrusionOk="0" h="4841" w="15493">
                  <a:moveTo>
                    <a:pt x="5725" y="1"/>
                  </a:moveTo>
                  <a:lnTo>
                    <a:pt x="709" y="3247"/>
                  </a:lnTo>
                  <a:cubicBezTo>
                    <a:pt x="1" y="3719"/>
                    <a:pt x="326" y="4840"/>
                    <a:pt x="1181" y="4840"/>
                  </a:cubicBezTo>
                  <a:lnTo>
                    <a:pt x="14637" y="4840"/>
                  </a:lnTo>
                  <a:cubicBezTo>
                    <a:pt x="15109" y="4840"/>
                    <a:pt x="15492" y="4427"/>
                    <a:pt x="15492" y="3955"/>
                  </a:cubicBezTo>
                  <a:lnTo>
                    <a:pt x="15404" y="1"/>
                  </a:ln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5"/>
            <p:cNvSpPr/>
            <p:nvPr/>
          </p:nvSpPr>
          <p:spPr>
            <a:xfrm>
              <a:off x="4689300" y="4009725"/>
              <a:ext cx="387325" cy="121025"/>
            </a:xfrm>
            <a:custGeom>
              <a:rect b="b" l="l" r="r" t="t"/>
              <a:pathLst>
                <a:path extrusionOk="0" h="4841" w="15493">
                  <a:moveTo>
                    <a:pt x="119" y="1"/>
                  </a:moveTo>
                  <a:lnTo>
                    <a:pt x="30" y="3955"/>
                  </a:lnTo>
                  <a:cubicBezTo>
                    <a:pt x="1" y="4427"/>
                    <a:pt x="384" y="4840"/>
                    <a:pt x="886" y="4840"/>
                  </a:cubicBezTo>
                  <a:lnTo>
                    <a:pt x="14312" y="4840"/>
                  </a:lnTo>
                  <a:cubicBezTo>
                    <a:pt x="15168" y="4840"/>
                    <a:pt x="15492" y="3719"/>
                    <a:pt x="14784" y="3247"/>
                  </a:cubicBezTo>
                  <a:lnTo>
                    <a:pt x="9797" y="1"/>
                  </a:ln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5"/>
            <p:cNvSpPr/>
            <p:nvPr/>
          </p:nvSpPr>
          <p:spPr>
            <a:xfrm>
              <a:off x="4489400" y="3097225"/>
              <a:ext cx="141650" cy="447800"/>
            </a:xfrm>
            <a:custGeom>
              <a:rect b="b" l="l" r="r" t="t"/>
              <a:pathLst>
                <a:path extrusionOk="0" fill="none" h="17912" w="5666">
                  <a:moveTo>
                    <a:pt x="5666" y="17911"/>
                  </a:moveTo>
                  <a:lnTo>
                    <a:pt x="3394" y="473"/>
                  </a:lnTo>
                  <a:lnTo>
                    <a:pt x="0" y="0"/>
                  </a:lnTo>
                </a:path>
              </a:pathLst>
            </a:custGeom>
            <a:noFill/>
            <a:ln cap="flat" cmpd="sng" w="5900">
              <a:solidFill>
                <a:srgbClr val="272127"/>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5"/>
            <p:cNvSpPr/>
            <p:nvPr/>
          </p:nvSpPr>
          <p:spPr>
            <a:xfrm>
              <a:off x="4434800" y="3105325"/>
              <a:ext cx="112150" cy="874200"/>
            </a:xfrm>
            <a:custGeom>
              <a:rect b="b" l="l" r="r" t="t"/>
              <a:pathLst>
                <a:path extrusionOk="0" fill="none" h="34968" w="4486">
                  <a:moveTo>
                    <a:pt x="4486" y="1"/>
                  </a:moveTo>
                  <a:lnTo>
                    <a:pt x="1" y="34967"/>
                  </a:lnTo>
                </a:path>
              </a:pathLst>
            </a:custGeom>
            <a:noFill/>
            <a:ln cap="flat" cmpd="sng" w="5900">
              <a:solidFill>
                <a:srgbClr val="272127"/>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5"/>
            <p:cNvSpPr/>
            <p:nvPr/>
          </p:nvSpPr>
          <p:spPr>
            <a:xfrm>
              <a:off x="4503400" y="2878875"/>
              <a:ext cx="39875" cy="164525"/>
            </a:xfrm>
            <a:custGeom>
              <a:rect b="b" l="l" r="r" t="t"/>
              <a:pathLst>
                <a:path extrusionOk="0" h="6581" w="1595">
                  <a:moveTo>
                    <a:pt x="90" y="0"/>
                  </a:moveTo>
                  <a:cubicBezTo>
                    <a:pt x="31" y="0"/>
                    <a:pt x="1" y="59"/>
                    <a:pt x="1" y="118"/>
                  </a:cubicBezTo>
                  <a:lnTo>
                    <a:pt x="90" y="5194"/>
                  </a:lnTo>
                  <a:cubicBezTo>
                    <a:pt x="90" y="5961"/>
                    <a:pt x="709" y="6580"/>
                    <a:pt x="1476" y="6580"/>
                  </a:cubicBezTo>
                  <a:cubicBezTo>
                    <a:pt x="1535" y="6580"/>
                    <a:pt x="1594" y="6521"/>
                    <a:pt x="1594" y="6462"/>
                  </a:cubicBezTo>
                  <a:cubicBezTo>
                    <a:pt x="1594" y="6403"/>
                    <a:pt x="1535" y="6344"/>
                    <a:pt x="1476" y="6344"/>
                  </a:cubicBezTo>
                  <a:cubicBezTo>
                    <a:pt x="827" y="6344"/>
                    <a:pt x="326" y="5813"/>
                    <a:pt x="326" y="5194"/>
                  </a:cubicBezTo>
                  <a:lnTo>
                    <a:pt x="208" y="118"/>
                  </a:lnTo>
                  <a:cubicBezTo>
                    <a:pt x="208" y="59"/>
                    <a:pt x="178" y="0"/>
                    <a:pt x="90" y="0"/>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5"/>
            <p:cNvSpPr/>
            <p:nvPr/>
          </p:nvSpPr>
          <p:spPr>
            <a:xfrm>
              <a:off x="4552100" y="2645750"/>
              <a:ext cx="17725" cy="441900"/>
            </a:xfrm>
            <a:custGeom>
              <a:rect b="b" l="l" r="r" t="t"/>
              <a:pathLst>
                <a:path extrusionOk="0" h="17676" w="709">
                  <a:moveTo>
                    <a:pt x="119" y="1"/>
                  </a:moveTo>
                  <a:cubicBezTo>
                    <a:pt x="60" y="1"/>
                    <a:pt x="0" y="60"/>
                    <a:pt x="0" y="119"/>
                  </a:cubicBezTo>
                  <a:lnTo>
                    <a:pt x="473" y="17558"/>
                  </a:lnTo>
                  <a:cubicBezTo>
                    <a:pt x="473" y="17617"/>
                    <a:pt x="532" y="17676"/>
                    <a:pt x="591" y="17676"/>
                  </a:cubicBezTo>
                  <a:cubicBezTo>
                    <a:pt x="650" y="17646"/>
                    <a:pt x="709" y="17617"/>
                    <a:pt x="709" y="17558"/>
                  </a:cubicBezTo>
                  <a:lnTo>
                    <a:pt x="237" y="119"/>
                  </a:lnTo>
                  <a:cubicBezTo>
                    <a:pt x="237" y="60"/>
                    <a:pt x="178" y="1"/>
                    <a:pt x="119" y="1"/>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5"/>
            <p:cNvSpPr/>
            <p:nvPr/>
          </p:nvSpPr>
          <p:spPr>
            <a:xfrm>
              <a:off x="4257025" y="2631850"/>
              <a:ext cx="149025" cy="346700"/>
            </a:xfrm>
            <a:custGeom>
              <a:rect b="b" l="l" r="r" t="t"/>
              <a:pathLst>
                <a:path extrusionOk="0" h="13868" w="5961">
                  <a:moveTo>
                    <a:pt x="3319" y="1"/>
                  </a:moveTo>
                  <a:cubicBezTo>
                    <a:pt x="2272" y="1"/>
                    <a:pt x="1327" y="1049"/>
                    <a:pt x="1004" y="2180"/>
                  </a:cubicBezTo>
                  <a:cubicBezTo>
                    <a:pt x="768" y="2947"/>
                    <a:pt x="561" y="3744"/>
                    <a:pt x="384" y="4540"/>
                  </a:cubicBezTo>
                  <a:cubicBezTo>
                    <a:pt x="237" y="5278"/>
                    <a:pt x="119" y="6016"/>
                    <a:pt x="89" y="6783"/>
                  </a:cubicBezTo>
                  <a:cubicBezTo>
                    <a:pt x="1" y="7904"/>
                    <a:pt x="60" y="9026"/>
                    <a:pt x="296" y="10117"/>
                  </a:cubicBezTo>
                  <a:cubicBezTo>
                    <a:pt x="591" y="11298"/>
                    <a:pt x="1063" y="12389"/>
                    <a:pt x="1564" y="13481"/>
                  </a:cubicBezTo>
                  <a:cubicBezTo>
                    <a:pt x="1653" y="13658"/>
                    <a:pt x="1741" y="13835"/>
                    <a:pt x="1918" y="13865"/>
                  </a:cubicBezTo>
                  <a:cubicBezTo>
                    <a:pt x="1934" y="13867"/>
                    <a:pt x="1949" y="13868"/>
                    <a:pt x="1964" y="13868"/>
                  </a:cubicBezTo>
                  <a:cubicBezTo>
                    <a:pt x="2151" y="13868"/>
                    <a:pt x="2311" y="13704"/>
                    <a:pt x="2420" y="13540"/>
                  </a:cubicBezTo>
                  <a:cubicBezTo>
                    <a:pt x="3453" y="12035"/>
                    <a:pt x="4309" y="10353"/>
                    <a:pt x="4958" y="8612"/>
                  </a:cubicBezTo>
                  <a:cubicBezTo>
                    <a:pt x="5105" y="8170"/>
                    <a:pt x="5223" y="7757"/>
                    <a:pt x="5371" y="7314"/>
                  </a:cubicBezTo>
                  <a:cubicBezTo>
                    <a:pt x="5430" y="7108"/>
                    <a:pt x="5459" y="6901"/>
                    <a:pt x="5518" y="6694"/>
                  </a:cubicBezTo>
                  <a:cubicBezTo>
                    <a:pt x="5784" y="5691"/>
                    <a:pt x="5961" y="4658"/>
                    <a:pt x="5902" y="3626"/>
                  </a:cubicBezTo>
                  <a:cubicBezTo>
                    <a:pt x="5813" y="2593"/>
                    <a:pt x="5489" y="1531"/>
                    <a:pt x="4781" y="763"/>
                  </a:cubicBezTo>
                  <a:cubicBezTo>
                    <a:pt x="4306" y="223"/>
                    <a:pt x="3802" y="1"/>
                    <a:pt x="3319" y="1"/>
                  </a:cubicBez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5"/>
            <p:cNvSpPr/>
            <p:nvPr/>
          </p:nvSpPr>
          <p:spPr>
            <a:xfrm>
              <a:off x="4244475" y="1958750"/>
              <a:ext cx="305425" cy="814575"/>
            </a:xfrm>
            <a:custGeom>
              <a:rect b="b" l="l" r="r" t="t"/>
              <a:pathLst>
                <a:path extrusionOk="0" h="32583" w="12217">
                  <a:moveTo>
                    <a:pt x="6918" y="1"/>
                  </a:moveTo>
                  <a:cubicBezTo>
                    <a:pt x="6085" y="1"/>
                    <a:pt x="5228" y="395"/>
                    <a:pt x="4693" y="1042"/>
                  </a:cubicBezTo>
                  <a:cubicBezTo>
                    <a:pt x="4043" y="1839"/>
                    <a:pt x="3866" y="2960"/>
                    <a:pt x="3748" y="3964"/>
                  </a:cubicBezTo>
                  <a:cubicBezTo>
                    <a:pt x="3306" y="8213"/>
                    <a:pt x="2834" y="12462"/>
                    <a:pt x="2302" y="16711"/>
                  </a:cubicBezTo>
                  <a:cubicBezTo>
                    <a:pt x="1742" y="21314"/>
                    <a:pt x="1063" y="25888"/>
                    <a:pt x="237" y="30432"/>
                  </a:cubicBezTo>
                  <a:cubicBezTo>
                    <a:pt x="148" y="30845"/>
                    <a:pt x="60" y="31258"/>
                    <a:pt x="1" y="31671"/>
                  </a:cubicBezTo>
                  <a:cubicBezTo>
                    <a:pt x="1270" y="31937"/>
                    <a:pt x="2509" y="32202"/>
                    <a:pt x="3778" y="32497"/>
                  </a:cubicBezTo>
                  <a:cubicBezTo>
                    <a:pt x="3837" y="32497"/>
                    <a:pt x="3896" y="32497"/>
                    <a:pt x="3925" y="32527"/>
                  </a:cubicBezTo>
                  <a:cubicBezTo>
                    <a:pt x="4071" y="32559"/>
                    <a:pt x="4217" y="32583"/>
                    <a:pt x="4358" y="32583"/>
                  </a:cubicBezTo>
                  <a:cubicBezTo>
                    <a:pt x="4473" y="32583"/>
                    <a:pt x="4586" y="32567"/>
                    <a:pt x="4693" y="32527"/>
                  </a:cubicBezTo>
                  <a:cubicBezTo>
                    <a:pt x="4899" y="32409"/>
                    <a:pt x="5017" y="32202"/>
                    <a:pt x="5165" y="31996"/>
                  </a:cubicBezTo>
                  <a:cubicBezTo>
                    <a:pt x="7024" y="28927"/>
                    <a:pt x="8765" y="25769"/>
                    <a:pt x="10328" y="22494"/>
                  </a:cubicBezTo>
                  <a:cubicBezTo>
                    <a:pt x="10801" y="21550"/>
                    <a:pt x="11243" y="20606"/>
                    <a:pt x="11656" y="19661"/>
                  </a:cubicBezTo>
                  <a:cubicBezTo>
                    <a:pt x="12217" y="18452"/>
                    <a:pt x="11745" y="16947"/>
                    <a:pt x="11627" y="15619"/>
                  </a:cubicBezTo>
                  <a:cubicBezTo>
                    <a:pt x="11863" y="12757"/>
                    <a:pt x="11745" y="9747"/>
                    <a:pt x="11184" y="6973"/>
                  </a:cubicBezTo>
                  <a:cubicBezTo>
                    <a:pt x="11125" y="6619"/>
                    <a:pt x="11037" y="6295"/>
                    <a:pt x="10978" y="5941"/>
                  </a:cubicBezTo>
                  <a:cubicBezTo>
                    <a:pt x="10860" y="5468"/>
                    <a:pt x="10712" y="4908"/>
                    <a:pt x="10535" y="4318"/>
                  </a:cubicBezTo>
                  <a:cubicBezTo>
                    <a:pt x="10033" y="2606"/>
                    <a:pt x="9237" y="688"/>
                    <a:pt x="7702" y="128"/>
                  </a:cubicBezTo>
                  <a:cubicBezTo>
                    <a:pt x="7451" y="41"/>
                    <a:pt x="7186" y="1"/>
                    <a:pt x="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5"/>
            <p:cNvSpPr/>
            <p:nvPr/>
          </p:nvSpPr>
          <p:spPr>
            <a:xfrm>
              <a:off x="4302025" y="1959075"/>
              <a:ext cx="222075" cy="814250"/>
            </a:xfrm>
            <a:custGeom>
              <a:rect b="b" l="l" r="r" t="t"/>
              <a:pathLst>
                <a:path extrusionOk="0" h="32570" w="8883">
                  <a:moveTo>
                    <a:pt x="4577" y="0"/>
                  </a:moveTo>
                  <a:cubicBezTo>
                    <a:pt x="3756" y="0"/>
                    <a:pt x="2918" y="392"/>
                    <a:pt x="2391" y="1029"/>
                  </a:cubicBezTo>
                  <a:cubicBezTo>
                    <a:pt x="1741" y="1826"/>
                    <a:pt x="1564" y="2947"/>
                    <a:pt x="1446" y="3951"/>
                  </a:cubicBezTo>
                  <a:cubicBezTo>
                    <a:pt x="1004" y="8200"/>
                    <a:pt x="532" y="12449"/>
                    <a:pt x="0" y="16698"/>
                  </a:cubicBezTo>
                  <a:cubicBezTo>
                    <a:pt x="325" y="19442"/>
                    <a:pt x="591" y="22157"/>
                    <a:pt x="856" y="24901"/>
                  </a:cubicBezTo>
                  <a:cubicBezTo>
                    <a:pt x="1092" y="27409"/>
                    <a:pt x="1299" y="29947"/>
                    <a:pt x="1476" y="32484"/>
                  </a:cubicBezTo>
                  <a:cubicBezTo>
                    <a:pt x="1535" y="32484"/>
                    <a:pt x="1594" y="32484"/>
                    <a:pt x="1623" y="32514"/>
                  </a:cubicBezTo>
                  <a:cubicBezTo>
                    <a:pt x="1769" y="32546"/>
                    <a:pt x="1915" y="32570"/>
                    <a:pt x="2056" y="32570"/>
                  </a:cubicBezTo>
                  <a:cubicBezTo>
                    <a:pt x="2171" y="32570"/>
                    <a:pt x="2284" y="32554"/>
                    <a:pt x="2391" y="32514"/>
                  </a:cubicBezTo>
                  <a:cubicBezTo>
                    <a:pt x="2597" y="32396"/>
                    <a:pt x="2715" y="32189"/>
                    <a:pt x="2863" y="31983"/>
                  </a:cubicBezTo>
                  <a:cubicBezTo>
                    <a:pt x="4722" y="28914"/>
                    <a:pt x="6463" y="25756"/>
                    <a:pt x="8026" y="22481"/>
                  </a:cubicBezTo>
                  <a:cubicBezTo>
                    <a:pt x="8233" y="19029"/>
                    <a:pt x="8440" y="15547"/>
                    <a:pt x="8676" y="12065"/>
                  </a:cubicBezTo>
                  <a:cubicBezTo>
                    <a:pt x="8764" y="10383"/>
                    <a:pt x="8882" y="8672"/>
                    <a:pt x="8882" y="6960"/>
                  </a:cubicBezTo>
                  <a:cubicBezTo>
                    <a:pt x="8823" y="6606"/>
                    <a:pt x="8735" y="6282"/>
                    <a:pt x="8676" y="5928"/>
                  </a:cubicBezTo>
                  <a:cubicBezTo>
                    <a:pt x="8558" y="5455"/>
                    <a:pt x="8410" y="4895"/>
                    <a:pt x="8233" y="4305"/>
                  </a:cubicBezTo>
                  <a:cubicBezTo>
                    <a:pt x="7731" y="2593"/>
                    <a:pt x="6935" y="705"/>
                    <a:pt x="5400" y="144"/>
                  </a:cubicBezTo>
                  <a:cubicBezTo>
                    <a:pt x="5137" y="46"/>
                    <a:pt x="4858" y="0"/>
                    <a:pt x="4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5"/>
            <p:cNvSpPr/>
            <p:nvPr/>
          </p:nvSpPr>
          <p:spPr>
            <a:xfrm>
              <a:off x="4347025" y="1833525"/>
              <a:ext cx="562150" cy="950375"/>
            </a:xfrm>
            <a:custGeom>
              <a:rect b="b" l="l" r="r" t="t"/>
              <a:pathLst>
                <a:path extrusionOk="0" h="38015" w="22486">
                  <a:moveTo>
                    <a:pt x="14332" y="1"/>
                  </a:moveTo>
                  <a:cubicBezTo>
                    <a:pt x="14198" y="1"/>
                    <a:pt x="14075" y="68"/>
                    <a:pt x="13898" y="209"/>
                  </a:cubicBezTo>
                  <a:cubicBezTo>
                    <a:pt x="13190" y="711"/>
                    <a:pt x="12482" y="1212"/>
                    <a:pt x="11744" y="1625"/>
                  </a:cubicBezTo>
                  <a:cubicBezTo>
                    <a:pt x="11420" y="1832"/>
                    <a:pt x="11095" y="2009"/>
                    <a:pt x="10741" y="2097"/>
                  </a:cubicBezTo>
                  <a:cubicBezTo>
                    <a:pt x="10328" y="2186"/>
                    <a:pt x="9915" y="2186"/>
                    <a:pt x="9502" y="2186"/>
                  </a:cubicBezTo>
                  <a:cubicBezTo>
                    <a:pt x="9236" y="2186"/>
                    <a:pt x="8941" y="2156"/>
                    <a:pt x="8646" y="2127"/>
                  </a:cubicBezTo>
                  <a:cubicBezTo>
                    <a:pt x="8203" y="2009"/>
                    <a:pt x="7790" y="1802"/>
                    <a:pt x="7348" y="1684"/>
                  </a:cubicBezTo>
                  <a:cubicBezTo>
                    <a:pt x="7182" y="1638"/>
                    <a:pt x="7016" y="1615"/>
                    <a:pt x="6853" y="1615"/>
                  </a:cubicBezTo>
                  <a:cubicBezTo>
                    <a:pt x="6493" y="1615"/>
                    <a:pt x="6147" y="1727"/>
                    <a:pt x="5843" y="1950"/>
                  </a:cubicBezTo>
                  <a:cubicBezTo>
                    <a:pt x="4781" y="2747"/>
                    <a:pt x="3689" y="3514"/>
                    <a:pt x="2656" y="4340"/>
                  </a:cubicBezTo>
                  <a:cubicBezTo>
                    <a:pt x="1063" y="5668"/>
                    <a:pt x="0" y="7084"/>
                    <a:pt x="30" y="9209"/>
                  </a:cubicBezTo>
                  <a:cubicBezTo>
                    <a:pt x="30" y="9533"/>
                    <a:pt x="30" y="9828"/>
                    <a:pt x="59" y="10153"/>
                  </a:cubicBezTo>
                  <a:cubicBezTo>
                    <a:pt x="236" y="14461"/>
                    <a:pt x="1092" y="18739"/>
                    <a:pt x="1151" y="23048"/>
                  </a:cubicBezTo>
                  <a:cubicBezTo>
                    <a:pt x="1181" y="25054"/>
                    <a:pt x="1122" y="27090"/>
                    <a:pt x="886" y="29067"/>
                  </a:cubicBezTo>
                  <a:cubicBezTo>
                    <a:pt x="679" y="30719"/>
                    <a:pt x="148" y="32342"/>
                    <a:pt x="266" y="33995"/>
                  </a:cubicBezTo>
                  <a:cubicBezTo>
                    <a:pt x="295" y="34732"/>
                    <a:pt x="443" y="35588"/>
                    <a:pt x="1063" y="36060"/>
                  </a:cubicBezTo>
                  <a:cubicBezTo>
                    <a:pt x="1417" y="36326"/>
                    <a:pt x="1800" y="36267"/>
                    <a:pt x="2154" y="36414"/>
                  </a:cubicBezTo>
                  <a:cubicBezTo>
                    <a:pt x="2745" y="36680"/>
                    <a:pt x="3069" y="37329"/>
                    <a:pt x="3600" y="37654"/>
                  </a:cubicBezTo>
                  <a:cubicBezTo>
                    <a:pt x="4079" y="37933"/>
                    <a:pt x="4623" y="38014"/>
                    <a:pt x="5182" y="38014"/>
                  </a:cubicBezTo>
                  <a:cubicBezTo>
                    <a:pt x="5864" y="38014"/>
                    <a:pt x="6568" y="37893"/>
                    <a:pt x="7200" y="37860"/>
                  </a:cubicBezTo>
                  <a:cubicBezTo>
                    <a:pt x="7790" y="37801"/>
                    <a:pt x="8410" y="37772"/>
                    <a:pt x="9000" y="37742"/>
                  </a:cubicBezTo>
                  <a:cubicBezTo>
                    <a:pt x="10121" y="37654"/>
                    <a:pt x="11243" y="37595"/>
                    <a:pt x="12394" y="37565"/>
                  </a:cubicBezTo>
                  <a:cubicBezTo>
                    <a:pt x="13692" y="37536"/>
                    <a:pt x="15049" y="37536"/>
                    <a:pt x="16289" y="36946"/>
                  </a:cubicBezTo>
                  <a:cubicBezTo>
                    <a:pt x="16997" y="36621"/>
                    <a:pt x="17587" y="36060"/>
                    <a:pt x="18325" y="35736"/>
                  </a:cubicBezTo>
                  <a:cubicBezTo>
                    <a:pt x="19033" y="35411"/>
                    <a:pt x="19888" y="35441"/>
                    <a:pt x="20508" y="34910"/>
                  </a:cubicBezTo>
                  <a:cubicBezTo>
                    <a:pt x="21600" y="33936"/>
                    <a:pt x="21157" y="31723"/>
                    <a:pt x="21128" y="30424"/>
                  </a:cubicBezTo>
                  <a:cubicBezTo>
                    <a:pt x="21098" y="27592"/>
                    <a:pt x="20921" y="24788"/>
                    <a:pt x="21039" y="21956"/>
                  </a:cubicBezTo>
                  <a:cubicBezTo>
                    <a:pt x="21187" y="18503"/>
                    <a:pt x="21541" y="15081"/>
                    <a:pt x="21865" y="11658"/>
                  </a:cubicBezTo>
                  <a:cubicBezTo>
                    <a:pt x="21954" y="10477"/>
                    <a:pt x="22072" y="9297"/>
                    <a:pt x="22161" y="8117"/>
                  </a:cubicBezTo>
                  <a:cubicBezTo>
                    <a:pt x="22249" y="6907"/>
                    <a:pt x="22485" y="5756"/>
                    <a:pt x="22308" y="4546"/>
                  </a:cubicBezTo>
                  <a:cubicBezTo>
                    <a:pt x="22131" y="3425"/>
                    <a:pt x="20921" y="3042"/>
                    <a:pt x="20006" y="2599"/>
                  </a:cubicBezTo>
                  <a:cubicBezTo>
                    <a:pt x="19092" y="2186"/>
                    <a:pt x="18147" y="1773"/>
                    <a:pt x="17203" y="1389"/>
                  </a:cubicBezTo>
                  <a:cubicBezTo>
                    <a:pt x="16731" y="1183"/>
                    <a:pt x="16259" y="1035"/>
                    <a:pt x="15816" y="829"/>
                  </a:cubicBezTo>
                  <a:cubicBezTo>
                    <a:pt x="15433" y="622"/>
                    <a:pt x="15108" y="356"/>
                    <a:pt x="14754" y="150"/>
                  </a:cubicBezTo>
                  <a:cubicBezTo>
                    <a:pt x="14725" y="120"/>
                    <a:pt x="14666" y="91"/>
                    <a:pt x="14636" y="91"/>
                  </a:cubicBezTo>
                  <a:cubicBezTo>
                    <a:pt x="14517" y="31"/>
                    <a:pt x="14422" y="1"/>
                    <a:pt x="1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5"/>
            <p:cNvSpPr/>
            <p:nvPr/>
          </p:nvSpPr>
          <p:spPr>
            <a:xfrm>
              <a:off x="4518900" y="1885400"/>
              <a:ext cx="95925" cy="626875"/>
            </a:xfrm>
            <a:custGeom>
              <a:rect b="b" l="l" r="r" t="t"/>
              <a:pathLst>
                <a:path extrusionOk="0" h="25075" w="3837">
                  <a:moveTo>
                    <a:pt x="2343" y="0"/>
                  </a:moveTo>
                  <a:cubicBezTo>
                    <a:pt x="2273" y="0"/>
                    <a:pt x="2199" y="8"/>
                    <a:pt x="2125" y="22"/>
                  </a:cubicBezTo>
                  <a:cubicBezTo>
                    <a:pt x="1830" y="52"/>
                    <a:pt x="1506" y="81"/>
                    <a:pt x="1328" y="317"/>
                  </a:cubicBezTo>
                  <a:cubicBezTo>
                    <a:pt x="1240" y="406"/>
                    <a:pt x="1181" y="524"/>
                    <a:pt x="1151" y="642"/>
                  </a:cubicBezTo>
                  <a:cubicBezTo>
                    <a:pt x="945" y="1114"/>
                    <a:pt x="738" y="1586"/>
                    <a:pt x="532" y="2088"/>
                  </a:cubicBezTo>
                  <a:cubicBezTo>
                    <a:pt x="709" y="2353"/>
                    <a:pt x="886" y="2589"/>
                    <a:pt x="1092" y="2855"/>
                  </a:cubicBezTo>
                  <a:cubicBezTo>
                    <a:pt x="1210" y="3062"/>
                    <a:pt x="1447" y="3298"/>
                    <a:pt x="1447" y="3534"/>
                  </a:cubicBezTo>
                  <a:cubicBezTo>
                    <a:pt x="1565" y="5009"/>
                    <a:pt x="1328" y="6484"/>
                    <a:pt x="1210" y="7930"/>
                  </a:cubicBezTo>
                  <a:cubicBezTo>
                    <a:pt x="1063" y="9524"/>
                    <a:pt x="945" y="11088"/>
                    <a:pt x="797" y="12651"/>
                  </a:cubicBezTo>
                  <a:cubicBezTo>
                    <a:pt x="561" y="15720"/>
                    <a:pt x="148" y="18789"/>
                    <a:pt x="60" y="21858"/>
                  </a:cubicBezTo>
                  <a:cubicBezTo>
                    <a:pt x="1" y="23009"/>
                    <a:pt x="620" y="24248"/>
                    <a:pt x="1417" y="25074"/>
                  </a:cubicBezTo>
                  <a:cubicBezTo>
                    <a:pt x="1447" y="25045"/>
                    <a:pt x="1476" y="25015"/>
                    <a:pt x="1535" y="24986"/>
                  </a:cubicBezTo>
                  <a:cubicBezTo>
                    <a:pt x="2214" y="24307"/>
                    <a:pt x="2804" y="23510"/>
                    <a:pt x="3424" y="22802"/>
                  </a:cubicBezTo>
                  <a:cubicBezTo>
                    <a:pt x="3512" y="22713"/>
                    <a:pt x="3601" y="22595"/>
                    <a:pt x="3630" y="22477"/>
                  </a:cubicBezTo>
                  <a:cubicBezTo>
                    <a:pt x="3689" y="22330"/>
                    <a:pt x="3689" y="22182"/>
                    <a:pt x="3689" y="22035"/>
                  </a:cubicBezTo>
                  <a:cubicBezTo>
                    <a:pt x="3630" y="20264"/>
                    <a:pt x="3512" y="18464"/>
                    <a:pt x="3394" y="16664"/>
                  </a:cubicBezTo>
                  <a:cubicBezTo>
                    <a:pt x="3246" y="14569"/>
                    <a:pt x="3099" y="12474"/>
                    <a:pt x="2981" y="10379"/>
                  </a:cubicBezTo>
                  <a:cubicBezTo>
                    <a:pt x="2922" y="9317"/>
                    <a:pt x="2863" y="8284"/>
                    <a:pt x="2863" y="7222"/>
                  </a:cubicBezTo>
                  <a:cubicBezTo>
                    <a:pt x="2833" y="6691"/>
                    <a:pt x="2833" y="6160"/>
                    <a:pt x="2833" y="5629"/>
                  </a:cubicBezTo>
                  <a:cubicBezTo>
                    <a:pt x="2833" y="5216"/>
                    <a:pt x="2833" y="4803"/>
                    <a:pt x="2804" y="4360"/>
                  </a:cubicBezTo>
                  <a:cubicBezTo>
                    <a:pt x="2804" y="4094"/>
                    <a:pt x="2715" y="3711"/>
                    <a:pt x="2892" y="3504"/>
                  </a:cubicBezTo>
                  <a:cubicBezTo>
                    <a:pt x="3217" y="3062"/>
                    <a:pt x="3453" y="2530"/>
                    <a:pt x="3748" y="2058"/>
                  </a:cubicBezTo>
                  <a:cubicBezTo>
                    <a:pt x="3778" y="1999"/>
                    <a:pt x="3807" y="1940"/>
                    <a:pt x="3837" y="1852"/>
                  </a:cubicBezTo>
                  <a:cubicBezTo>
                    <a:pt x="3601" y="1321"/>
                    <a:pt x="3335" y="731"/>
                    <a:pt x="2922" y="317"/>
                  </a:cubicBezTo>
                  <a:cubicBezTo>
                    <a:pt x="2833" y="199"/>
                    <a:pt x="2715" y="81"/>
                    <a:pt x="2538" y="22"/>
                  </a:cubicBezTo>
                  <a:cubicBezTo>
                    <a:pt x="2479" y="8"/>
                    <a:pt x="2413" y="0"/>
                    <a:pt x="2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5"/>
            <p:cNvSpPr/>
            <p:nvPr/>
          </p:nvSpPr>
          <p:spPr>
            <a:xfrm>
              <a:off x="4488650" y="1814850"/>
              <a:ext cx="260425" cy="184325"/>
            </a:xfrm>
            <a:custGeom>
              <a:rect b="b" l="l" r="r" t="t"/>
              <a:pathLst>
                <a:path extrusionOk="0" h="7373" w="10417">
                  <a:moveTo>
                    <a:pt x="8691" y="0"/>
                  </a:moveTo>
                  <a:cubicBezTo>
                    <a:pt x="8607" y="0"/>
                    <a:pt x="8525" y="30"/>
                    <a:pt x="8469" y="100"/>
                  </a:cubicBezTo>
                  <a:cubicBezTo>
                    <a:pt x="8351" y="248"/>
                    <a:pt x="8263" y="366"/>
                    <a:pt x="8174" y="484"/>
                  </a:cubicBezTo>
                  <a:cubicBezTo>
                    <a:pt x="7997" y="661"/>
                    <a:pt x="7820" y="838"/>
                    <a:pt x="7614" y="1015"/>
                  </a:cubicBezTo>
                  <a:cubicBezTo>
                    <a:pt x="6994" y="1576"/>
                    <a:pt x="6256" y="2018"/>
                    <a:pt x="5489" y="2343"/>
                  </a:cubicBezTo>
                  <a:cubicBezTo>
                    <a:pt x="4907" y="2601"/>
                    <a:pt x="4309" y="2829"/>
                    <a:pt x="3695" y="2829"/>
                  </a:cubicBezTo>
                  <a:cubicBezTo>
                    <a:pt x="3469" y="2829"/>
                    <a:pt x="3241" y="2798"/>
                    <a:pt x="3011" y="2726"/>
                  </a:cubicBezTo>
                  <a:cubicBezTo>
                    <a:pt x="2657" y="2638"/>
                    <a:pt x="2332" y="2490"/>
                    <a:pt x="2037" y="2313"/>
                  </a:cubicBezTo>
                  <a:cubicBezTo>
                    <a:pt x="1801" y="2195"/>
                    <a:pt x="1624" y="1989"/>
                    <a:pt x="1447" y="1782"/>
                  </a:cubicBezTo>
                  <a:cubicBezTo>
                    <a:pt x="1358" y="1694"/>
                    <a:pt x="1270" y="1487"/>
                    <a:pt x="1152" y="1487"/>
                  </a:cubicBezTo>
                  <a:cubicBezTo>
                    <a:pt x="975" y="1487"/>
                    <a:pt x="857" y="1576"/>
                    <a:pt x="768" y="1723"/>
                  </a:cubicBezTo>
                  <a:cubicBezTo>
                    <a:pt x="709" y="1782"/>
                    <a:pt x="650" y="1900"/>
                    <a:pt x="591" y="1959"/>
                  </a:cubicBezTo>
                  <a:cubicBezTo>
                    <a:pt x="414" y="2225"/>
                    <a:pt x="237" y="2431"/>
                    <a:pt x="60" y="2697"/>
                  </a:cubicBezTo>
                  <a:cubicBezTo>
                    <a:pt x="60" y="2726"/>
                    <a:pt x="30" y="2756"/>
                    <a:pt x="1" y="2785"/>
                  </a:cubicBezTo>
                  <a:cubicBezTo>
                    <a:pt x="178" y="4290"/>
                    <a:pt x="325" y="5825"/>
                    <a:pt x="621" y="7270"/>
                  </a:cubicBezTo>
                  <a:cubicBezTo>
                    <a:pt x="621" y="7270"/>
                    <a:pt x="621" y="7241"/>
                    <a:pt x="650" y="7241"/>
                  </a:cubicBezTo>
                  <a:cubicBezTo>
                    <a:pt x="1034" y="6621"/>
                    <a:pt x="1329" y="5943"/>
                    <a:pt x="1624" y="5293"/>
                  </a:cubicBezTo>
                  <a:cubicBezTo>
                    <a:pt x="1889" y="4762"/>
                    <a:pt x="2125" y="4231"/>
                    <a:pt x="2479" y="3730"/>
                  </a:cubicBezTo>
                  <a:cubicBezTo>
                    <a:pt x="2645" y="3493"/>
                    <a:pt x="2924" y="3010"/>
                    <a:pt x="3257" y="3010"/>
                  </a:cubicBezTo>
                  <a:cubicBezTo>
                    <a:pt x="3339" y="3010"/>
                    <a:pt x="3424" y="3040"/>
                    <a:pt x="3512" y="3110"/>
                  </a:cubicBezTo>
                  <a:cubicBezTo>
                    <a:pt x="3955" y="3435"/>
                    <a:pt x="4220" y="3966"/>
                    <a:pt x="4456" y="4408"/>
                  </a:cubicBezTo>
                  <a:cubicBezTo>
                    <a:pt x="4752" y="5057"/>
                    <a:pt x="5106" y="5677"/>
                    <a:pt x="5489" y="6297"/>
                  </a:cubicBezTo>
                  <a:cubicBezTo>
                    <a:pt x="5637" y="6503"/>
                    <a:pt x="5784" y="6739"/>
                    <a:pt x="5961" y="6946"/>
                  </a:cubicBezTo>
                  <a:cubicBezTo>
                    <a:pt x="6020" y="7064"/>
                    <a:pt x="6109" y="7211"/>
                    <a:pt x="6197" y="7300"/>
                  </a:cubicBezTo>
                  <a:cubicBezTo>
                    <a:pt x="6247" y="7349"/>
                    <a:pt x="6275" y="7373"/>
                    <a:pt x="6301" y="7373"/>
                  </a:cubicBezTo>
                  <a:cubicBezTo>
                    <a:pt x="6336" y="7373"/>
                    <a:pt x="6365" y="7327"/>
                    <a:pt x="6433" y="7241"/>
                  </a:cubicBezTo>
                  <a:cubicBezTo>
                    <a:pt x="7319" y="6002"/>
                    <a:pt x="8174" y="4762"/>
                    <a:pt x="9119" y="3523"/>
                  </a:cubicBezTo>
                  <a:cubicBezTo>
                    <a:pt x="9355" y="3198"/>
                    <a:pt x="9591" y="2874"/>
                    <a:pt x="9797" y="2549"/>
                  </a:cubicBezTo>
                  <a:cubicBezTo>
                    <a:pt x="9945" y="2343"/>
                    <a:pt x="10417" y="1812"/>
                    <a:pt x="10358" y="1546"/>
                  </a:cubicBezTo>
                  <a:cubicBezTo>
                    <a:pt x="10358" y="1546"/>
                    <a:pt x="10328" y="1487"/>
                    <a:pt x="10269" y="1428"/>
                  </a:cubicBezTo>
                  <a:lnTo>
                    <a:pt x="10240" y="1399"/>
                  </a:lnTo>
                  <a:cubicBezTo>
                    <a:pt x="10063" y="1221"/>
                    <a:pt x="9797" y="956"/>
                    <a:pt x="9532" y="720"/>
                  </a:cubicBezTo>
                  <a:cubicBezTo>
                    <a:pt x="9355" y="513"/>
                    <a:pt x="9148" y="277"/>
                    <a:pt x="8942" y="100"/>
                  </a:cubicBezTo>
                  <a:cubicBezTo>
                    <a:pt x="8879" y="38"/>
                    <a:pt x="8784" y="0"/>
                    <a:pt x="8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5"/>
            <p:cNvSpPr/>
            <p:nvPr/>
          </p:nvSpPr>
          <p:spPr>
            <a:xfrm>
              <a:off x="4366950" y="2671075"/>
              <a:ext cx="506075" cy="117125"/>
            </a:xfrm>
            <a:custGeom>
              <a:rect b="b" l="l" r="r" t="t"/>
              <a:pathLst>
                <a:path extrusionOk="0" h="4685" w="20243">
                  <a:moveTo>
                    <a:pt x="19302" y="1"/>
                  </a:moveTo>
                  <a:cubicBezTo>
                    <a:pt x="19223" y="1"/>
                    <a:pt x="19141" y="11"/>
                    <a:pt x="19062" y="21"/>
                  </a:cubicBezTo>
                  <a:cubicBezTo>
                    <a:pt x="15172" y="512"/>
                    <a:pt x="10585" y="1577"/>
                    <a:pt x="6334" y="1577"/>
                  </a:cubicBezTo>
                  <a:cubicBezTo>
                    <a:pt x="4716" y="1577"/>
                    <a:pt x="3146" y="1422"/>
                    <a:pt x="1682" y="1024"/>
                  </a:cubicBezTo>
                  <a:cubicBezTo>
                    <a:pt x="1502" y="975"/>
                    <a:pt x="1340" y="952"/>
                    <a:pt x="1195" y="952"/>
                  </a:cubicBezTo>
                  <a:cubicBezTo>
                    <a:pt x="554" y="952"/>
                    <a:pt x="233" y="1396"/>
                    <a:pt x="89" y="1998"/>
                  </a:cubicBezTo>
                  <a:cubicBezTo>
                    <a:pt x="59" y="2145"/>
                    <a:pt x="59" y="2322"/>
                    <a:pt x="30" y="2470"/>
                  </a:cubicBezTo>
                  <a:cubicBezTo>
                    <a:pt x="30" y="2765"/>
                    <a:pt x="0" y="3060"/>
                    <a:pt x="89" y="3325"/>
                  </a:cubicBezTo>
                  <a:cubicBezTo>
                    <a:pt x="354" y="4152"/>
                    <a:pt x="1623" y="4211"/>
                    <a:pt x="2361" y="4358"/>
                  </a:cubicBezTo>
                  <a:cubicBezTo>
                    <a:pt x="3662" y="4590"/>
                    <a:pt x="4969" y="4685"/>
                    <a:pt x="6277" y="4685"/>
                  </a:cubicBezTo>
                  <a:cubicBezTo>
                    <a:pt x="10631" y="4685"/>
                    <a:pt x="15002" y="3634"/>
                    <a:pt x="19268" y="3089"/>
                  </a:cubicBezTo>
                  <a:cubicBezTo>
                    <a:pt x="20242" y="2942"/>
                    <a:pt x="20124" y="2293"/>
                    <a:pt x="20006" y="1526"/>
                  </a:cubicBezTo>
                  <a:cubicBezTo>
                    <a:pt x="19947" y="1201"/>
                    <a:pt x="19888" y="876"/>
                    <a:pt x="19829" y="552"/>
                  </a:cubicBezTo>
                  <a:cubicBezTo>
                    <a:pt x="19800" y="434"/>
                    <a:pt x="19770" y="316"/>
                    <a:pt x="19711" y="198"/>
                  </a:cubicBezTo>
                  <a:cubicBezTo>
                    <a:pt x="19613" y="40"/>
                    <a:pt x="19462" y="1"/>
                    <a:pt x="193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5"/>
            <p:cNvSpPr/>
            <p:nvPr/>
          </p:nvSpPr>
          <p:spPr>
            <a:xfrm>
              <a:off x="4244475" y="1857075"/>
              <a:ext cx="270775" cy="1499250"/>
            </a:xfrm>
            <a:custGeom>
              <a:rect b="b" l="l" r="r" t="t"/>
              <a:pathLst>
                <a:path extrusionOk="0" h="59970" w="10831">
                  <a:moveTo>
                    <a:pt x="10426" y="1"/>
                  </a:moveTo>
                  <a:cubicBezTo>
                    <a:pt x="10314" y="1"/>
                    <a:pt x="10052" y="340"/>
                    <a:pt x="10004" y="388"/>
                  </a:cubicBezTo>
                  <a:cubicBezTo>
                    <a:pt x="9709" y="654"/>
                    <a:pt x="9443" y="919"/>
                    <a:pt x="9148" y="1155"/>
                  </a:cubicBezTo>
                  <a:cubicBezTo>
                    <a:pt x="8588" y="1627"/>
                    <a:pt x="7968" y="2100"/>
                    <a:pt x="7378" y="2542"/>
                  </a:cubicBezTo>
                  <a:cubicBezTo>
                    <a:pt x="6434" y="3309"/>
                    <a:pt x="5253" y="4136"/>
                    <a:pt x="4663" y="5198"/>
                  </a:cubicBezTo>
                  <a:cubicBezTo>
                    <a:pt x="4279" y="5877"/>
                    <a:pt x="3955" y="6585"/>
                    <a:pt x="3837" y="7381"/>
                  </a:cubicBezTo>
                  <a:cubicBezTo>
                    <a:pt x="3217" y="11188"/>
                    <a:pt x="3483" y="15112"/>
                    <a:pt x="3601" y="18978"/>
                  </a:cubicBezTo>
                  <a:cubicBezTo>
                    <a:pt x="3719" y="23050"/>
                    <a:pt x="4014" y="27269"/>
                    <a:pt x="3748" y="31371"/>
                  </a:cubicBezTo>
                  <a:cubicBezTo>
                    <a:pt x="3719" y="31991"/>
                    <a:pt x="3660" y="32581"/>
                    <a:pt x="3601" y="33171"/>
                  </a:cubicBezTo>
                  <a:cubicBezTo>
                    <a:pt x="3365" y="35502"/>
                    <a:pt x="2922" y="37833"/>
                    <a:pt x="2420" y="40164"/>
                  </a:cubicBezTo>
                  <a:cubicBezTo>
                    <a:pt x="2214" y="41108"/>
                    <a:pt x="2007" y="42082"/>
                    <a:pt x="1771" y="43056"/>
                  </a:cubicBezTo>
                  <a:cubicBezTo>
                    <a:pt x="1034" y="46036"/>
                    <a:pt x="1" y="49105"/>
                    <a:pt x="178" y="52233"/>
                  </a:cubicBezTo>
                  <a:cubicBezTo>
                    <a:pt x="296" y="54269"/>
                    <a:pt x="1801" y="55921"/>
                    <a:pt x="3335" y="57131"/>
                  </a:cubicBezTo>
                  <a:cubicBezTo>
                    <a:pt x="4516" y="58075"/>
                    <a:pt x="5784" y="58960"/>
                    <a:pt x="7171" y="59521"/>
                  </a:cubicBezTo>
                  <a:cubicBezTo>
                    <a:pt x="7535" y="59657"/>
                    <a:pt x="8198" y="59970"/>
                    <a:pt x="8699" y="59970"/>
                  </a:cubicBezTo>
                  <a:cubicBezTo>
                    <a:pt x="8847" y="59970"/>
                    <a:pt x="8981" y="59942"/>
                    <a:pt x="9089" y="59875"/>
                  </a:cubicBezTo>
                  <a:cubicBezTo>
                    <a:pt x="8174" y="50698"/>
                    <a:pt x="8824" y="41167"/>
                    <a:pt x="9414" y="31991"/>
                  </a:cubicBezTo>
                  <a:cubicBezTo>
                    <a:pt x="9679" y="28243"/>
                    <a:pt x="9945" y="24525"/>
                    <a:pt x="10210" y="20778"/>
                  </a:cubicBezTo>
                  <a:cubicBezTo>
                    <a:pt x="10240" y="20158"/>
                    <a:pt x="10299" y="19509"/>
                    <a:pt x="10328" y="18889"/>
                  </a:cubicBezTo>
                  <a:cubicBezTo>
                    <a:pt x="10476" y="16558"/>
                    <a:pt x="10624" y="14227"/>
                    <a:pt x="10712" y="11896"/>
                  </a:cubicBezTo>
                  <a:cubicBezTo>
                    <a:pt x="10771" y="9890"/>
                    <a:pt x="10830" y="7883"/>
                    <a:pt x="10801" y="5847"/>
                  </a:cubicBezTo>
                  <a:lnTo>
                    <a:pt x="10801" y="3634"/>
                  </a:lnTo>
                  <a:cubicBezTo>
                    <a:pt x="10771" y="2985"/>
                    <a:pt x="10742" y="2365"/>
                    <a:pt x="10683" y="1716"/>
                  </a:cubicBezTo>
                  <a:cubicBezTo>
                    <a:pt x="10624" y="1155"/>
                    <a:pt x="10594" y="595"/>
                    <a:pt x="10476" y="64"/>
                  </a:cubicBezTo>
                  <a:cubicBezTo>
                    <a:pt x="10470" y="19"/>
                    <a:pt x="10452" y="1"/>
                    <a:pt x="104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5"/>
            <p:cNvSpPr/>
            <p:nvPr/>
          </p:nvSpPr>
          <p:spPr>
            <a:xfrm>
              <a:off x="4614800" y="1818400"/>
              <a:ext cx="358550" cy="1539425"/>
            </a:xfrm>
            <a:custGeom>
              <a:rect b="b" l="l" r="r" t="t"/>
              <a:pathLst>
                <a:path extrusionOk="0" h="61577" w="14342">
                  <a:moveTo>
                    <a:pt x="4116" y="0"/>
                  </a:moveTo>
                  <a:cubicBezTo>
                    <a:pt x="4063" y="0"/>
                    <a:pt x="4009" y="22"/>
                    <a:pt x="3955" y="76"/>
                  </a:cubicBezTo>
                  <a:cubicBezTo>
                    <a:pt x="3837" y="253"/>
                    <a:pt x="3807" y="460"/>
                    <a:pt x="3719" y="637"/>
                  </a:cubicBezTo>
                  <a:cubicBezTo>
                    <a:pt x="2833" y="2909"/>
                    <a:pt x="1771" y="5122"/>
                    <a:pt x="1092" y="7483"/>
                  </a:cubicBezTo>
                  <a:cubicBezTo>
                    <a:pt x="414" y="9755"/>
                    <a:pt x="443" y="12440"/>
                    <a:pt x="355" y="14800"/>
                  </a:cubicBezTo>
                  <a:cubicBezTo>
                    <a:pt x="60" y="21823"/>
                    <a:pt x="30" y="28875"/>
                    <a:pt x="89" y="35928"/>
                  </a:cubicBezTo>
                  <a:cubicBezTo>
                    <a:pt x="89" y="40000"/>
                    <a:pt x="237" y="44190"/>
                    <a:pt x="266" y="48321"/>
                  </a:cubicBezTo>
                  <a:cubicBezTo>
                    <a:pt x="266" y="52422"/>
                    <a:pt x="1" y="56494"/>
                    <a:pt x="119" y="60596"/>
                  </a:cubicBezTo>
                  <a:cubicBezTo>
                    <a:pt x="148" y="61127"/>
                    <a:pt x="502" y="61422"/>
                    <a:pt x="886" y="61481"/>
                  </a:cubicBezTo>
                  <a:cubicBezTo>
                    <a:pt x="886" y="61481"/>
                    <a:pt x="886" y="61481"/>
                    <a:pt x="886" y="61510"/>
                  </a:cubicBezTo>
                  <a:lnTo>
                    <a:pt x="945" y="61510"/>
                  </a:lnTo>
                  <a:cubicBezTo>
                    <a:pt x="1475" y="61555"/>
                    <a:pt x="2002" y="61577"/>
                    <a:pt x="2525" y="61577"/>
                  </a:cubicBezTo>
                  <a:cubicBezTo>
                    <a:pt x="6890" y="61577"/>
                    <a:pt x="10968" y="60051"/>
                    <a:pt x="14341" y="57232"/>
                  </a:cubicBezTo>
                  <a:cubicBezTo>
                    <a:pt x="13869" y="54635"/>
                    <a:pt x="13545" y="52039"/>
                    <a:pt x="13072" y="49442"/>
                  </a:cubicBezTo>
                  <a:cubicBezTo>
                    <a:pt x="13013" y="49088"/>
                    <a:pt x="12954" y="48734"/>
                    <a:pt x="12895" y="48409"/>
                  </a:cubicBezTo>
                  <a:cubicBezTo>
                    <a:pt x="11863" y="42980"/>
                    <a:pt x="11745" y="37432"/>
                    <a:pt x="11686" y="31915"/>
                  </a:cubicBezTo>
                  <a:cubicBezTo>
                    <a:pt x="11686" y="31738"/>
                    <a:pt x="11686" y="31561"/>
                    <a:pt x="11686" y="31413"/>
                  </a:cubicBezTo>
                  <a:cubicBezTo>
                    <a:pt x="11656" y="28993"/>
                    <a:pt x="11686" y="26544"/>
                    <a:pt x="11715" y="24125"/>
                  </a:cubicBezTo>
                  <a:cubicBezTo>
                    <a:pt x="11745" y="23033"/>
                    <a:pt x="11745" y="21971"/>
                    <a:pt x="11774" y="20879"/>
                  </a:cubicBezTo>
                  <a:cubicBezTo>
                    <a:pt x="11804" y="18459"/>
                    <a:pt x="11863" y="16040"/>
                    <a:pt x="11892" y="13650"/>
                  </a:cubicBezTo>
                  <a:cubicBezTo>
                    <a:pt x="11892" y="12351"/>
                    <a:pt x="12040" y="10994"/>
                    <a:pt x="12128" y="9666"/>
                  </a:cubicBezTo>
                  <a:cubicBezTo>
                    <a:pt x="12217" y="8073"/>
                    <a:pt x="12276" y="6479"/>
                    <a:pt x="12010" y="4974"/>
                  </a:cubicBezTo>
                  <a:cubicBezTo>
                    <a:pt x="11833" y="4030"/>
                    <a:pt x="11272" y="3322"/>
                    <a:pt x="10564" y="2791"/>
                  </a:cubicBezTo>
                  <a:cubicBezTo>
                    <a:pt x="9797" y="2230"/>
                    <a:pt x="8853" y="1847"/>
                    <a:pt x="7968" y="1552"/>
                  </a:cubicBezTo>
                  <a:cubicBezTo>
                    <a:pt x="7407" y="1375"/>
                    <a:pt x="6817" y="1197"/>
                    <a:pt x="6256" y="1050"/>
                  </a:cubicBezTo>
                  <a:cubicBezTo>
                    <a:pt x="6020" y="961"/>
                    <a:pt x="5755" y="873"/>
                    <a:pt x="5489" y="784"/>
                  </a:cubicBezTo>
                  <a:cubicBezTo>
                    <a:pt x="5105" y="666"/>
                    <a:pt x="4781" y="637"/>
                    <a:pt x="4515" y="283"/>
                  </a:cubicBezTo>
                  <a:cubicBezTo>
                    <a:pt x="4406" y="174"/>
                    <a:pt x="4265" y="0"/>
                    <a:pt x="41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5"/>
            <p:cNvSpPr/>
            <p:nvPr/>
          </p:nvSpPr>
          <p:spPr>
            <a:xfrm>
              <a:off x="4321950" y="2661250"/>
              <a:ext cx="113625" cy="235350"/>
            </a:xfrm>
            <a:custGeom>
              <a:rect b="b" l="l" r="r" t="t"/>
              <a:pathLst>
                <a:path extrusionOk="0" h="9414" w="4545">
                  <a:moveTo>
                    <a:pt x="885" y="1"/>
                  </a:moveTo>
                  <a:cubicBezTo>
                    <a:pt x="885" y="2568"/>
                    <a:pt x="561" y="5135"/>
                    <a:pt x="0" y="7672"/>
                  </a:cubicBezTo>
                  <a:cubicBezTo>
                    <a:pt x="590" y="8233"/>
                    <a:pt x="1180" y="8823"/>
                    <a:pt x="1741" y="9413"/>
                  </a:cubicBezTo>
                  <a:cubicBezTo>
                    <a:pt x="1800" y="9384"/>
                    <a:pt x="1859" y="9354"/>
                    <a:pt x="1889" y="9325"/>
                  </a:cubicBezTo>
                  <a:cubicBezTo>
                    <a:pt x="2302" y="9118"/>
                    <a:pt x="2685" y="8912"/>
                    <a:pt x="3069" y="8676"/>
                  </a:cubicBezTo>
                  <a:cubicBezTo>
                    <a:pt x="3512" y="8410"/>
                    <a:pt x="3836" y="8292"/>
                    <a:pt x="4013" y="7938"/>
                  </a:cubicBezTo>
                  <a:cubicBezTo>
                    <a:pt x="4072" y="7790"/>
                    <a:pt x="4131" y="7613"/>
                    <a:pt x="4161" y="7348"/>
                  </a:cubicBezTo>
                  <a:cubicBezTo>
                    <a:pt x="4220" y="6256"/>
                    <a:pt x="4308" y="5135"/>
                    <a:pt x="4367" y="4014"/>
                  </a:cubicBezTo>
                  <a:cubicBezTo>
                    <a:pt x="4456" y="2833"/>
                    <a:pt x="4367" y="1535"/>
                    <a:pt x="4544" y="296"/>
                  </a:cubicBezTo>
                  <a:lnTo>
                    <a:pt x="4544" y="296"/>
                  </a:lnTo>
                  <a:cubicBezTo>
                    <a:pt x="4248" y="317"/>
                    <a:pt x="3950" y="328"/>
                    <a:pt x="3651" y="328"/>
                  </a:cubicBezTo>
                  <a:cubicBezTo>
                    <a:pt x="2729" y="328"/>
                    <a:pt x="1799" y="223"/>
                    <a:pt x="8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5"/>
            <p:cNvSpPr/>
            <p:nvPr/>
          </p:nvSpPr>
          <p:spPr>
            <a:xfrm>
              <a:off x="4427425" y="2060775"/>
              <a:ext cx="87075" cy="87075"/>
            </a:xfrm>
            <a:custGeom>
              <a:rect b="b" l="l" r="r" t="t"/>
              <a:pathLst>
                <a:path extrusionOk="0" h="3483" w="3483">
                  <a:moveTo>
                    <a:pt x="1742" y="1"/>
                  </a:moveTo>
                  <a:cubicBezTo>
                    <a:pt x="768" y="1"/>
                    <a:pt x="1" y="768"/>
                    <a:pt x="1" y="1742"/>
                  </a:cubicBezTo>
                  <a:cubicBezTo>
                    <a:pt x="1" y="2686"/>
                    <a:pt x="768" y="3482"/>
                    <a:pt x="1742" y="3482"/>
                  </a:cubicBezTo>
                  <a:cubicBezTo>
                    <a:pt x="2686" y="3482"/>
                    <a:pt x="3483" y="2686"/>
                    <a:pt x="3483" y="1742"/>
                  </a:cubicBezTo>
                  <a:cubicBezTo>
                    <a:pt x="3483" y="768"/>
                    <a:pt x="2686" y="1"/>
                    <a:pt x="1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5"/>
            <p:cNvSpPr/>
            <p:nvPr/>
          </p:nvSpPr>
          <p:spPr>
            <a:xfrm>
              <a:off x="4693000" y="2421500"/>
              <a:ext cx="214700" cy="328850"/>
            </a:xfrm>
            <a:custGeom>
              <a:rect b="b" l="l" r="r" t="t"/>
              <a:pathLst>
                <a:path extrusionOk="0" h="13154" w="8588">
                  <a:moveTo>
                    <a:pt x="8587" y="1"/>
                  </a:moveTo>
                  <a:lnTo>
                    <a:pt x="8587" y="1"/>
                  </a:lnTo>
                  <a:cubicBezTo>
                    <a:pt x="6256" y="1063"/>
                    <a:pt x="4013" y="2332"/>
                    <a:pt x="2154" y="4073"/>
                  </a:cubicBezTo>
                  <a:cubicBezTo>
                    <a:pt x="1623" y="4545"/>
                    <a:pt x="1122" y="5164"/>
                    <a:pt x="1210" y="5873"/>
                  </a:cubicBezTo>
                  <a:cubicBezTo>
                    <a:pt x="1269" y="6227"/>
                    <a:pt x="1476" y="6551"/>
                    <a:pt x="1535" y="6905"/>
                  </a:cubicBezTo>
                  <a:cubicBezTo>
                    <a:pt x="1623" y="7318"/>
                    <a:pt x="1505" y="7761"/>
                    <a:pt x="1358" y="8145"/>
                  </a:cubicBezTo>
                  <a:cubicBezTo>
                    <a:pt x="1122" y="8764"/>
                    <a:pt x="827" y="9325"/>
                    <a:pt x="502" y="9856"/>
                  </a:cubicBezTo>
                  <a:cubicBezTo>
                    <a:pt x="384" y="10033"/>
                    <a:pt x="0" y="10387"/>
                    <a:pt x="59" y="10594"/>
                  </a:cubicBezTo>
                  <a:cubicBezTo>
                    <a:pt x="118" y="10830"/>
                    <a:pt x="561" y="10948"/>
                    <a:pt x="679" y="11154"/>
                  </a:cubicBezTo>
                  <a:cubicBezTo>
                    <a:pt x="797" y="11302"/>
                    <a:pt x="797" y="11509"/>
                    <a:pt x="856" y="11686"/>
                  </a:cubicBezTo>
                  <a:cubicBezTo>
                    <a:pt x="1004" y="12158"/>
                    <a:pt x="1417" y="12482"/>
                    <a:pt x="1859" y="12689"/>
                  </a:cubicBezTo>
                  <a:cubicBezTo>
                    <a:pt x="2272" y="12866"/>
                    <a:pt x="2774" y="12954"/>
                    <a:pt x="3246" y="13013"/>
                  </a:cubicBezTo>
                  <a:cubicBezTo>
                    <a:pt x="3541" y="13072"/>
                    <a:pt x="3866" y="13102"/>
                    <a:pt x="4161" y="13131"/>
                  </a:cubicBezTo>
                  <a:cubicBezTo>
                    <a:pt x="4190" y="13146"/>
                    <a:pt x="4220" y="13154"/>
                    <a:pt x="4249" y="13154"/>
                  </a:cubicBezTo>
                  <a:cubicBezTo>
                    <a:pt x="4279" y="13154"/>
                    <a:pt x="4308" y="13146"/>
                    <a:pt x="4338" y="13131"/>
                  </a:cubicBezTo>
                  <a:cubicBezTo>
                    <a:pt x="4427" y="13131"/>
                    <a:pt x="4486" y="13043"/>
                    <a:pt x="4545" y="12984"/>
                  </a:cubicBezTo>
                  <a:cubicBezTo>
                    <a:pt x="4869" y="12571"/>
                    <a:pt x="5223" y="12158"/>
                    <a:pt x="5518" y="11715"/>
                  </a:cubicBezTo>
                  <a:cubicBezTo>
                    <a:pt x="5902" y="11095"/>
                    <a:pt x="6197" y="10417"/>
                    <a:pt x="6610" y="9827"/>
                  </a:cubicBezTo>
                  <a:cubicBezTo>
                    <a:pt x="6964" y="9325"/>
                    <a:pt x="7407" y="8882"/>
                    <a:pt x="7849" y="8440"/>
                  </a:cubicBezTo>
                  <a:cubicBezTo>
                    <a:pt x="8085" y="8233"/>
                    <a:pt x="8322" y="7997"/>
                    <a:pt x="8558" y="7791"/>
                  </a:cubicBezTo>
                  <a:cubicBezTo>
                    <a:pt x="8558" y="7614"/>
                    <a:pt x="8558" y="7437"/>
                    <a:pt x="8558" y="7289"/>
                  </a:cubicBezTo>
                  <a:cubicBezTo>
                    <a:pt x="8528" y="4869"/>
                    <a:pt x="8558" y="2420"/>
                    <a:pt x="85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5"/>
            <p:cNvSpPr/>
            <p:nvPr/>
          </p:nvSpPr>
          <p:spPr>
            <a:xfrm>
              <a:off x="4774150" y="1888900"/>
              <a:ext cx="147550" cy="451475"/>
            </a:xfrm>
            <a:custGeom>
              <a:rect b="b" l="l" r="r" t="t"/>
              <a:pathLst>
                <a:path extrusionOk="0" h="18059" w="5902">
                  <a:moveTo>
                    <a:pt x="4190" y="0"/>
                  </a:moveTo>
                  <a:cubicBezTo>
                    <a:pt x="2921" y="473"/>
                    <a:pt x="1859" y="1505"/>
                    <a:pt x="1181" y="2656"/>
                  </a:cubicBezTo>
                  <a:cubicBezTo>
                    <a:pt x="0" y="4692"/>
                    <a:pt x="207" y="7318"/>
                    <a:pt x="738" y="9502"/>
                  </a:cubicBezTo>
                  <a:cubicBezTo>
                    <a:pt x="1505" y="12718"/>
                    <a:pt x="3453" y="15374"/>
                    <a:pt x="5400" y="18059"/>
                  </a:cubicBezTo>
                  <a:cubicBezTo>
                    <a:pt x="5430" y="15639"/>
                    <a:pt x="5489" y="13220"/>
                    <a:pt x="5518" y="10830"/>
                  </a:cubicBezTo>
                  <a:cubicBezTo>
                    <a:pt x="5518" y="9531"/>
                    <a:pt x="5666" y="8174"/>
                    <a:pt x="5754" y="6846"/>
                  </a:cubicBezTo>
                  <a:cubicBezTo>
                    <a:pt x="5843" y="5253"/>
                    <a:pt x="5902" y="3659"/>
                    <a:pt x="5636" y="2154"/>
                  </a:cubicBezTo>
                  <a:cubicBezTo>
                    <a:pt x="5459" y="1210"/>
                    <a:pt x="4898" y="502"/>
                    <a:pt x="41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5"/>
            <p:cNvSpPr/>
            <p:nvPr/>
          </p:nvSpPr>
          <p:spPr>
            <a:xfrm>
              <a:off x="4685625" y="2518875"/>
              <a:ext cx="192550" cy="311950"/>
            </a:xfrm>
            <a:custGeom>
              <a:rect b="b" l="l" r="r" t="t"/>
              <a:pathLst>
                <a:path extrusionOk="0" h="12478" w="7702">
                  <a:moveTo>
                    <a:pt x="5017" y="1"/>
                  </a:moveTo>
                  <a:cubicBezTo>
                    <a:pt x="5017" y="30"/>
                    <a:pt x="4987" y="30"/>
                    <a:pt x="4987" y="60"/>
                  </a:cubicBezTo>
                  <a:cubicBezTo>
                    <a:pt x="4515" y="473"/>
                    <a:pt x="4131" y="915"/>
                    <a:pt x="3777" y="1417"/>
                  </a:cubicBezTo>
                  <a:cubicBezTo>
                    <a:pt x="3600" y="1653"/>
                    <a:pt x="3453" y="1889"/>
                    <a:pt x="3305" y="2096"/>
                  </a:cubicBezTo>
                  <a:cubicBezTo>
                    <a:pt x="3010" y="2597"/>
                    <a:pt x="2833" y="3158"/>
                    <a:pt x="2626" y="3689"/>
                  </a:cubicBezTo>
                  <a:cubicBezTo>
                    <a:pt x="2508" y="3984"/>
                    <a:pt x="2390" y="4250"/>
                    <a:pt x="2243" y="4545"/>
                  </a:cubicBezTo>
                  <a:cubicBezTo>
                    <a:pt x="1889" y="5194"/>
                    <a:pt x="1328" y="5666"/>
                    <a:pt x="974" y="6315"/>
                  </a:cubicBezTo>
                  <a:cubicBezTo>
                    <a:pt x="0" y="8027"/>
                    <a:pt x="413" y="10122"/>
                    <a:pt x="827" y="12010"/>
                  </a:cubicBezTo>
                  <a:cubicBezTo>
                    <a:pt x="877" y="12212"/>
                    <a:pt x="1013" y="12478"/>
                    <a:pt x="1199" y="12478"/>
                  </a:cubicBezTo>
                  <a:cubicBezTo>
                    <a:pt x="1231" y="12478"/>
                    <a:pt x="1264" y="12470"/>
                    <a:pt x="1299" y="12453"/>
                  </a:cubicBezTo>
                  <a:cubicBezTo>
                    <a:pt x="1387" y="12423"/>
                    <a:pt x="1446" y="12305"/>
                    <a:pt x="1476" y="12187"/>
                  </a:cubicBezTo>
                  <a:cubicBezTo>
                    <a:pt x="1682" y="11538"/>
                    <a:pt x="1800" y="10859"/>
                    <a:pt x="1977" y="10210"/>
                  </a:cubicBezTo>
                  <a:cubicBezTo>
                    <a:pt x="2184" y="9561"/>
                    <a:pt x="2361" y="9030"/>
                    <a:pt x="2892" y="8587"/>
                  </a:cubicBezTo>
                  <a:cubicBezTo>
                    <a:pt x="3217" y="8351"/>
                    <a:pt x="3571" y="8145"/>
                    <a:pt x="3895" y="7850"/>
                  </a:cubicBezTo>
                  <a:cubicBezTo>
                    <a:pt x="4190" y="7584"/>
                    <a:pt x="4485" y="7200"/>
                    <a:pt x="4692" y="6758"/>
                  </a:cubicBezTo>
                  <a:cubicBezTo>
                    <a:pt x="4928" y="6315"/>
                    <a:pt x="5076" y="5784"/>
                    <a:pt x="5076" y="5341"/>
                  </a:cubicBezTo>
                  <a:cubicBezTo>
                    <a:pt x="5105" y="4545"/>
                    <a:pt x="5400" y="4073"/>
                    <a:pt x="5902" y="3571"/>
                  </a:cubicBezTo>
                  <a:cubicBezTo>
                    <a:pt x="5990" y="3483"/>
                    <a:pt x="6079" y="3394"/>
                    <a:pt x="6138" y="3335"/>
                  </a:cubicBezTo>
                  <a:cubicBezTo>
                    <a:pt x="6699" y="2804"/>
                    <a:pt x="7141" y="2184"/>
                    <a:pt x="7702" y="1683"/>
                  </a:cubicBezTo>
                  <a:cubicBezTo>
                    <a:pt x="7171" y="1269"/>
                    <a:pt x="6610" y="886"/>
                    <a:pt x="6020" y="532"/>
                  </a:cubicBezTo>
                  <a:cubicBezTo>
                    <a:pt x="5695" y="355"/>
                    <a:pt x="5371" y="178"/>
                    <a:pt x="5017" y="1"/>
                  </a:cubicBez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5"/>
            <p:cNvSpPr/>
            <p:nvPr/>
          </p:nvSpPr>
          <p:spPr>
            <a:xfrm>
              <a:off x="4678975" y="2100600"/>
              <a:ext cx="124700" cy="29550"/>
            </a:xfrm>
            <a:custGeom>
              <a:rect b="b" l="l" r="r" t="t"/>
              <a:pathLst>
                <a:path extrusionOk="0" h="1182" w="4988">
                  <a:moveTo>
                    <a:pt x="60" y="1"/>
                  </a:moveTo>
                  <a:cubicBezTo>
                    <a:pt x="30" y="1"/>
                    <a:pt x="1" y="30"/>
                    <a:pt x="1" y="60"/>
                  </a:cubicBezTo>
                  <a:lnTo>
                    <a:pt x="1" y="1122"/>
                  </a:lnTo>
                  <a:cubicBezTo>
                    <a:pt x="1" y="1152"/>
                    <a:pt x="30" y="1181"/>
                    <a:pt x="60" y="1181"/>
                  </a:cubicBezTo>
                  <a:lnTo>
                    <a:pt x="4929" y="1181"/>
                  </a:lnTo>
                  <a:cubicBezTo>
                    <a:pt x="4958" y="1181"/>
                    <a:pt x="4988" y="1152"/>
                    <a:pt x="4988" y="1122"/>
                  </a:cubicBezTo>
                  <a:lnTo>
                    <a:pt x="4988" y="60"/>
                  </a:lnTo>
                  <a:cubicBezTo>
                    <a:pt x="4988" y="30"/>
                    <a:pt x="4958" y="1"/>
                    <a:pt x="4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5"/>
            <p:cNvSpPr/>
            <p:nvPr/>
          </p:nvSpPr>
          <p:spPr>
            <a:xfrm>
              <a:off x="4739475" y="1885425"/>
              <a:ext cx="370350" cy="788550"/>
            </a:xfrm>
            <a:custGeom>
              <a:rect b="b" l="l" r="r" t="t"/>
              <a:pathLst>
                <a:path extrusionOk="0" h="31542" w="14814">
                  <a:moveTo>
                    <a:pt x="5251" y="1"/>
                  </a:moveTo>
                  <a:cubicBezTo>
                    <a:pt x="4372" y="1"/>
                    <a:pt x="3508" y="435"/>
                    <a:pt x="2922" y="1172"/>
                  </a:cubicBezTo>
                  <a:cubicBezTo>
                    <a:pt x="1122" y="3503"/>
                    <a:pt x="2597" y="8136"/>
                    <a:pt x="3453" y="10585"/>
                  </a:cubicBezTo>
                  <a:cubicBezTo>
                    <a:pt x="4013" y="12208"/>
                    <a:pt x="4722" y="13772"/>
                    <a:pt x="5459" y="15336"/>
                  </a:cubicBezTo>
                  <a:cubicBezTo>
                    <a:pt x="5666" y="15778"/>
                    <a:pt x="7790" y="19644"/>
                    <a:pt x="7584" y="19880"/>
                  </a:cubicBezTo>
                  <a:cubicBezTo>
                    <a:pt x="7200" y="20263"/>
                    <a:pt x="6876" y="20588"/>
                    <a:pt x="6787" y="20676"/>
                  </a:cubicBezTo>
                  <a:cubicBezTo>
                    <a:pt x="6079" y="21473"/>
                    <a:pt x="5341" y="22240"/>
                    <a:pt x="4604" y="22978"/>
                  </a:cubicBezTo>
                  <a:cubicBezTo>
                    <a:pt x="3659" y="23952"/>
                    <a:pt x="2686" y="24867"/>
                    <a:pt x="1682" y="25781"/>
                  </a:cubicBezTo>
                  <a:cubicBezTo>
                    <a:pt x="1269" y="26135"/>
                    <a:pt x="827" y="26489"/>
                    <a:pt x="413" y="26873"/>
                  </a:cubicBezTo>
                  <a:cubicBezTo>
                    <a:pt x="0" y="27286"/>
                    <a:pt x="30" y="27611"/>
                    <a:pt x="502" y="27935"/>
                  </a:cubicBezTo>
                  <a:cubicBezTo>
                    <a:pt x="1328" y="28496"/>
                    <a:pt x="2036" y="29175"/>
                    <a:pt x="2627" y="29971"/>
                  </a:cubicBezTo>
                  <a:cubicBezTo>
                    <a:pt x="2951" y="30414"/>
                    <a:pt x="3246" y="30886"/>
                    <a:pt x="3482" y="31417"/>
                  </a:cubicBezTo>
                  <a:cubicBezTo>
                    <a:pt x="3508" y="31468"/>
                    <a:pt x="3555" y="31541"/>
                    <a:pt x="3625" y="31541"/>
                  </a:cubicBezTo>
                  <a:cubicBezTo>
                    <a:pt x="3636" y="31541"/>
                    <a:pt x="3647" y="31539"/>
                    <a:pt x="3659" y="31535"/>
                  </a:cubicBezTo>
                  <a:cubicBezTo>
                    <a:pt x="3689" y="31535"/>
                    <a:pt x="3718" y="31506"/>
                    <a:pt x="3748" y="31506"/>
                  </a:cubicBezTo>
                  <a:cubicBezTo>
                    <a:pt x="4869" y="30561"/>
                    <a:pt x="5902" y="29588"/>
                    <a:pt x="7053" y="28702"/>
                  </a:cubicBezTo>
                  <a:cubicBezTo>
                    <a:pt x="8174" y="27817"/>
                    <a:pt x="9354" y="27021"/>
                    <a:pt x="10476" y="26135"/>
                  </a:cubicBezTo>
                  <a:cubicBezTo>
                    <a:pt x="12187" y="24778"/>
                    <a:pt x="14282" y="22919"/>
                    <a:pt x="14577" y="20588"/>
                  </a:cubicBezTo>
                  <a:cubicBezTo>
                    <a:pt x="14813" y="18759"/>
                    <a:pt x="14164" y="16723"/>
                    <a:pt x="13633" y="14982"/>
                  </a:cubicBezTo>
                  <a:cubicBezTo>
                    <a:pt x="13072" y="13123"/>
                    <a:pt x="12334" y="11323"/>
                    <a:pt x="11626" y="9493"/>
                  </a:cubicBezTo>
                  <a:cubicBezTo>
                    <a:pt x="10977" y="7870"/>
                    <a:pt x="10298" y="6247"/>
                    <a:pt x="9561" y="4684"/>
                  </a:cubicBezTo>
                  <a:cubicBezTo>
                    <a:pt x="8853" y="3208"/>
                    <a:pt x="8115" y="1349"/>
                    <a:pt x="6699" y="434"/>
                  </a:cubicBezTo>
                  <a:cubicBezTo>
                    <a:pt x="6242" y="137"/>
                    <a:pt x="5744" y="1"/>
                    <a:pt x="5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5"/>
            <p:cNvSpPr/>
            <p:nvPr/>
          </p:nvSpPr>
          <p:spPr>
            <a:xfrm>
              <a:off x="4668650" y="2650175"/>
              <a:ext cx="216900" cy="263675"/>
            </a:xfrm>
            <a:custGeom>
              <a:rect b="b" l="l" r="r" t="t"/>
              <a:pathLst>
                <a:path extrusionOk="0" h="10547" w="8676">
                  <a:moveTo>
                    <a:pt x="7555" y="1"/>
                  </a:moveTo>
                  <a:cubicBezTo>
                    <a:pt x="6020" y="463"/>
                    <a:pt x="4358" y="763"/>
                    <a:pt x="2758" y="763"/>
                  </a:cubicBezTo>
                  <a:cubicBezTo>
                    <a:pt x="1804" y="763"/>
                    <a:pt x="871" y="657"/>
                    <a:pt x="1" y="414"/>
                  </a:cubicBezTo>
                  <a:lnTo>
                    <a:pt x="1" y="414"/>
                  </a:lnTo>
                  <a:cubicBezTo>
                    <a:pt x="178" y="1624"/>
                    <a:pt x="30" y="2893"/>
                    <a:pt x="89" y="4073"/>
                  </a:cubicBezTo>
                  <a:cubicBezTo>
                    <a:pt x="148" y="5165"/>
                    <a:pt x="207" y="6256"/>
                    <a:pt x="266" y="7348"/>
                  </a:cubicBezTo>
                  <a:cubicBezTo>
                    <a:pt x="266" y="7614"/>
                    <a:pt x="296" y="7791"/>
                    <a:pt x="384" y="7938"/>
                  </a:cubicBezTo>
                  <a:cubicBezTo>
                    <a:pt x="561" y="8263"/>
                    <a:pt x="915" y="8411"/>
                    <a:pt x="1388" y="8676"/>
                  </a:cubicBezTo>
                  <a:cubicBezTo>
                    <a:pt x="1801" y="8912"/>
                    <a:pt x="2243" y="9148"/>
                    <a:pt x="2656" y="9355"/>
                  </a:cubicBezTo>
                  <a:cubicBezTo>
                    <a:pt x="3335" y="9709"/>
                    <a:pt x="4220" y="10358"/>
                    <a:pt x="4987" y="10535"/>
                  </a:cubicBezTo>
                  <a:cubicBezTo>
                    <a:pt x="5016" y="10543"/>
                    <a:pt x="5046" y="10546"/>
                    <a:pt x="5078" y="10546"/>
                  </a:cubicBezTo>
                  <a:cubicBezTo>
                    <a:pt x="5658" y="10546"/>
                    <a:pt x="6658" y="9309"/>
                    <a:pt x="6994" y="9001"/>
                  </a:cubicBezTo>
                  <a:cubicBezTo>
                    <a:pt x="7466" y="8529"/>
                    <a:pt x="8027" y="8027"/>
                    <a:pt x="8381" y="7466"/>
                  </a:cubicBezTo>
                  <a:cubicBezTo>
                    <a:pt x="8676" y="7053"/>
                    <a:pt x="8351" y="6109"/>
                    <a:pt x="8292" y="5637"/>
                  </a:cubicBezTo>
                  <a:cubicBezTo>
                    <a:pt x="8204" y="4988"/>
                    <a:pt x="8115" y="4339"/>
                    <a:pt x="8056" y="3689"/>
                  </a:cubicBezTo>
                  <a:cubicBezTo>
                    <a:pt x="7879" y="2480"/>
                    <a:pt x="7702" y="1240"/>
                    <a:pt x="7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5"/>
            <p:cNvSpPr/>
            <p:nvPr/>
          </p:nvSpPr>
          <p:spPr>
            <a:xfrm>
              <a:off x="4672825" y="1806675"/>
              <a:ext cx="78475" cy="244525"/>
            </a:xfrm>
            <a:custGeom>
              <a:rect b="b" l="l" r="r" t="t"/>
              <a:pathLst>
                <a:path extrusionOk="0" h="9781" w="3139">
                  <a:moveTo>
                    <a:pt x="5" y="1"/>
                  </a:moveTo>
                  <a:cubicBezTo>
                    <a:pt x="1" y="1"/>
                    <a:pt x="1" y="4"/>
                    <a:pt x="11" y="14"/>
                  </a:cubicBezTo>
                  <a:cubicBezTo>
                    <a:pt x="11" y="44"/>
                    <a:pt x="40" y="103"/>
                    <a:pt x="70" y="132"/>
                  </a:cubicBezTo>
                  <a:cubicBezTo>
                    <a:pt x="158" y="250"/>
                    <a:pt x="188" y="398"/>
                    <a:pt x="247" y="516"/>
                  </a:cubicBezTo>
                  <a:cubicBezTo>
                    <a:pt x="335" y="663"/>
                    <a:pt x="453" y="781"/>
                    <a:pt x="571" y="899"/>
                  </a:cubicBezTo>
                  <a:cubicBezTo>
                    <a:pt x="837" y="1253"/>
                    <a:pt x="1043" y="1637"/>
                    <a:pt x="1221" y="2050"/>
                  </a:cubicBezTo>
                  <a:cubicBezTo>
                    <a:pt x="1309" y="2286"/>
                    <a:pt x="1398" y="2522"/>
                    <a:pt x="1457" y="2758"/>
                  </a:cubicBezTo>
                  <a:cubicBezTo>
                    <a:pt x="2165" y="4971"/>
                    <a:pt x="2607" y="7243"/>
                    <a:pt x="2784" y="9515"/>
                  </a:cubicBezTo>
                  <a:cubicBezTo>
                    <a:pt x="2784" y="9604"/>
                    <a:pt x="2814" y="9692"/>
                    <a:pt x="2814" y="9781"/>
                  </a:cubicBezTo>
                  <a:lnTo>
                    <a:pt x="3138" y="9781"/>
                  </a:lnTo>
                  <a:cubicBezTo>
                    <a:pt x="3138" y="9692"/>
                    <a:pt x="3138" y="9633"/>
                    <a:pt x="3138" y="9545"/>
                  </a:cubicBezTo>
                  <a:cubicBezTo>
                    <a:pt x="2961" y="7214"/>
                    <a:pt x="2519" y="4912"/>
                    <a:pt x="1781" y="2670"/>
                  </a:cubicBezTo>
                  <a:cubicBezTo>
                    <a:pt x="1781" y="2611"/>
                    <a:pt x="1752" y="2581"/>
                    <a:pt x="1752" y="2522"/>
                  </a:cubicBezTo>
                  <a:cubicBezTo>
                    <a:pt x="1663" y="2316"/>
                    <a:pt x="1604" y="2080"/>
                    <a:pt x="1486" y="1873"/>
                  </a:cubicBezTo>
                  <a:cubicBezTo>
                    <a:pt x="1427" y="1726"/>
                    <a:pt x="1398" y="1607"/>
                    <a:pt x="1339" y="1489"/>
                  </a:cubicBezTo>
                  <a:cubicBezTo>
                    <a:pt x="1221" y="1283"/>
                    <a:pt x="1102" y="1076"/>
                    <a:pt x="955" y="870"/>
                  </a:cubicBezTo>
                  <a:cubicBezTo>
                    <a:pt x="837" y="693"/>
                    <a:pt x="660" y="486"/>
                    <a:pt x="483" y="339"/>
                  </a:cubicBezTo>
                  <a:cubicBezTo>
                    <a:pt x="424" y="280"/>
                    <a:pt x="335" y="191"/>
                    <a:pt x="247" y="132"/>
                  </a:cubicBezTo>
                  <a:cubicBezTo>
                    <a:pt x="217" y="103"/>
                    <a:pt x="158" y="73"/>
                    <a:pt x="129" y="44"/>
                  </a:cubicBezTo>
                  <a:cubicBezTo>
                    <a:pt x="99" y="44"/>
                    <a:pt x="70" y="44"/>
                    <a:pt x="40" y="14"/>
                  </a:cubicBezTo>
                  <a:cubicBezTo>
                    <a:pt x="40" y="14"/>
                    <a:pt x="14" y="1"/>
                    <a:pt x="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5"/>
            <p:cNvSpPr/>
            <p:nvPr/>
          </p:nvSpPr>
          <p:spPr>
            <a:xfrm>
              <a:off x="4749050" y="2044550"/>
              <a:ext cx="82650" cy="247150"/>
            </a:xfrm>
            <a:custGeom>
              <a:rect b="b" l="l" r="r" t="t"/>
              <a:pathLst>
                <a:path extrusionOk="0" h="9886" w="3306">
                  <a:moveTo>
                    <a:pt x="149" y="0"/>
                  </a:moveTo>
                  <a:cubicBezTo>
                    <a:pt x="60" y="0"/>
                    <a:pt x="1" y="59"/>
                    <a:pt x="1" y="148"/>
                  </a:cubicBezTo>
                  <a:cubicBezTo>
                    <a:pt x="1" y="207"/>
                    <a:pt x="60" y="266"/>
                    <a:pt x="119" y="266"/>
                  </a:cubicBezTo>
                  <a:lnTo>
                    <a:pt x="149" y="266"/>
                  </a:lnTo>
                  <a:cubicBezTo>
                    <a:pt x="1476" y="266"/>
                    <a:pt x="2362" y="1417"/>
                    <a:pt x="2716" y="2420"/>
                  </a:cubicBezTo>
                  <a:cubicBezTo>
                    <a:pt x="2804" y="2715"/>
                    <a:pt x="2893" y="3010"/>
                    <a:pt x="2952" y="3335"/>
                  </a:cubicBezTo>
                  <a:cubicBezTo>
                    <a:pt x="3040" y="3925"/>
                    <a:pt x="3040" y="4545"/>
                    <a:pt x="3040" y="5105"/>
                  </a:cubicBezTo>
                  <a:lnTo>
                    <a:pt x="3011" y="8085"/>
                  </a:lnTo>
                  <a:cubicBezTo>
                    <a:pt x="3011" y="8351"/>
                    <a:pt x="3011" y="8646"/>
                    <a:pt x="2952" y="8912"/>
                  </a:cubicBezTo>
                  <a:cubicBezTo>
                    <a:pt x="2863" y="9207"/>
                    <a:pt x="2657" y="9443"/>
                    <a:pt x="2421" y="9561"/>
                  </a:cubicBezTo>
                  <a:cubicBezTo>
                    <a:pt x="2327" y="9601"/>
                    <a:pt x="2228" y="9617"/>
                    <a:pt x="2123" y="9617"/>
                  </a:cubicBezTo>
                  <a:cubicBezTo>
                    <a:pt x="1995" y="9617"/>
                    <a:pt x="1858" y="9593"/>
                    <a:pt x="1712" y="9561"/>
                  </a:cubicBezTo>
                  <a:cubicBezTo>
                    <a:pt x="1594" y="9531"/>
                    <a:pt x="1476" y="9531"/>
                    <a:pt x="1329" y="9531"/>
                  </a:cubicBezTo>
                  <a:cubicBezTo>
                    <a:pt x="1240" y="9531"/>
                    <a:pt x="1211" y="9590"/>
                    <a:pt x="1181" y="9649"/>
                  </a:cubicBezTo>
                  <a:cubicBezTo>
                    <a:pt x="1181" y="9738"/>
                    <a:pt x="1240" y="9797"/>
                    <a:pt x="1329" y="9797"/>
                  </a:cubicBezTo>
                  <a:cubicBezTo>
                    <a:pt x="1447" y="9797"/>
                    <a:pt x="1565" y="9826"/>
                    <a:pt x="1683" y="9826"/>
                  </a:cubicBezTo>
                  <a:cubicBezTo>
                    <a:pt x="1830" y="9856"/>
                    <a:pt x="1978" y="9885"/>
                    <a:pt x="2126" y="9885"/>
                  </a:cubicBezTo>
                  <a:cubicBezTo>
                    <a:pt x="2244" y="9885"/>
                    <a:pt x="2391" y="9856"/>
                    <a:pt x="2539" y="9797"/>
                  </a:cubicBezTo>
                  <a:cubicBezTo>
                    <a:pt x="2834" y="9649"/>
                    <a:pt x="3099" y="9354"/>
                    <a:pt x="3188" y="8971"/>
                  </a:cubicBezTo>
                  <a:cubicBezTo>
                    <a:pt x="3276" y="8676"/>
                    <a:pt x="3276" y="8351"/>
                    <a:pt x="3276" y="8085"/>
                  </a:cubicBezTo>
                  <a:lnTo>
                    <a:pt x="3306" y="5105"/>
                  </a:lnTo>
                  <a:cubicBezTo>
                    <a:pt x="3306" y="4574"/>
                    <a:pt x="3306" y="3984"/>
                    <a:pt x="3217" y="3394"/>
                  </a:cubicBezTo>
                  <a:cubicBezTo>
                    <a:pt x="3158" y="3040"/>
                    <a:pt x="3099" y="2686"/>
                    <a:pt x="2952" y="2332"/>
                  </a:cubicBezTo>
                  <a:cubicBezTo>
                    <a:pt x="2568" y="1269"/>
                    <a:pt x="1624" y="0"/>
                    <a:pt x="149"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5"/>
            <p:cNvSpPr/>
            <p:nvPr/>
          </p:nvSpPr>
          <p:spPr>
            <a:xfrm>
              <a:off x="4778575" y="2131600"/>
              <a:ext cx="53125" cy="160100"/>
            </a:xfrm>
            <a:custGeom>
              <a:rect b="b" l="l" r="r" t="t"/>
              <a:pathLst>
                <a:path extrusionOk="0" h="6404" w="2125">
                  <a:moveTo>
                    <a:pt x="1771" y="0"/>
                  </a:moveTo>
                  <a:cubicBezTo>
                    <a:pt x="1830" y="561"/>
                    <a:pt x="1859" y="1092"/>
                    <a:pt x="1859" y="1623"/>
                  </a:cubicBezTo>
                  <a:lnTo>
                    <a:pt x="1830" y="4603"/>
                  </a:lnTo>
                  <a:cubicBezTo>
                    <a:pt x="1830" y="4869"/>
                    <a:pt x="1830" y="5164"/>
                    <a:pt x="1771" y="5430"/>
                  </a:cubicBezTo>
                  <a:cubicBezTo>
                    <a:pt x="1682" y="5725"/>
                    <a:pt x="1476" y="5961"/>
                    <a:pt x="1240" y="6079"/>
                  </a:cubicBezTo>
                  <a:cubicBezTo>
                    <a:pt x="1146" y="6119"/>
                    <a:pt x="1047" y="6135"/>
                    <a:pt x="942" y="6135"/>
                  </a:cubicBezTo>
                  <a:cubicBezTo>
                    <a:pt x="814" y="6135"/>
                    <a:pt x="677" y="6111"/>
                    <a:pt x="531" y="6079"/>
                  </a:cubicBezTo>
                  <a:cubicBezTo>
                    <a:pt x="413" y="6049"/>
                    <a:pt x="295" y="6049"/>
                    <a:pt x="148" y="6049"/>
                  </a:cubicBezTo>
                  <a:cubicBezTo>
                    <a:pt x="59" y="6049"/>
                    <a:pt x="30" y="6108"/>
                    <a:pt x="0" y="6167"/>
                  </a:cubicBezTo>
                  <a:cubicBezTo>
                    <a:pt x="0" y="6256"/>
                    <a:pt x="59" y="6315"/>
                    <a:pt x="148" y="6315"/>
                  </a:cubicBezTo>
                  <a:cubicBezTo>
                    <a:pt x="266" y="6315"/>
                    <a:pt x="384" y="6344"/>
                    <a:pt x="502" y="6344"/>
                  </a:cubicBezTo>
                  <a:cubicBezTo>
                    <a:pt x="649" y="6374"/>
                    <a:pt x="797" y="6403"/>
                    <a:pt x="915" y="6403"/>
                  </a:cubicBezTo>
                  <a:cubicBezTo>
                    <a:pt x="1063" y="6403"/>
                    <a:pt x="1210" y="6374"/>
                    <a:pt x="1358" y="6315"/>
                  </a:cubicBezTo>
                  <a:cubicBezTo>
                    <a:pt x="1653" y="6167"/>
                    <a:pt x="1918" y="5872"/>
                    <a:pt x="2007" y="5489"/>
                  </a:cubicBezTo>
                  <a:cubicBezTo>
                    <a:pt x="2095" y="5194"/>
                    <a:pt x="2095" y="4869"/>
                    <a:pt x="2095" y="4603"/>
                  </a:cubicBezTo>
                  <a:lnTo>
                    <a:pt x="2125" y="1623"/>
                  </a:lnTo>
                  <a:cubicBezTo>
                    <a:pt x="2125" y="1122"/>
                    <a:pt x="2125" y="561"/>
                    <a:pt x="2036" y="0"/>
                  </a:cubicBezTo>
                  <a:close/>
                </a:path>
              </a:pathLst>
            </a:custGeom>
            <a:solidFill>
              <a:srgbClr val="BAB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5"/>
            <p:cNvSpPr/>
            <p:nvPr/>
          </p:nvSpPr>
          <p:spPr>
            <a:xfrm>
              <a:off x="4760875" y="2273600"/>
              <a:ext cx="40575" cy="21775"/>
            </a:xfrm>
            <a:custGeom>
              <a:rect b="b" l="l" r="r" t="t"/>
              <a:pathLst>
                <a:path extrusionOk="0" h="871" w="1623">
                  <a:moveTo>
                    <a:pt x="579" y="0"/>
                  </a:moveTo>
                  <a:cubicBezTo>
                    <a:pt x="443" y="0"/>
                    <a:pt x="310" y="45"/>
                    <a:pt x="207" y="163"/>
                  </a:cubicBezTo>
                  <a:cubicBezTo>
                    <a:pt x="0" y="458"/>
                    <a:pt x="266" y="841"/>
                    <a:pt x="590" y="871"/>
                  </a:cubicBezTo>
                  <a:cubicBezTo>
                    <a:pt x="856" y="871"/>
                    <a:pt x="1092" y="782"/>
                    <a:pt x="1328" y="694"/>
                  </a:cubicBezTo>
                  <a:cubicBezTo>
                    <a:pt x="1623" y="546"/>
                    <a:pt x="1357" y="340"/>
                    <a:pt x="1151" y="222"/>
                  </a:cubicBezTo>
                  <a:cubicBezTo>
                    <a:pt x="1092" y="163"/>
                    <a:pt x="1033" y="133"/>
                    <a:pt x="974" y="104"/>
                  </a:cubicBezTo>
                  <a:cubicBezTo>
                    <a:pt x="856" y="45"/>
                    <a:pt x="716" y="0"/>
                    <a:pt x="579"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5"/>
            <p:cNvSpPr/>
            <p:nvPr/>
          </p:nvSpPr>
          <p:spPr>
            <a:xfrm>
              <a:off x="4664225" y="2044550"/>
              <a:ext cx="83375" cy="246400"/>
            </a:xfrm>
            <a:custGeom>
              <a:rect b="b" l="l" r="r" t="t"/>
              <a:pathLst>
                <a:path extrusionOk="0" h="9856" w="3335">
                  <a:moveTo>
                    <a:pt x="3187" y="0"/>
                  </a:moveTo>
                  <a:cubicBezTo>
                    <a:pt x="1712" y="0"/>
                    <a:pt x="738" y="1240"/>
                    <a:pt x="355" y="2302"/>
                  </a:cubicBezTo>
                  <a:cubicBezTo>
                    <a:pt x="237" y="2656"/>
                    <a:pt x="148" y="3040"/>
                    <a:pt x="89" y="3394"/>
                  </a:cubicBezTo>
                  <a:cubicBezTo>
                    <a:pt x="30" y="3984"/>
                    <a:pt x="1" y="4574"/>
                    <a:pt x="1" y="5105"/>
                  </a:cubicBezTo>
                  <a:lnTo>
                    <a:pt x="30" y="8085"/>
                  </a:lnTo>
                  <a:cubicBezTo>
                    <a:pt x="30" y="8351"/>
                    <a:pt x="1" y="8676"/>
                    <a:pt x="89" y="8971"/>
                  </a:cubicBezTo>
                  <a:cubicBezTo>
                    <a:pt x="207" y="9325"/>
                    <a:pt x="443" y="9649"/>
                    <a:pt x="738" y="9767"/>
                  </a:cubicBezTo>
                  <a:cubicBezTo>
                    <a:pt x="886" y="9856"/>
                    <a:pt x="1033" y="9856"/>
                    <a:pt x="1181" y="9856"/>
                  </a:cubicBezTo>
                  <a:cubicBezTo>
                    <a:pt x="1328" y="9856"/>
                    <a:pt x="1476" y="9856"/>
                    <a:pt x="1624" y="9826"/>
                  </a:cubicBezTo>
                  <a:cubicBezTo>
                    <a:pt x="1742" y="9797"/>
                    <a:pt x="1860" y="9797"/>
                    <a:pt x="1978" y="9797"/>
                  </a:cubicBezTo>
                  <a:cubicBezTo>
                    <a:pt x="2037" y="9797"/>
                    <a:pt x="2096" y="9738"/>
                    <a:pt x="2096" y="9649"/>
                  </a:cubicBezTo>
                  <a:cubicBezTo>
                    <a:pt x="2096" y="9590"/>
                    <a:pt x="2037" y="9531"/>
                    <a:pt x="1978" y="9531"/>
                  </a:cubicBezTo>
                  <a:lnTo>
                    <a:pt x="1948" y="9531"/>
                  </a:lnTo>
                  <a:cubicBezTo>
                    <a:pt x="1830" y="9531"/>
                    <a:pt x="1712" y="9531"/>
                    <a:pt x="1594" y="9561"/>
                  </a:cubicBezTo>
                  <a:cubicBezTo>
                    <a:pt x="1449" y="9577"/>
                    <a:pt x="1312" y="9602"/>
                    <a:pt x="1180" y="9602"/>
                  </a:cubicBezTo>
                  <a:cubicBezTo>
                    <a:pt x="1070" y="9602"/>
                    <a:pt x="963" y="9585"/>
                    <a:pt x="856" y="9531"/>
                  </a:cubicBezTo>
                  <a:cubicBezTo>
                    <a:pt x="650" y="9443"/>
                    <a:pt x="443" y="9177"/>
                    <a:pt x="355" y="8882"/>
                  </a:cubicBezTo>
                  <a:cubicBezTo>
                    <a:pt x="296" y="8646"/>
                    <a:pt x="296" y="8351"/>
                    <a:pt x="296" y="8085"/>
                  </a:cubicBezTo>
                  <a:lnTo>
                    <a:pt x="296" y="5105"/>
                  </a:lnTo>
                  <a:cubicBezTo>
                    <a:pt x="296" y="4515"/>
                    <a:pt x="296" y="3925"/>
                    <a:pt x="384" y="3305"/>
                  </a:cubicBezTo>
                  <a:cubicBezTo>
                    <a:pt x="414" y="3010"/>
                    <a:pt x="502" y="2715"/>
                    <a:pt x="620" y="2420"/>
                  </a:cubicBezTo>
                  <a:cubicBezTo>
                    <a:pt x="974" y="1417"/>
                    <a:pt x="1860" y="266"/>
                    <a:pt x="3187" y="266"/>
                  </a:cubicBezTo>
                  <a:cubicBezTo>
                    <a:pt x="3276" y="266"/>
                    <a:pt x="3335" y="207"/>
                    <a:pt x="3335" y="148"/>
                  </a:cubicBezTo>
                  <a:cubicBezTo>
                    <a:pt x="3335" y="59"/>
                    <a:pt x="3246" y="0"/>
                    <a:pt x="3187"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5"/>
            <p:cNvSpPr/>
            <p:nvPr/>
          </p:nvSpPr>
          <p:spPr>
            <a:xfrm>
              <a:off x="4664225" y="2130850"/>
              <a:ext cx="52400" cy="160100"/>
            </a:xfrm>
            <a:custGeom>
              <a:rect b="b" l="l" r="r" t="t"/>
              <a:pathLst>
                <a:path extrusionOk="0" h="6404" w="2096">
                  <a:moveTo>
                    <a:pt x="89" y="1"/>
                  </a:moveTo>
                  <a:cubicBezTo>
                    <a:pt x="30" y="561"/>
                    <a:pt x="1" y="1122"/>
                    <a:pt x="1" y="1653"/>
                  </a:cubicBezTo>
                  <a:lnTo>
                    <a:pt x="30" y="4633"/>
                  </a:lnTo>
                  <a:cubicBezTo>
                    <a:pt x="30" y="4899"/>
                    <a:pt x="1" y="5224"/>
                    <a:pt x="89" y="5519"/>
                  </a:cubicBezTo>
                  <a:cubicBezTo>
                    <a:pt x="207" y="5873"/>
                    <a:pt x="443" y="6197"/>
                    <a:pt x="738" y="6315"/>
                  </a:cubicBezTo>
                  <a:cubicBezTo>
                    <a:pt x="886" y="6404"/>
                    <a:pt x="1033" y="6404"/>
                    <a:pt x="1181" y="6404"/>
                  </a:cubicBezTo>
                  <a:cubicBezTo>
                    <a:pt x="1328" y="6404"/>
                    <a:pt x="1476" y="6404"/>
                    <a:pt x="1624" y="6374"/>
                  </a:cubicBezTo>
                  <a:cubicBezTo>
                    <a:pt x="1742" y="6345"/>
                    <a:pt x="1860" y="6345"/>
                    <a:pt x="1978" y="6345"/>
                  </a:cubicBezTo>
                  <a:cubicBezTo>
                    <a:pt x="2037" y="6345"/>
                    <a:pt x="2096" y="6286"/>
                    <a:pt x="2096" y="6197"/>
                  </a:cubicBezTo>
                  <a:cubicBezTo>
                    <a:pt x="2096" y="6138"/>
                    <a:pt x="2037" y="6079"/>
                    <a:pt x="1978" y="6079"/>
                  </a:cubicBezTo>
                  <a:lnTo>
                    <a:pt x="1948" y="6079"/>
                  </a:lnTo>
                  <a:cubicBezTo>
                    <a:pt x="1830" y="6079"/>
                    <a:pt x="1712" y="6079"/>
                    <a:pt x="1594" y="6109"/>
                  </a:cubicBezTo>
                  <a:cubicBezTo>
                    <a:pt x="1449" y="6125"/>
                    <a:pt x="1312" y="6150"/>
                    <a:pt x="1180" y="6150"/>
                  </a:cubicBezTo>
                  <a:cubicBezTo>
                    <a:pt x="1070" y="6150"/>
                    <a:pt x="963" y="6133"/>
                    <a:pt x="856" y="6079"/>
                  </a:cubicBezTo>
                  <a:cubicBezTo>
                    <a:pt x="650" y="5991"/>
                    <a:pt x="443" y="5725"/>
                    <a:pt x="355" y="5430"/>
                  </a:cubicBezTo>
                  <a:cubicBezTo>
                    <a:pt x="296" y="5194"/>
                    <a:pt x="296" y="4899"/>
                    <a:pt x="296" y="4633"/>
                  </a:cubicBezTo>
                  <a:lnTo>
                    <a:pt x="296" y="1653"/>
                  </a:lnTo>
                  <a:cubicBezTo>
                    <a:pt x="296" y="1122"/>
                    <a:pt x="296" y="561"/>
                    <a:pt x="355" y="1"/>
                  </a:cubicBezTo>
                  <a:close/>
                </a:path>
              </a:pathLst>
            </a:custGeom>
            <a:solidFill>
              <a:srgbClr val="BAB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5"/>
            <p:cNvSpPr/>
            <p:nvPr/>
          </p:nvSpPr>
          <p:spPr>
            <a:xfrm>
              <a:off x="4694475" y="2273600"/>
              <a:ext cx="40600" cy="21775"/>
            </a:xfrm>
            <a:custGeom>
              <a:rect b="b" l="l" r="r" t="t"/>
              <a:pathLst>
                <a:path extrusionOk="0" h="871" w="1624">
                  <a:moveTo>
                    <a:pt x="1026" y="0"/>
                  </a:moveTo>
                  <a:cubicBezTo>
                    <a:pt x="886" y="0"/>
                    <a:pt x="738" y="45"/>
                    <a:pt x="620" y="104"/>
                  </a:cubicBezTo>
                  <a:cubicBezTo>
                    <a:pt x="591" y="133"/>
                    <a:pt x="532" y="163"/>
                    <a:pt x="473" y="192"/>
                  </a:cubicBezTo>
                  <a:cubicBezTo>
                    <a:pt x="266" y="340"/>
                    <a:pt x="0" y="546"/>
                    <a:pt x="295" y="664"/>
                  </a:cubicBezTo>
                  <a:cubicBezTo>
                    <a:pt x="502" y="782"/>
                    <a:pt x="768" y="871"/>
                    <a:pt x="1033" y="871"/>
                  </a:cubicBezTo>
                  <a:cubicBezTo>
                    <a:pt x="1358" y="841"/>
                    <a:pt x="1623" y="458"/>
                    <a:pt x="1387" y="163"/>
                  </a:cubicBezTo>
                  <a:cubicBezTo>
                    <a:pt x="1299" y="45"/>
                    <a:pt x="1166" y="0"/>
                    <a:pt x="1026"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5"/>
            <p:cNvSpPr/>
            <p:nvPr/>
          </p:nvSpPr>
          <p:spPr>
            <a:xfrm>
              <a:off x="4456200" y="2059300"/>
              <a:ext cx="83375" cy="83375"/>
            </a:xfrm>
            <a:custGeom>
              <a:rect b="b" l="l" r="r" t="t"/>
              <a:pathLst>
                <a:path extrusionOk="0" h="3335" w="3335">
                  <a:moveTo>
                    <a:pt x="1653" y="1"/>
                  </a:moveTo>
                  <a:cubicBezTo>
                    <a:pt x="738" y="1"/>
                    <a:pt x="1" y="738"/>
                    <a:pt x="1" y="1653"/>
                  </a:cubicBezTo>
                  <a:cubicBezTo>
                    <a:pt x="1" y="2568"/>
                    <a:pt x="738" y="3335"/>
                    <a:pt x="1653" y="3335"/>
                  </a:cubicBezTo>
                  <a:cubicBezTo>
                    <a:pt x="2568" y="3335"/>
                    <a:pt x="3335" y="2568"/>
                    <a:pt x="3335" y="1653"/>
                  </a:cubicBezTo>
                  <a:cubicBezTo>
                    <a:pt x="3335" y="738"/>
                    <a:pt x="2568" y="1"/>
                    <a:pt x="1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5"/>
            <p:cNvSpPr/>
            <p:nvPr/>
          </p:nvSpPr>
          <p:spPr>
            <a:xfrm>
              <a:off x="4493075" y="1835775"/>
              <a:ext cx="62750" cy="247150"/>
            </a:xfrm>
            <a:custGeom>
              <a:rect b="b" l="l" r="r" t="t"/>
              <a:pathLst>
                <a:path extrusionOk="0" h="9886" w="2510">
                  <a:moveTo>
                    <a:pt x="2509" y="1"/>
                  </a:moveTo>
                  <a:lnTo>
                    <a:pt x="2509" y="1"/>
                  </a:lnTo>
                  <a:cubicBezTo>
                    <a:pt x="2007" y="414"/>
                    <a:pt x="1653" y="886"/>
                    <a:pt x="1358" y="1358"/>
                  </a:cubicBezTo>
                  <a:cubicBezTo>
                    <a:pt x="1299" y="1476"/>
                    <a:pt x="1240" y="1565"/>
                    <a:pt x="1181" y="1653"/>
                  </a:cubicBezTo>
                  <a:cubicBezTo>
                    <a:pt x="1093" y="1860"/>
                    <a:pt x="1004" y="2037"/>
                    <a:pt x="945" y="2184"/>
                  </a:cubicBezTo>
                  <a:cubicBezTo>
                    <a:pt x="916" y="2243"/>
                    <a:pt x="916" y="2302"/>
                    <a:pt x="886" y="2332"/>
                  </a:cubicBezTo>
                  <a:cubicBezTo>
                    <a:pt x="444" y="3424"/>
                    <a:pt x="266" y="4574"/>
                    <a:pt x="178" y="5548"/>
                  </a:cubicBezTo>
                  <a:cubicBezTo>
                    <a:pt x="60" y="6640"/>
                    <a:pt x="1" y="7732"/>
                    <a:pt x="1" y="8824"/>
                  </a:cubicBezTo>
                  <a:cubicBezTo>
                    <a:pt x="1" y="9119"/>
                    <a:pt x="1" y="9414"/>
                    <a:pt x="1" y="9709"/>
                  </a:cubicBezTo>
                  <a:cubicBezTo>
                    <a:pt x="1" y="9797"/>
                    <a:pt x="60" y="9886"/>
                    <a:pt x="178" y="9886"/>
                  </a:cubicBezTo>
                  <a:cubicBezTo>
                    <a:pt x="266" y="9856"/>
                    <a:pt x="325" y="9797"/>
                    <a:pt x="325" y="9709"/>
                  </a:cubicBezTo>
                  <a:cubicBezTo>
                    <a:pt x="325" y="9414"/>
                    <a:pt x="325" y="9119"/>
                    <a:pt x="325" y="8824"/>
                  </a:cubicBezTo>
                  <a:cubicBezTo>
                    <a:pt x="325" y="7732"/>
                    <a:pt x="384" y="6670"/>
                    <a:pt x="503" y="5578"/>
                  </a:cubicBezTo>
                  <a:cubicBezTo>
                    <a:pt x="621" y="4574"/>
                    <a:pt x="798" y="3394"/>
                    <a:pt x="1240" y="2332"/>
                  </a:cubicBezTo>
                  <a:cubicBezTo>
                    <a:pt x="1299" y="2184"/>
                    <a:pt x="1358" y="2066"/>
                    <a:pt x="1447" y="1919"/>
                  </a:cubicBezTo>
                  <a:cubicBezTo>
                    <a:pt x="1535" y="1742"/>
                    <a:pt x="1653" y="1535"/>
                    <a:pt x="1801" y="1329"/>
                  </a:cubicBezTo>
                  <a:cubicBezTo>
                    <a:pt x="1801" y="1299"/>
                    <a:pt x="1801" y="1299"/>
                    <a:pt x="1830" y="1270"/>
                  </a:cubicBezTo>
                  <a:cubicBezTo>
                    <a:pt x="1889" y="1152"/>
                    <a:pt x="1978" y="1034"/>
                    <a:pt x="2096" y="916"/>
                  </a:cubicBezTo>
                  <a:cubicBezTo>
                    <a:pt x="2243" y="709"/>
                    <a:pt x="2361" y="473"/>
                    <a:pt x="2450" y="207"/>
                  </a:cubicBezTo>
                  <a:cubicBezTo>
                    <a:pt x="2480" y="148"/>
                    <a:pt x="2509" y="60"/>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5"/>
            <p:cNvSpPr/>
            <p:nvPr/>
          </p:nvSpPr>
          <p:spPr>
            <a:xfrm>
              <a:off x="4493075" y="2056350"/>
              <a:ext cx="8150" cy="26575"/>
            </a:xfrm>
            <a:custGeom>
              <a:rect b="b" l="l" r="r" t="t"/>
              <a:pathLst>
                <a:path extrusionOk="0" h="1063" w="326">
                  <a:moveTo>
                    <a:pt x="1" y="1"/>
                  </a:moveTo>
                  <a:cubicBezTo>
                    <a:pt x="1" y="296"/>
                    <a:pt x="1" y="591"/>
                    <a:pt x="1" y="886"/>
                  </a:cubicBezTo>
                  <a:cubicBezTo>
                    <a:pt x="1" y="974"/>
                    <a:pt x="60" y="1063"/>
                    <a:pt x="178" y="1063"/>
                  </a:cubicBezTo>
                  <a:cubicBezTo>
                    <a:pt x="266" y="1033"/>
                    <a:pt x="325" y="974"/>
                    <a:pt x="325" y="886"/>
                  </a:cubicBezTo>
                  <a:cubicBezTo>
                    <a:pt x="325" y="591"/>
                    <a:pt x="325" y="296"/>
                    <a:pt x="325" y="1"/>
                  </a:cubicBezTo>
                  <a:close/>
                </a:path>
              </a:pathLst>
            </a:custGeom>
            <a:solidFill>
              <a:srgbClr val="E4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5"/>
            <p:cNvSpPr/>
            <p:nvPr/>
          </p:nvSpPr>
          <p:spPr>
            <a:xfrm>
              <a:off x="4475375" y="2078475"/>
              <a:ext cx="45025" cy="45025"/>
            </a:xfrm>
            <a:custGeom>
              <a:rect b="b" l="l" r="r" t="t"/>
              <a:pathLst>
                <a:path extrusionOk="0" h="1801" w="1801">
                  <a:moveTo>
                    <a:pt x="886" y="1"/>
                  </a:moveTo>
                  <a:cubicBezTo>
                    <a:pt x="384" y="1"/>
                    <a:pt x="1" y="384"/>
                    <a:pt x="1" y="886"/>
                  </a:cubicBezTo>
                  <a:cubicBezTo>
                    <a:pt x="1" y="1388"/>
                    <a:pt x="384" y="1801"/>
                    <a:pt x="886" y="1801"/>
                  </a:cubicBezTo>
                  <a:cubicBezTo>
                    <a:pt x="1388" y="1801"/>
                    <a:pt x="1801" y="1388"/>
                    <a:pt x="1801" y="886"/>
                  </a:cubicBezTo>
                  <a:cubicBezTo>
                    <a:pt x="1801" y="384"/>
                    <a:pt x="1388" y="1"/>
                    <a:pt x="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5"/>
            <p:cNvSpPr/>
            <p:nvPr/>
          </p:nvSpPr>
          <p:spPr>
            <a:xfrm>
              <a:off x="4717350" y="1836525"/>
              <a:ext cx="1500" cy="25"/>
            </a:xfrm>
            <a:custGeom>
              <a:rect b="b" l="l" r="r" t="t"/>
              <a:pathLst>
                <a:path extrusionOk="0" h="1" w="60">
                  <a:moveTo>
                    <a:pt x="59" y="0"/>
                  </a:moveTo>
                  <a:lnTo>
                    <a:pt x="30" y="0"/>
                  </a:lnTo>
                  <a:lnTo>
                    <a:pt x="0" y="0"/>
                  </a:lnTo>
                  <a:close/>
                </a:path>
              </a:pathLst>
            </a:custGeom>
            <a:solidFill>
              <a:srgbClr val="323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5"/>
            <p:cNvSpPr/>
            <p:nvPr/>
          </p:nvSpPr>
          <p:spPr>
            <a:xfrm>
              <a:off x="4468750" y="1690125"/>
              <a:ext cx="171900" cy="140825"/>
            </a:xfrm>
            <a:custGeom>
              <a:rect b="b" l="l" r="r" t="t"/>
              <a:pathLst>
                <a:path extrusionOk="0" h="5633" w="6876">
                  <a:moveTo>
                    <a:pt x="3894" y="1"/>
                  </a:moveTo>
                  <a:cubicBezTo>
                    <a:pt x="1866" y="1"/>
                    <a:pt x="30" y="486"/>
                    <a:pt x="30" y="486"/>
                  </a:cubicBezTo>
                  <a:cubicBezTo>
                    <a:pt x="0" y="2079"/>
                    <a:pt x="1328" y="4145"/>
                    <a:pt x="1328" y="4145"/>
                  </a:cubicBezTo>
                  <a:cubicBezTo>
                    <a:pt x="2138" y="5281"/>
                    <a:pt x="3007" y="5632"/>
                    <a:pt x="3774" y="5632"/>
                  </a:cubicBezTo>
                  <a:cubicBezTo>
                    <a:pt x="5018" y="5632"/>
                    <a:pt x="5990" y="4706"/>
                    <a:pt x="5990" y="4706"/>
                  </a:cubicBezTo>
                  <a:cubicBezTo>
                    <a:pt x="6787" y="3260"/>
                    <a:pt x="6875" y="486"/>
                    <a:pt x="6875" y="486"/>
                  </a:cubicBezTo>
                  <a:cubicBezTo>
                    <a:pt x="5970" y="122"/>
                    <a:pt x="4908" y="1"/>
                    <a:pt x="3894" y="1"/>
                  </a:cubicBezTo>
                  <a:close/>
                </a:path>
              </a:pathLst>
            </a:custGeom>
            <a:solidFill>
              <a:srgbClr val="80CE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5"/>
            <p:cNvSpPr/>
            <p:nvPr/>
          </p:nvSpPr>
          <p:spPr>
            <a:xfrm>
              <a:off x="4625125" y="1682350"/>
              <a:ext cx="36175" cy="45025"/>
            </a:xfrm>
            <a:custGeom>
              <a:rect b="b" l="l" r="r" t="t"/>
              <a:pathLst>
                <a:path extrusionOk="0" h="1801" w="1447">
                  <a:moveTo>
                    <a:pt x="1447" y="0"/>
                  </a:moveTo>
                  <a:lnTo>
                    <a:pt x="1240" y="59"/>
                  </a:lnTo>
                  <a:lnTo>
                    <a:pt x="1" y="1594"/>
                  </a:lnTo>
                  <a:lnTo>
                    <a:pt x="119" y="1800"/>
                  </a:lnTo>
                  <a:lnTo>
                    <a:pt x="1447" y="0"/>
                  </a:lnTo>
                  <a:close/>
                </a:path>
              </a:pathLst>
            </a:custGeom>
            <a:solidFill>
              <a:srgbClr val="80CE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5"/>
            <p:cNvSpPr/>
            <p:nvPr/>
          </p:nvSpPr>
          <p:spPr>
            <a:xfrm>
              <a:off x="4612600" y="1742100"/>
              <a:ext cx="53125" cy="64950"/>
            </a:xfrm>
            <a:custGeom>
              <a:rect b="b" l="l" r="r" t="t"/>
              <a:pathLst>
                <a:path extrusionOk="0" h="2598" w="2125">
                  <a:moveTo>
                    <a:pt x="2125" y="0"/>
                  </a:moveTo>
                  <a:lnTo>
                    <a:pt x="0" y="2391"/>
                  </a:lnTo>
                  <a:lnTo>
                    <a:pt x="177" y="2597"/>
                  </a:lnTo>
                  <a:lnTo>
                    <a:pt x="2125" y="355"/>
                  </a:lnTo>
                  <a:cubicBezTo>
                    <a:pt x="2125" y="355"/>
                    <a:pt x="2125" y="89"/>
                    <a:pt x="2125" y="0"/>
                  </a:cubicBezTo>
                  <a:close/>
                </a:path>
              </a:pathLst>
            </a:custGeom>
            <a:solidFill>
              <a:srgbClr val="80CE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5"/>
            <p:cNvSpPr/>
            <p:nvPr/>
          </p:nvSpPr>
          <p:spPr>
            <a:xfrm>
              <a:off x="4496775" y="1728825"/>
              <a:ext cx="97400" cy="9425"/>
            </a:xfrm>
            <a:custGeom>
              <a:rect b="b" l="l" r="r" t="t"/>
              <a:pathLst>
                <a:path extrusionOk="0" h="377" w="3896">
                  <a:moveTo>
                    <a:pt x="3807" y="0"/>
                  </a:moveTo>
                  <a:cubicBezTo>
                    <a:pt x="3156" y="152"/>
                    <a:pt x="2512" y="225"/>
                    <a:pt x="1881" y="225"/>
                  </a:cubicBezTo>
                  <a:cubicBezTo>
                    <a:pt x="1282" y="225"/>
                    <a:pt x="693" y="159"/>
                    <a:pt x="118" y="30"/>
                  </a:cubicBezTo>
                  <a:cubicBezTo>
                    <a:pt x="59" y="30"/>
                    <a:pt x="30" y="59"/>
                    <a:pt x="30" y="89"/>
                  </a:cubicBezTo>
                  <a:cubicBezTo>
                    <a:pt x="0" y="148"/>
                    <a:pt x="30" y="177"/>
                    <a:pt x="89" y="177"/>
                  </a:cubicBezTo>
                  <a:cubicBezTo>
                    <a:pt x="664" y="310"/>
                    <a:pt x="1273" y="377"/>
                    <a:pt x="1890" y="377"/>
                  </a:cubicBezTo>
                  <a:cubicBezTo>
                    <a:pt x="2095" y="377"/>
                    <a:pt x="2302" y="369"/>
                    <a:pt x="2509" y="354"/>
                  </a:cubicBezTo>
                  <a:cubicBezTo>
                    <a:pt x="2951" y="325"/>
                    <a:pt x="3394" y="266"/>
                    <a:pt x="3836" y="148"/>
                  </a:cubicBezTo>
                  <a:cubicBezTo>
                    <a:pt x="3866" y="148"/>
                    <a:pt x="3895" y="118"/>
                    <a:pt x="3895" y="59"/>
                  </a:cubicBezTo>
                  <a:cubicBezTo>
                    <a:pt x="3866" y="30"/>
                    <a:pt x="3836" y="0"/>
                    <a:pt x="3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5"/>
            <p:cNvSpPr/>
            <p:nvPr/>
          </p:nvSpPr>
          <p:spPr>
            <a:xfrm>
              <a:off x="4521125" y="1753900"/>
              <a:ext cx="59025" cy="8425"/>
            </a:xfrm>
            <a:custGeom>
              <a:rect b="b" l="l" r="r" t="t"/>
              <a:pathLst>
                <a:path extrusionOk="0" h="337" w="2361">
                  <a:moveTo>
                    <a:pt x="2272" y="1"/>
                  </a:moveTo>
                  <a:cubicBezTo>
                    <a:pt x="1872" y="115"/>
                    <a:pt x="1497" y="180"/>
                    <a:pt x="1011" y="180"/>
                  </a:cubicBezTo>
                  <a:cubicBezTo>
                    <a:pt x="744" y="180"/>
                    <a:pt x="444" y="160"/>
                    <a:pt x="89" y="119"/>
                  </a:cubicBezTo>
                  <a:cubicBezTo>
                    <a:pt x="59" y="119"/>
                    <a:pt x="0" y="148"/>
                    <a:pt x="0" y="178"/>
                  </a:cubicBezTo>
                  <a:cubicBezTo>
                    <a:pt x="0" y="207"/>
                    <a:pt x="30" y="266"/>
                    <a:pt x="59" y="266"/>
                  </a:cubicBezTo>
                  <a:cubicBezTo>
                    <a:pt x="448" y="309"/>
                    <a:pt x="774" y="337"/>
                    <a:pt x="1059" y="337"/>
                  </a:cubicBezTo>
                  <a:cubicBezTo>
                    <a:pt x="1164" y="337"/>
                    <a:pt x="1263" y="333"/>
                    <a:pt x="1358" y="325"/>
                  </a:cubicBezTo>
                  <a:cubicBezTo>
                    <a:pt x="1712" y="296"/>
                    <a:pt x="2007" y="237"/>
                    <a:pt x="2302" y="148"/>
                  </a:cubicBezTo>
                  <a:cubicBezTo>
                    <a:pt x="2361" y="148"/>
                    <a:pt x="2361" y="89"/>
                    <a:pt x="2361" y="60"/>
                  </a:cubicBezTo>
                  <a:cubicBezTo>
                    <a:pt x="2361" y="30"/>
                    <a:pt x="2302" y="1"/>
                    <a:pt x="2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5"/>
            <p:cNvSpPr/>
            <p:nvPr/>
          </p:nvSpPr>
          <p:spPr>
            <a:xfrm>
              <a:off x="4510800" y="1771600"/>
              <a:ext cx="83375" cy="13500"/>
            </a:xfrm>
            <a:custGeom>
              <a:rect b="b" l="l" r="r" t="t"/>
              <a:pathLst>
                <a:path extrusionOk="0" h="540" w="3335">
                  <a:moveTo>
                    <a:pt x="3216" y="1"/>
                  </a:moveTo>
                  <a:cubicBezTo>
                    <a:pt x="2676" y="262"/>
                    <a:pt x="2023" y="390"/>
                    <a:pt x="1385" y="390"/>
                  </a:cubicBezTo>
                  <a:cubicBezTo>
                    <a:pt x="941" y="390"/>
                    <a:pt x="505" y="328"/>
                    <a:pt x="118" y="207"/>
                  </a:cubicBezTo>
                  <a:cubicBezTo>
                    <a:pt x="109" y="199"/>
                    <a:pt x="98" y="195"/>
                    <a:pt x="87" y="195"/>
                  </a:cubicBezTo>
                  <a:cubicBezTo>
                    <a:pt x="59" y="195"/>
                    <a:pt x="30" y="216"/>
                    <a:pt x="30" y="237"/>
                  </a:cubicBezTo>
                  <a:cubicBezTo>
                    <a:pt x="0" y="296"/>
                    <a:pt x="30" y="325"/>
                    <a:pt x="59" y="355"/>
                  </a:cubicBezTo>
                  <a:cubicBezTo>
                    <a:pt x="502" y="478"/>
                    <a:pt x="985" y="539"/>
                    <a:pt x="1476" y="539"/>
                  </a:cubicBezTo>
                  <a:cubicBezTo>
                    <a:pt x="1574" y="539"/>
                    <a:pt x="1672" y="537"/>
                    <a:pt x="1771" y="532"/>
                  </a:cubicBezTo>
                  <a:cubicBezTo>
                    <a:pt x="2302" y="502"/>
                    <a:pt x="2833" y="355"/>
                    <a:pt x="3275" y="148"/>
                  </a:cubicBezTo>
                  <a:cubicBezTo>
                    <a:pt x="3334" y="148"/>
                    <a:pt x="3334" y="89"/>
                    <a:pt x="3334" y="60"/>
                  </a:cubicBezTo>
                  <a:cubicBezTo>
                    <a:pt x="3305" y="1"/>
                    <a:pt x="3275" y="1"/>
                    <a:pt x="3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65"/>
          <p:cNvGrpSpPr/>
          <p:nvPr/>
        </p:nvGrpSpPr>
        <p:grpSpPr>
          <a:xfrm>
            <a:off x="896550" y="1610650"/>
            <a:ext cx="885400" cy="1145675"/>
            <a:chOff x="529875" y="2254300"/>
            <a:chExt cx="885400" cy="1145675"/>
          </a:xfrm>
        </p:grpSpPr>
        <p:sp>
          <p:nvSpPr>
            <p:cNvPr id="1106" name="Google Shape;1106;p65"/>
            <p:cNvSpPr/>
            <p:nvPr/>
          </p:nvSpPr>
          <p:spPr>
            <a:xfrm>
              <a:off x="694025" y="2254300"/>
              <a:ext cx="389025" cy="178800"/>
            </a:xfrm>
            <a:custGeom>
              <a:rect b="b" l="l" r="r" t="t"/>
              <a:pathLst>
                <a:path extrusionOk="0" h="7152" w="15561">
                  <a:moveTo>
                    <a:pt x="9354" y="2272"/>
                  </a:moveTo>
                  <a:cubicBezTo>
                    <a:pt x="11131" y="2137"/>
                    <a:pt x="13447" y="1395"/>
                    <a:pt x="14931" y="2699"/>
                  </a:cubicBezTo>
                  <a:cubicBezTo>
                    <a:pt x="15178" y="2901"/>
                    <a:pt x="15403" y="3261"/>
                    <a:pt x="15560" y="3666"/>
                  </a:cubicBezTo>
                  <a:cubicBezTo>
                    <a:pt x="10456" y="4723"/>
                    <a:pt x="5329" y="6004"/>
                    <a:pt x="202" y="7151"/>
                  </a:cubicBezTo>
                  <a:cubicBezTo>
                    <a:pt x="0" y="6567"/>
                    <a:pt x="135" y="5982"/>
                    <a:pt x="405" y="5510"/>
                  </a:cubicBezTo>
                  <a:cubicBezTo>
                    <a:pt x="1304" y="4003"/>
                    <a:pt x="3778" y="3643"/>
                    <a:pt x="5082" y="3216"/>
                  </a:cubicBezTo>
                  <a:cubicBezTo>
                    <a:pt x="4969" y="2362"/>
                    <a:pt x="5104" y="1552"/>
                    <a:pt x="5891" y="968"/>
                  </a:cubicBezTo>
                  <a:cubicBezTo>
                    <a:pt x="7151" y="1"/>
                    <a:pt x="8882" y="585"/>
                    <a:pt x="9354" y="22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5"/>
            <p:cNvSpPr/>
            <p:nvPr/>
          </p:nvSpPr>
          <p:spPr>
            <a:xfrm>
              <a:off x="836800" y="2276800"/>
              <a:ext cx="92225" cy="94450"/>
            </a:xfrm>
            <a:custGeom>
              <a:rect b="b" l="l" r="r" t="t"/>
              <a:pathLst>
                <a:path extrusionOk="0" h="3778" w="3689">
                  <a:moveTo>
                    <a:pt x="945" y="1057"/>
                  </a:moveTo>
                  <a:cubicBezTo>
                    <a:pt x="2316" y="0"/>
                    <a:pt x="3688" y="2856"/>
                    <a:pt x="1957" y="3373"/>
                  </a:cubicBezTo>
                  <a:cubicBezTo>
                    <a:pt x="653" y="3778"/>
                    <a:pt x="0" y="1754"/>
                    <a:pt x="945" y="105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5"/>
            <p:cNvSpPr/>
            <p:nvPr/>
          </p:nvSpPr>
          <p:spPr>
            <a:xfrm>
              <a:off x="529875" y="2325700"/>
              <a:ext cx="885400" cy="1074275"/>
            </a:xfrm>
            <a:custGeom>
              <a:rect b="b" l="l" r="r" t="t"/>
              <a:pathLst>
                <a:path extrusionOk="0" h="42971" w="35416">
                  <a:moveTo>
                    <a:pt x="1866" y="13357"/>
                  </a:moveTo>
                  <a:cubicBezTo>
                    <a:pt x="1664" y="12727"/>
                    <a:pt x="1417" y="11761"/>
                    <a:pt x="1192" y="10816"/>
                  </a:cubicBezTo>
                  <a:cubicBezTo>
                    <a:pt x="765" y="8860"/>
                    <a:pt x="0" y="6746"/>
                    <a:pt x="1327" y="5802"/>
                  </a:cubicBezTo>
                  <a:cubicBezTo>
                    <a:pt x="2001" y="5307"/>
                    <a:pt x="3081" y="4992"/>
                    <a:pt x="4160" y="4655"/>
                  </a:cubicBezTo>
                  <a:cubicBezTo>
                    <a:pt x="5194" y="4340"/>
                    <a:pt x="6319" y="4138"/>
                    <a:pt x="7353" y="3913"/>
                  </a:cubicBezTo>
                  <a:cubicBezTo>
                    <a:pt x="11873" y="2901"/>
                    <a:pt x="15403" y="2474"/>
                    <a:pt x="19990" y="1282"/>
                  </a:cubicBezTo>
                  <a:cubicBezTo>
                    <a:pt x="21002" y="1012"/>
                    <a:pt x="22081" y="810"/>
                    <a:pt x="23116" y="630"/>
                  </a:cubicBezTo>
                  <a:cubicBezTo>
                    <a:pt x="24577" y="383"/>
                    <a:pt x="26039" y="0"/>
                    <a:pt x="26781" y="877"/>
                  </a:cubicBezTo>
                  <a:cubicBezTo>
                    <a:pt x="27118" y="1260"/>
                    <a:pt x="27230" y="2114"/>
                    <a:pt x="27455" y="2901"/>
                  </a:cubicBezTo>
                  <a:cubicBezTo>
                    <a:pt x="27680" y="3643"/>
                    <a:pt x="27793" y="4430"/>
                    <a:pt x="27950" y="5082"/>
                  </a:cubicBezTo>
                  <a:cubicBezTo>
                    <a:pt x="28287" y="6656"/>
                    <a:pt x="28625" y="8118"/>
                    <a:pt x="28917" y="9445"/>
                  </a:cubicBezTo>
                  <a:cubicBezTo>
                    <a:pt x="29636" y="12660"/>
                    <a:pt x="30401" y="15358"/>
                    <a:pt x="31188" y="18349"/>
                  </a:cubicBezTo>
                  <a:cubicBezTo>
                    <a:pt x="31930" y="21182"/>
                    <a:pt x="32852" y="24150"/>
                    <a:pt x="33549" y="27186"/>
                  </a:cubicBezTo>
                  <a:cubicBezTo>
                    <a:pt x="34156" y="29772"/>
                    <a:pt x="35415" y="33189"/>
                    <a:pt x="34943" y="35438"/>
                  </a:cubicBezTo>
                  <a:cubicBezTo>
                    <a:pt x="34538" y="37214"/>
                    <a:pt x="32582" y="37866"/>
                    <a:pt x="30199" y="38586"/>
                  </a:cubicBezTo>
                  <a:cubicBezTo>
                    <a:pt x="25567" y="39958"/>
                    <a:pt x="21137" y="40655"/>
                    <a:pt x="16662" y="41689"/>
                  </a:cubicBezTo>
                  <a:cubicBezTo>
                    <a:pt x="15583" y="41936"/>
                    <a:pt x="14369" y="42251"/>
                    <a:pt x="13244" y="42499"/>
                  </a:cubicBezTo>
                  <a:cubicBezTo>
                    <a:pt x="11940" y="42768"/>
                    <a:pt x="10613" y="42971"/>
                    <a:pt x="10029" y="42544"/>
                  </a:cubicBezTo>
                  <a:cubicBezTo>
                    <a:pt x="9422" y="42094"/>
                    <a:pt x="9017" y="40632"/>
                    <a:pt x="8680" y="39373"/>
                  </a:cubicBezTo>
                  <a:cubicBezTo>
                    <a:pt x="8342" y="38046"/>
                    <a:pt x="8073" y="36787"/>
                    <a:pt x="7803" y="35663"/>
                  </a:cubicBezTo>
                  <a:cubicBezTo>
                    <a:pt x="6071" y="28288"/>
                    <a:pt x="3778" y="20755"/>
                    <a:pt x="1889" y="13424"/>
                  </a:cubicBezTo>
                  <a:cubicBezTo>
                    <a:pt x="1866" y="13402"/>
                    <a:pt x="1866" y="13380"/>
                    <a:pt x="1866" y="133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5"/>
            <p:cNvSpPr/>
            <p:nvPr/>
          </p:nvSpPr>
          <p:spPr>
            <a:xfrm>
              <a:off x="1233675" y="3252675"/>
              <a:ext cx="47800" cy="28125"/>
            </a:xfrm>
            <a:custGeom>
              <a:rect b="b" l="l" r="r" t="t"/>
              <a:pathLst>
                <a:path extrusionOk="0" h="1125" w="1912">
                  <a:moveTo>
                    <a:pt x="1440" y="113"/>
                  </a:moveTo>
                  <a:cubicBezTo>
                    <a:pt x="1912" y="698"/>
                    <a:pt x="0" y="1125"/>
                    <a:pt x="180" y="405"/>
                  </a:cubicBezTo>
                  <a:cubicBezTo>
                    <a:pt x="270" y="23"/>
                    <a:pt x="1080" y="0"/>
                    <a:pt x="1440" y="11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5"/>
            <p:cNvSpPr/>
            <p:nvPr/>
          </p:nvSpPr>
          <p:spPr>
            <a:xfrm>
              <a:off x="1288775" y="3216700"/>
              <a:ext cx="79850" cy="51175"/>
            </a:xfrm>
            <a:custGeom>
              <a:rect b="b" l="l" r="r" t="t"/>
              <a:pathLst>
                <a:path extrusionOk="0" h="2047" w="3194">
                  <a:moveTo>
                    <a:pt x="472" y="2002"/>
                  </a:moveTo>
                  <a:cubicBezTo>
                    <a:pt x="315" y="1979"/>
                    <a:pt x="0" y="1844"/>
                    <a:pt x="67" y="1529"/>
                  </a:cubicBezTo>
                  <a:cubicBezTo>
                    <a:pt x="180" y="1102"/>
                    <a:pt x="989" y="877"/>
                    <a:pt x="1282" y="720"/>
                  </a:cubicBezTo>
                  <a:cubicBezTo>
                    <a:pt x="1641" y="518"/>
                    <a:pt x="2249" y="0"/>
                    <a:pt x="2653" y="248"/>
                  </a:cubicBezTo>
                  <a:cubicBezTo>
                    <a:pt x="3193" y="608"/>
                    <a:pt x="2181" y="1237"/>
                    <a:pt x="1821" y="1439"/>
                  </a:cubicBezTo>
                  <a:cubicBezTo>
                    <a:pt x="1619" y="1552"/>
                    <a:pt x="1439" y="1642"/>
                    <a:pt x="1259" y="1732"/>
                  </a:cubicBezTo>
                  <a:cubicBezTo>
                    <a:pt x="967" y="1867"/>
                    <a:pt x="765" y="2047"/>
                    <a:pt x="472" y="200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5"/>
            <p:cNvSpPr/>
            <p:nvPr/>
          </p:nvSpPr>
          <p:spPr>
            <a:xfrm>
              <a:off x="1335425" y="3009275"/>
              <a:ext cx="16325" cy="53975"/>
            </a:xfrm>
            <a:custGeom>
              <a:rect b="b" l="l" r="r" t="t"/>
              <a:pathLst>
                <a:path extrusionOk="0" h="2159" w="653">
                  <a:moveTo>
                    <a:pt x="180" y="2114"/>
                  </a:moveTo>
                  <a:cubicBezTo>
                    <a:pt x="0" y="1799"/>
                    <a:pt x="0" y="1214"/>
                    <a:pt x="45" y="652"/>
                  </a:cubicBezTo>
                  <a:cubicBezTo>
                    <a:pt x="68" y="405"/>
                    <a:pt x="90" y="0"/>
                    <a:pt x="315" y="0"/>
                  </a:cubicBezTo>
                  <a:cubicBezTo>
                    <a:pt x="585" y="0"/>
                    <a:pt x="630" y="450"/>
                    <a:pt x="630" y="607"/>
                  </a:cubicBezTo>
                  <a:cubicBezTo>
                    <a:pt x="652" y="1124"/>
                    <a:pt x="585" y="1754"/>
                    <a:pt x="473" y="2091"/>
                  </a:cubicBezTo>
                  <a:cubicBezTo>
                    <a:pt x="405" y="2136"/>
                    <a:pt x="248" y="2159"/>
                    <a:pt x="180" y="211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5"/>
            <p:cNvSpPr/>
            <p:nvPr/>
          </p:nvSpPr>
          <p:spPr>
            <a:xfrm>
              <a:off x="1300575" y="2972725"/>
              <a:ext cx="23075" cy="30950"/>
            </a:xfrm>
            <a:custGeom>
              <a:rect b="b" l="l" r="r" t="t"/>
              <a:pathLst>
                <a:path extrusionOk="0" h="1238" w="923">
                  <a:moveTo>
                    <a:pt x="630" y="1102"/>
                  </a:moveTo>
                  <a:cubicBezTo>
                    <a:pt x="68" y="1237"/>
                    <a:pt x="0" y="1"/>
                    <a:pt x="472" y="23"/>
                  </a:cubicBezTo>
                  <a:cubicBezTo>
                    <a:pt x="675" y="46"/>
                    <a:pt x="922" y="608"/>
                    <a:pt x="855" y="900"/>
                  </a:cubicBezTo>
                  <a:cubicBezTo>
                    <a:pt x="810" y="1012"/>
                    <a:pt x="720" y="1080"/>
                    <a:pt x="630" y="110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5"/>
            <p:cNvSpPr/>
            <p:nvPr/>
          </p:nvSpPr>
          <p:spPr>
            <a:xfrm>
              <a:off x="1312925" y="2937875"/>
              <a:ext cx="21400" cy="29250"/>
            </a:xfrm>
            <a:custGeom>
              <a:rect b="b" l="l" r="r" t="t"/>
              <a:pathLst>
                <a:path extrusionOk="0" h="1170" w="856">
                  <a:moveTo>
                    <a:pt x="608" y="1102"/>
                  </a:moveTo>
                  <a:cubicBezTo>
                    <a:pt x="428" y="1170"/>
                    <a:pt x="226" y="945"/>
                    <a:pt x="136" y="675"/>
                  </a:cubicBezTo>
                  <a:cubicBezTo>
                    <a:pt x="46" y="450"/>
                    <a:pt x="1" y="0"/>
                    <a:pt x="271" y="0"/>
                  </a:cubicBezTo>
                  <a:cubicBezTo>
                    <a:pt x="383" y="0"/>
                    <a:pt x="563" y="135"/>
                    <a:pt x="653" y="360"/>
                  </a:cubicBezTo>
                  <a:cubicBezTo>
                    <a:pt x="743" y="630"/>
                    <a:pt x="855" y="1012"/>
                    <a:pt x="608" y="110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5"/>
            <p:cNvSpPr/>
            <p:nvPr/>
          </p:nvSpPr>
          <p:spPr>
            <a:xfrm>
              <a:off x="1205000" y="2452175"/>
              <a:ext cx="21400" cy="61300"/>
            </a:xfrm>
            <a:custGeom>
              <a:rect b="b" l="l" r="r" t="t"/>
              <a:pathLst>
                <a:path extrusionOk="0" h="2452" w="856">
                  <a:moveTo>
                    <a:pt x="450" y="2407"/>
                  </a:moveTo>
                  <a:cubicBezTo>
                    <a:pt x="203" y="2114"/>
                    <a:pt x="113" y="1462"/>
                    <a:pt x="46" y="833"/>
                  </a:cubicBezTo>
                  <a:cubicBezTo>
                    <a:pt x="23" y="563"/>
                    <a:pt x="1" y="113"/>
                    <a:pt x="248" y="68"/>
                  </a:cubicBezTo>
                  <a:cubicBezTo>
                    <a:pt x="540" y="1"/>
                    <a:pt x="653" y="495"/>
                    <a:pt x="698" y="675"/>
                  </a:cubicBezTo>
                  <a:cubicBezTo>
                    <a:pt x="810" y="1238"/>
                    <a:pt x="855" y="1957"/>
                    <a:pt x="765" y="2339"/>
                  </a:cubicBezTo>
                  <a:cubicBezTo>
                    <a:pt x="720" y="2407"/>
                    <a:pt x="540" y="2452"/>
                    <a:pt x="450" y="240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5"/>
            <p:cNvSpPr/>
            <p:nvPr/>
          </p:nvSpPr>
          <p:spPr>
            <a:xfrm>
              <a:off x="1170150" y="2426875"/>
              <a:ext cx="28125" cy="35450"/>
            </a:xfrm>
            <a:custGeom>
              <a:rect b="b" l="l" r="r" t="t"/>
              <a:pathLst>
                <a:path extrusionOk="0" h="1418" w="1125">
                  <a:moveTo>
                    <a:pt x="855" y="1193"/>
                  </a:moveTo>
                  <a:cubicBezTo>
                    <a:pt x="293" y="1418"/>
                    <a:pt x="1" y="91"/>
                    <a:pt x="495" y="23"/>
                  </a:cubicBezTo>
                  <a:cubicBezTo>
                    <a:pt x="720" y="1"/>
                    <a:pt x="1125" y="608"/>
                    <a:pt x="1080" y="945"/>
                  </a:cubicBezTo>
                  <a:cubicBezTo>
                    <a:pt x="1057" y="1058"/>
                    <a:pt x="967" y="1148"/>
                    <a:pt x="855" y="119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5"/>
            <p:cNvSpPr/>
            <p:nvPr/>
          </p:nvSpPr>
          <p:spPr>
            <a:xfrm>
              <a:off x="1164525" y="2360550"/>
              <a:ext cx="28125" cy="32075"/>
            </a:xfrm>
            <a:custGeom>
              <a:rect b="b" l="l" r="r" t="t"/>
              <a:pathLst>
                <a:path extrusionOk="0" h="1283" w="1125">
                  <a:moveTo>
                    <a:pt x="878" y="1192"/>
                  </a:moveTo>
                  <a:cubicBezTo>
                    <a:pt x="675" y="1282"/>
                    <a:pt x="428" y="1080"/>
                    <a:pt x="270" y="810"/>
                  </a:cubicBezTo>
                  <a:cubicBezTo>
                    <a:pt x="136" y="585"/>
                    <a:pt x="1" y="91"/>
                    <a:pt x="293" y="23"/>
                  </a:cubicBezTo>
                  <a:cubicBezTo>
                    <a:pt x="428" y="1"/>
                    <a:pt x="630" y="136"/>
                    <a:pt x="788" y="383"/>
                  </a:cubicBezTo>
                  <a:cubicBezTo>
                    <a:pt x="945" y="653"/>
                    <a:pt x="1125" y="1057"/>
                    <a:pt x="878" y="119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5"/>
            <p:cNvSpPr/>
            <p:nvPr/>
          </p:nvSpPr>
          <p:spPr>
            <a:xfrm>
              <a:off x="755275" y="3165550"/>
              <a:ext cx="21950" cy="61850"/>
            </a:xfrm>
            <a:custGeom>
              <a:rect b="b" l="l" r="r" t="t"/>
              <a:pathLst>
                <a:path extrusionOk="0" h="2474" w="878">
                  <a:moveTo>
                    <a:pt x="406" y="23"/>
                  </a:moveTo>
                  <a:cubicBezTo>
                    <a:pt x="676" y="337"/>
                    <a:pt x="765" y="990"/>
                    <a:pt x="810" y="1642"/>
                  </a:cubicBezTo>
                  <a:cubicBezTo>
                    <a:pt x="833" y="1911"/>
                    <a:pt x="878" y="2361"/>
                    <a:pt x="631" y="2406"/>
                  </a:cubicBezTo>
                  <a:cubicBezTo>
                    <a:pt x="338" y="2474"/>
                    <a:pt x="203" y="1956"/>
                    <a:pt x="181" y="1777"/>
                  </a:cubicBezTo>
                  <a:cubicBezTo>
                    <a:pt x="46" y="1214"/>
                    <a:pt x="1" y="495"/>
                    <a:pt x="91" y="113"/>
                  </a:cubicBezTo>
                  <a:cubicBezTo>
                    <a:pt x="158" y="23"/>
                    <a:pt x="316" y="0"/>
                    <a:pt x="406" y="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5"/>
            <p:cNvSpPr/>
            <p:nvPr/>
          </p:nvSpPr>
          <p:spPr>
            <a:xfrm>
              <a:off x="785075" y="3198150"/>
              <a:ext cx="28700" cy="36000"/>
            </a:xfrm>
            <a:custGeom>
              <a:rect b="b" l="l" r="r" t="t"/>
              <a:pathLst>
                <a:path extrusionOk="0" h="1440" w="1148">
                  <a:moveTo>
                    <a:pt x="248" y="248"/>
                  </a:moveTo>
                  <a:cubicBezTo>
                    <a:pt x="833" y="0"/>
                    <a:pt x="1147" y="1350"/>
                    <a:pt x="608" y="1417"/>
                  </a:cubicBezTo>
                  <a:cubicBezTo>
                    <a:pt x="383" y="1439"/>
                    <a:pt x="1" y="832"/>
                    <a:pt x="46" y="495"/>
                  </a:cubicBezTo>
                  <a:cubicBezTo>
                    <a:pt x="46" y="383"/>
                    <a:pt x="158" y="293"/>
                    <a:pt x="248" y="24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5"/>
            <p:cNvSpPr/>
            <p:nvPr/>
          </p:nvSpPr>
          <p:spPr>
            <a:xfrm>
              <a:off x="790150" y="3290900"/>
              <a:ext cx="28675" cy="32625"/>
            </a:xfrm>
            <a:custGeom>
              <a:rect b="b" l="l" r="r" t="t"/>
              <a:pathLst>
                <a:path extrusionOk="0" h="1305" w="1147">
                  <a:moveTo>
                    <a:pt x="270" y="113"/>
                  </a:moveTo>
                  <a:cubicBezTo>
                    <a:pt x="450" y="1"/>
                    <a:pt x="720" y="203"/>
                    <a:pt x="877" y="495"/>
                  </a:cubicBezTo>
                  <a:cubicBezTo>
                    <a:pt x="989" y="720"/>
                    <a:pt x="1147" y="1215"/>
                    <a:pt x="855" y="1282"/>
                  </a:cubicBezTo>
                  <a:cubicBezTo>
                    <a:pt x="720" y="1305"/>
                    <a:pt x="495" y="1170"/>
                    <a:pt x="360" y="922"/>
                  </a:cubicBezTo>
                  <a:cubicBezTo>
                    <a:pt x="180" y="653"/>
                    <a:pt x="0" y="248"/>
                    <a:pt x="270" y="11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5"/>
            <p:cNvSpPr/>
            <p:nvPr/>
          </p:nvSpPr>
          <p:spPr>
            <a:xfrm>
              <a:off x="604625" y="2455000"/>
              <a:ext cx="53425" cy="49475"/>
            </a:xfrm>
            <a:custGeom>
              <a:rect b="b" l="l" r="r" t="t"/>
              <a:pathLst>
                <a:path extrusionOk="0" h="1979" w="2137">
                  <a:moveTo>
                    <a:pt x="1" y="1507"/>
                  </a:moveTo>
                  <a:cubicBezTo>
                    <a:pt x="68" y="1214"/>
                    <a:pt x="203" y="945"/>
                    <a:pt x="428" y="765"/>
                  </a:cubicBezTo>
                  <a:cubicBezTo>
                    <a:pt x="720" y="517"/>
                    <a:pt x="1890" y="0"/>
                    <a:pt x="2024" y="562"/>
                  </a:cubicBezTo>
                  <a:cubicBezTo>
                    <a:pt x="2137" y="1102"/>
                    <a:pt x="450" y="1979"/>
                    <a:pt x="1" y="150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5"/>
            <p:cNvSpPr/>
            <p:nvPr/>
          </p:nvSpPr>
          <p:spPr>
            <a:xfrm>
              <a:off x="551225" y="2499400"/>
              <a:ext cx="36575" cy="47800"/>
            </a:xfrm>
            <a:custGeom>
              <a:rect b="b" l="l" r="r" t="t"/>
              <a:pathLst>
                <a:path extrusionOk="0" h="1912" w="1463">
                  <a:moveTo>
                    <a:pt x="1462" y="698"/>
                  </a:moveTo>
                  <a:cubicBezTo>
                    <a:pt x="1440" y="1170"/>
                    <a:pt x="1237" y="1867"/>
                    <a:pt x="855" y="1867"/>
                  </a:cubicBezTo>
                  <a:cubicBezTo>
                    <a:pt x="1" y="1912"/>
                    <a:pt x="923" y="1"/>
                    <a:pt x="1462" y="69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5"/>
            <p:cNvSpPr/>
            <p:nvPr/>
          </p:nvSpPr>
          <p:spPr>
            <a:xfrm>
              <a:off x="611950" y="2511775"/>
              <a:ext cx="25300" cy="27000"/>
            </a:xfrm>
            <a:custGeom>
              <a:rect b="b" l="l" r="r" t="t"/>
              <a:pathLst>
                <a:path extrusionOk="0" h="1080" w="1012">
                  <a:moveTo>
                    <a:pt x="900" y="158"/>
                  </a:moveTo>
                  <a:cubicBezTo>
                    <a:pt x="922" y="248"/>
                    <a:pt x="944" y="315"/>
                    <a:pt x="1012" y="360"/>
                  </a:cubicBezTo>
                  <a:cubicBezTo>
                    <a:pt x="944" y="787"/>
                    <a:pt x="675" y="1035"/>
                    <a:pt x="180" y="1080"/>
                  </a:cubicBezTo>
                  <a:cubicBezTo>
                    <a:pt x="113" y="1012"/>
                    <a:pt x="90" y="922"/>
                    <a:pt x="0" y="877"/>
                  </a:cubicBezTo>
                  <a:cubicBezTo>
                    <a:pt x="68" y="450"/>
                    <a:pt x="360" y="0"/>
                    <a:pt x="900" y="15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5"/>
            <p:cNvSpPr/>
            <p:nvPr/>
          </p:nvSpPr>
          <p:spPr>
            <a:xfrm>
              <a:off x="643425" y="2434750"/>
              <a:ext cx="661675" cy="852800"/>
            </a:xfrm>
            <a:custGeom>
              <a:rect b="b" l="l" r="r" t="t"/>
              <a:pathLst>
                <a:path extrusionOk="0" h="34112" w="26467">
                  <a:moveTo>
                    <a:pt x="1484" y="10232"/>
                  </a:moveTo>
                  <a:cubicBezTo>
                    <a:pt x="1327" y="9737"/>
                    <a:pt x="1147" y="8950"/>
                    <a:pt x="967" y="8186"/>
                  </a:cubicBezTo>
                  <a:cubicBezTo>
                    <a:pt x="585" y="6612"/>
                    <a:pt x="0" y="4925"/>
                    <a:pt x="967" y="4183"/>
                  </a:cubicBezTo>
                  <a:cubicBezTo>
                    <a:pt x="1439" y="3801"/>
                    <a:pt x="2226" y="3576"/>
                    <a:pt x="3013" y="3329"/>
                  </a:cubicBezTo>
                  <a:cubicBezTo>
                    <a:pt x="3755" y="3104"/>
                    <a:pt x="4587" y="2946"/>
                    <a:pt x="5329" y="2789"/>
                  </a:cubicBezTo>
                  <a:cubicBezTo>
                    <a:pt x="8635" y="2047"/>
                    <a:pt x="11198" y="1777"/>
                    <a:pt x="14549" y="923"/>
                  </a:cubicBezTo>
                  <a:cubicBezTo>
                    <a:pt x="15291" y="720"/>
                    <a:pt x="16078" y="585"/>
                    <a:pt x="16842" y="450"/>
                  </a:cubicBezTo>
                  <a:cubicBezTo>
                    <a:pt x="17899" y="271"/>
                    <a:pt x="18956" y="1"/>
                    <a:pt x="19518" y="720"/>
                  </a:cubicBezTo>
                  <a:cubicBezTo>
                    <a:pt x="19765" y="1035"/>
                    <a:pt x="19878" y="1732"/>
                    <a:pt x="20058" y="2339"/>
                  </a:cubicBezTo>
                  <a:cubicBezTo>
                    <a:pt x="20238" y="2946"/>
                    <a:pt x="20350" y="3576"/>
                    <a:pt x="20462" y="4116"/>
                  </a:cubicBezTo>
                  <a:cubicBezTo>
                    <a:pt x="20755" y="5375"/>
                    <a:pt x="21002" y="6544"/>
                    <a:pt x="21249" y="7623"/>
                  </a:cubicBezTo>
                  <a:cubicBezTo>
                    <a:pt x="21834" y="10209"/>
                    <a:pt x="22464" y="12368"/>
                    <a:pt x="23093" y="14796"/>
                  </a:cubicBezTo>
                  <a:cubicBezTo>
                    <a:pt x="23678" y="17067"/>
                    <a:pt x="24420" y="19473"/>
                    <a:pt x="24982" y="21902"/>
                  </a:cubicBezTo>
                  <a:cubicBezTo>
                    <a:pt x="25477" y="23993"/>
                    <a:pt x="26466" y="26759"/>
                    <a:pt x="26151" y="28535"/>
                  </a:cubicBezTo>
                  <a:cubicBezTo>
                    <a:pt x="25904" y="29974"/>
                    <a:pt x="24465" y="30446"/>
                    <a:pt x="22756" y="30964"/>
                  </a:cubicBezTo>
                  <a:cubicBezTo>
                    <a:pt x="19361" y="31998"/>
                    <a:pt x="16123" y="32448"/>
                    <a:pt x="12862" y="33212"/>
                  </a:cubicBezTo>
                  <a:cubicBezTo>
                    <a:pt x="12098" y="33392"/>
                    <a:pt x="11198" y="33617"/>
                    <a:pt x="10389" y="33797"/>
                  </a:cubicBezTo>
                  <a:cubicBezTo>
                    <a:pt x="9444" y="33977"/>
                    <a:pt x="8455" y="34112"/>
                    <a:pt x="8028" y="33752"/>
                  </a:cubicBezTo>
                  <a:cubicBezTo>
                    <a:pt x="7578" y="33392"/>
                    <a:pt x="7241" y="32223"/>
                    <a:pt x="6971" y="31211"/>
                  </a:cubicBezTo>
                  <a:cubicBezTo>
                    <a:pt x="6701" y="30132"/>
                    <a:pt x="6476" y="29120"/>
                    <a:pt x="6274" y="28198"/>
                  </a:cubicBezTo>
                  <a:cubicBezTo>
                    <a:pt x="4857" y="22284"/>
                    <a:pt x="3036" y="16213"/>
                    <a:pt x="1507" y="10299"/>
                  </a:cubicBezTo>
                  <a:cubicBezTo>
                    <a:pt x="1507" y="10277"/>
                    <a:pt x="1507" y="10254"/>
                    <a:pt x="1484" y="1023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5"/>
            <p:cNvSpPr/>
            <p:nvPr/>
          </p:nvSpPr>
          <p:spPr>
            <a:xfrm>
              <a:off x="785650" y="2844550"/>
              <a:ext cx="427800" cy="131025"/>
            </a:xfrm>
            <a:custGeom>
              <a:rect b="b" l="l" r="r" t="t"/>
              <a:pathLst>
                <a:path extrusionOk="0" h="5241" w="17112">
                  <a:moveTo>
                    <a:pt x="16842" y="1"/>
                  </a:moveTo>
                  <a:cubicBezTo>
                    <a:pt x="16392" y="68"/>
                    <a:pt x="9579" y="1867"/>
                    <a:pt x="9152" y="1980"/>
                  </a:cubicBezTo>
                  <a:cubicBezTo>
                    <a:pt x="7645" y="2317"/>
                    <a:pt x="6296" y="2632"/>
                    <a:pt x="4790" y="3036"/>
                  </a:cubicBezTo>
                  <a:cubicBezTo>
                    <a:pt x="3890" y="3284"/>
                    <a:pt x="2968" y="3554"/>
                    <a:pt x="1979" y="3823"/>
                  </a:cubicBezTo>
                  <a:cubicBezTo>
                    <a:pt x="1574" y="3936"/>
                    <a:pt x="1169" y="4026"/>
                    <a:pt x="562" y="4206"/>
                  </a:cubicBezTo>
                  <a:cubicBezTo>
                    <a:pt x="427" y="4251"/>
                    <a:pt x="225" y="4296"/>
                    <a:pt x="0" y="4363"/>
                  </a:cubicBezTo>
                  <a:lnTo>
                    <a:pt x="248" y="5240"/>
                  </a:lnTo>
                  <a:cubicBezTo>
                    <a:pt x="945" y="5060"/>
                    <a:pt x="1619" y="4903"/>
                    <a:pt x="2204" y="4745"/>
                  </a:cubicBezTo>
                  <a:cubicBezTo>
                    <a:pt x="4610" y="4093"/>
                    <a:pt x="7038" y="3599"/>
                    <a:pt x="9422" y="3014"/>
                  </a:cubicBezTo>
                  <a:cubicBezTo>
                    <a:pt x="9871" y="2901"/>
                    <a:pt x="16887" y="1125"/>
                    <a:pt x="17112" y="968"/>
                  </a:cubicBezTo>
                  <a:cubicBezTo>
                    <a:pt x="17022" y="653"/>
                    <a:pt x="16932" y="316"/>
                    <a:pt x="168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5"/>
            <p:cNvSpPr/>
            <p:nvPr/>
          </p:nvSpPr>
          <p:spPr>
            <a:xfrm>
              <a:off x="800825" y="2897400"/>
              <a:ext cx="425000" cy="131000"/>
            </a:xfrm>
            <a:custGeom>
              <a:rect b="b" l="l" r="r" t="t"/>
              <a:pathLst>
                <a:path extrusionOk="0" h="5240" w="17000">
                  <a:moveTo>
                    <a:pt x="16797" y="0"/>
                  </a:moveTo>
                  <a:cubicBezTo>
                    <a:pt x="16550" y="68"/>
                    <a:pt x="9917" y="1799"/>
                    <a:pt x="9669" y="1844"/>
                  </a:cubicBezTo>
                  <a:cubicBezTo>
                    <a:pt x="8185" y="2204"/>
                    <a:pt x="6836" y="2519"/>
                    <a:pt x="5329" y="2924"/>
                  </a:cubicBezTo>
                  <a:cubicBezTo>
                    <a:pt x="4408" y="3171"/>
                    <a:pt x="3486" y="3441"/>
                    <a:pt x="2519" y="3711"/>
                  </a:cubicBezTo>
                  <a:cubicBezTo>
                    <a:pt x="2092" y="3801"/>
                    <a:pt x="1687" y="3913"/>
                    <a:pt x="1102" y="4093"/>
                  </a:cubicBezTo>
                  <a:cubicBezTo>
                    <a:pt x="855" y="4160"/>
                    <a:pt x="315" y="4273"/>
                    <a:pt x="0" y="4385"/>
                  </a:cubicBezTo>
                  <a:lnTo>
                    <a:pt x="248" y="5240"/>
                  </a:lnTo>
                  <a:cubicBezTo>
                    <a:pt x="360" y="5217"/>
                    <a:pt x="473" y="5195"/>
                    <a:pt x="585" y="5150"/>
                  </a:cubicBezTo>
                  <a:cubicBezTo>
                    <a:pt x="1349" y="4970"/>
                    <a:pt x="2114" y="4790"/>
                    <a:pt x="2744" y="4633"/>
                  </a:cubicBezTo>
                  <a:cubicBezTo>
                    <a:pt x="5150" y="3980"/>
                    <a:pt x="7578" y="3486"/>
                    <a:pt x="9939" y="2901"/>
                  </a:cubicBezTo>
                  <a:cubicBezTo>
                    <a:pt x="10141" y="2856"/>
                    <a:pt x="16775" y="1125"/>
                    <a:pt x="17000" y="1080"/>
                  </a:cubicBezTo>
                  <a:cubicBezTo>
                    <a:pt x="16932" y="720"/>
                    <a:pt x="16865" y="360"/>
                    <a:pt x="167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5"/>
            <p:cNvSpPr/>
            <p:nvPr/>
          </p:nvSpPr>
          <p:spPr>
            <a:xfrm>
              <a:off x="816550" y="2954175"/>
              <a:ext cx="419400" cy="129875"/>
            </a:xfrm>
            <a:custGeom>
              <a:rect b="b" l="l" r="r" t="t"/>
              <a:pathLst>
                <a:path extrusionOk="0" h="5195" w="16776">
                  <a:moveTo>
                    <a:pt x="16595" y="1"/>
                  </a:moveTo>
                  <a:cubicBezTo>
                    <a:pt x="16281" y="68"/>
                    <a:pt x="9602" y="1822"/>
                    <a:pt x="9288" y="1889"/>
                  </a:cubicBezTo>
                  <a:cubicBezTo>
                    <a:pt x="7781" y="2249"/>
                    <a:pt x="6432" y="2564"/>
                    <a:pt x="4948" y="2969"/>
                  </a:cubicBezTo>
                  <a:cubicBezTo>
                    <a:pt x="4026" y="3216"/>
                    <a:pt x="3104" y="3486"/>
                    <a:pt x="2115" y="3733"/>
                  </a:cubicBezTo>
                  <a:cubicBezTo>
                    <a:pt x="1710" y="3846"/>
                    <a:pt x="1305" y="3958"/>
                    <a:pt x="720" y="4138"/>
                  </a:cubicBezTo>
                  <a:cubicBezTo>
                    <a:pt x="541" y="4183"/>
                    <a:pt x="271" y="4250"/>
                    <a:pt x="1" y="4318"/>
                  </a:cubicBezTo>
                  <a:lnTo>
                    <a:pt x="248" y="5195"/>
                  </a:lnTo>
                  <a:cubicBezTo>
                    <a:pt x="990" y="5015"/>
                    <a:pt x="1732" y="4835"/>
                    <a:pt x="2339" y="4655"/>
                  </a:cubicBezTo>
                  <a:cubicBezTo>
                    <a:pt x="4745" y="4003"/>
                    <a:pt x="7196" y="3531"/>
                    <a:pt x="9557" y="2946"/>
                  </a:cubicBezTo>
                  <a:cubicBezTo>
                    <a:pt x="9805" y="2879"/>
                    <a:pt x="16506" y="1147"/>
                    <a:pt x="16775" y="1080"/>
                  </a:cubicBezTo>
                  <a:cubicBezTo>
                    <a:pt x="16708" y="720"/>
                    <a:pt x="16663" y="360"/>
                    <a:pt x="165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5"/>
            <p:cNvSpPr/>
            <p:nvPr/>
          </p:nvSpPr>
          <p:spPr>
            <a:xfrm>
              <a:off x="822175" y="3013200"/>
              <a:ext cx="428375" cy="131000"/>
            </a:xfrm>
            <a:custGeom>
              <a:rect b="b" l="l" r="r" t="t"/>
              <a:pathLst>
                <a:path extrusionOk="0" h="5240" w="17135">
                  <a:moveTo>
                    <a:pt x="16843" y="1"/>
                  </a:moveTo>
                  <a:cubicBezTo>
                    <a:pt x="16415" y="68"/>
                    <a:pt x="9602" y="1889"/>
                    <a:pt x="9153" y="1979"/>
                  </a:cubicBezTo>
                  <a:cubicBezTo>
                    <a:pt x="7646" y="2339"/>
                    <a:pt x="6319" y="2654"/>
                    <a:pt x="4813" y="3059"/>
                  </a:cubicBezTo>
                  <a:cubicBezTo>
                    <a:pt x="3891" y="3306"/>
                    <a:pt x="2969" y="3576"/>
                    <a:pt x="1980" y="3846"/>
                  </a:cubicBezTo>
                  <a:cubicBezTo>
                    <a:pt x="1575" y="3936"/>
                    <a:pt x="1170" y="4048"/>
                    <a:pt x="585" y="4228"/>
                  </a:cubicBezTo>
                  <a:cubicBezTo>
                    <a:pt x="451" y="4273"/>
                    <a:pt x="226" y="4318"/>
                    <a:pt x="1" y="4363"/>
                  </a:cubicBezTo>
                  <a:lnTo>
                    <a:pt x="248" y="5240"/>
                  </a:lnTo>
                  <a:cubicBezTo>
                    <a:pt x="945" y="5082"/>
                    <a:pt x="1642" y="4925"/>
                    <a:pt x="2227" y="4768"/>
                  </a:cubicBezTo>
                  <a:cubicBezTo>
                    <a:pt x="4610" y="4093"/>
                    <a:pt x="7061" y="3621"/>
                    <a:pt x="9422" y="3036"/>
                  </a:cubicBezTo>
                  <a:cubicBezTo>
                    <a:pt x="9872" y="2924"/>
                    <a:pt x="16910" y="1147"/>
                    <a:pt x="17135" y="990"/>
                  </a:cubicBezTo>
                  <a:cubicBezTo>
                    <a:pt x="17045" y="653"/>
                    <a:pt x="16933" y="338"/>
                    <a:pt x="168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5"/>
            <p:cNvSpPr/>
            <p:nvPr/>
          </p:nvSpPr>
          <p:spPr>
            <a:xfrm>
              <a:off x="837350" y="3066600"/>
              <a:ext cx="425575" cy="131000"/>
            </a:xfrm>
            <a:custGeom>
              <a:rect b="b" l="l" r="r" t="t"/>
              <a:pathLst>
                <a:path extrusionOk="0" h="5240" w="17023">
                  <a:moveTo>
                    <a:pt x="16798" y="1"/>
                  </a:moveTo>
                  <a:cubicBezTo>
                    <a:pt x="16550" y="46"/>
                    <a:pt x="9940" y="1800"/>
                    <a:pt x="9692" y="1845"/>
                  </a:cubicBezTo>
                  <a:cubicBezTo>
                    <a:pt x="8186" y="2204"/>
                    <a:pt x="6837" y="2519"/>
                    <a:pt x="5330" y="2924"/>
                  </a:cubicBezTo>
                  <a:cubicBezTo>
                    <a:pt x="4431" y="3171"/>
                    <a:pt x="3509" y="3441"/>
                    <a:pt x="2519" y="3688"/>
                  </a:cubicBezTo>
                  <a:cubicBezTo>
                    <a:pt x="2115" y="3801"/>
                    <a:pt x="1710" y="3913"/>
                    <a:pt x="1103" y="4093"/>
                  </a:cubicBezTo>
                  <a:cubicBezTo>
                    <a:pt x="855" y="4161"/>
                    <a:pt x="338" y="4273"/>
                    <a:pt x="1" y="4385"/>
                  </a:cubicBezTo>
                  <a:lnTo>
                    <a:pt x="248" y="5240"/>
                  </a:lnTo>
                  <a:cubicBezTo>
                    <a:pt x="361" y="5217"/>
                    <a:pt x="473" y="5172"/>
                    <a:pt x="608" y="5150"/>
                  </a:cubicBezTo>
                  <a:cubicBezTo>
                    <a:pt x="1350" y="4970"/>
                    <a:pt x="2115" y="4790"/>
                    <a:pt x="2744" y="4610"/>
                  </a:cubicBezTo>
                  <a:cubicBezTo>
                    <a:pt x="5150" y="3958"/>
                    <a:pt x="7579" y="3486"/>
                    <a:pt x="9962" y="2901"/>
                  </a:cubicBezTo>
                  <a:cubicBezTo>
                    <a:pt x="10165" y="2834"/>
                    <a:pt x="16775" y="1125"/>
                    <a:pt x="17023" y="1058"/>
                  </a:cubicBezTo>
                  <a:cubicBezTo>
                    <a:pt x="16955" y="698"/>
                    <a:pt x="16865" y="338"/>
                    <a:pt x="167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5"/>
            <p:cNvSpPr/>
            <p:nvPr/>
          </p:nvSpPr>
          <p:spPr>
            <a:xfrm>
              <a:off x="853100" y="3122825"/>
              <a:ext cx="419950" cy="129875"/>
            </a:xfrm>
            <a:custGeom>
              <a:rect b="b" l="l" r="r" t="t"/>
              <a:pathLst>
                <a:path extrusionOk="0" h="5195" w="16798">
                  <a:moveTo>
                    <a:pt x="16595" y="0"/>
                  </a:moveTo>
                  <a:cubicBezTo>
                    <a:pt x="16280" y="68"/>
                    <a:pt x="9602" y="1844"/>
                    <a:pt x="9310" y="1912"/>
                  </a:cubicBezTo>
                  <a:cubicBezTo>
                    <a:pt x="7803" y="2249"/>
                    <a:pt x="6454" y="2586"/>
                    <a:pt x="4947" y="2968"/>
                  </a:cubicBezTo>
                  <a:cubicBezTo>
                    <a:pt x="4025" y="3216"/>
                    <a:pt x="3126" y="3508"/>
                    <a:pt x="2137" y="3755"/>
                  </a:cubicBezTo>
                  <a:cubicBezTo>
                    <a:pt x="1732" y="3868"/>
                    <a:pt x="1327" y="3980"/>
                    <a:pt x="720" y="4138"/>
                  </a:cubicBezTo>
                  <a:cubicBezTo>
                    <a:pt x="563" y="4205"/>
                    <a:pt x="270" y="4250"/>
                    <a:pt x="1" y="4340"/>
                  </a:cubicBezTo>
                  <a:lnTo>
                    <a:pt x="248" y="5194"/>
                  </a:lnTo>
                  <a:cubicBezTo>
                    <a:pt x="990" y="5015"/>
                    <a:pt x="1732" y="4857"/>
                    <a:pt x="2362" y="4677"/>
                  </a:cubicBezTo>
                  <a:cubicBezTo>
                    <a:pt x="4768" y="4025"/>
                    <a:pt x="7196" y="3553"/>
                    <a:pt x="9557" y="2968"/>
                  </a:cubicBezTo>
                  <a:cubicBezTo>
                    <a:pt x="9827" y="2901"/>
                    <a:pt x="16528" y="1170"/>
                    <a:pt x="16797" y="1080"/>
                  </a:cubicBezTo>
                  <a:cubicBezTo>
                    <a:pt x="16730" y="720"/>
                    <a:pt x="16663" y="360"/>
                    <a:pt x="165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5"/>
            <p:cNvSpPr/>
            <p:nvPr/>
          </p:nvSpPr>
          <p:spPr>
            <a:xfrm>
              <a:off x="844100" y="2503325"/>
              <a:ext cx="175975" cy="367125"/>
            </a:xfrm>
            <a:custGeom>
              <a:rect b="b" l="l" r="r" t="t"/>
              <a:pathLst>
                <a:path extrusionOk="0" h="14685" w="7039">
                  <a:moveTo>
                    <a:pt x="2901" y="1"/>
                  </a:moveTo>
                  <a:cubicBezTo>
                    <a:pt x="3239" y="2025"/>
                    <a:pt x="3666" y="4273"/>
                    <a:pt x="4206" y="6252"/>
                  </a:cubicBezTo>
                  <a:cubicBezTo>
                    <a:pt x="5015" y="6409"/>
                    <a:pt x="5780" y="5937"/>
                    <a:pt x="6207" y="5488"/>
                  </a:cubicBezTo>
                  <a:cubicBezTo>
                    <a:pt x="6319" y="5353"/>
                    <a:pt x="6477" y="5083"/>
                    <a:pt x="6724" y="5083"/>
                  </a:cubicBezTo>
                  <a:cubicBezTo>
                    <a:pt x="6791" y="5083"/>
                    <a:pt x="6926" y="5173"/>
                    <a:pt x="6971" y="5263"/>
                  </a:cubicBezTo>
                  <a:cubicBezTo>
                    <a:pt x="7039" y="5488"/>
                    <a:pt x="6836" y="5757"/>
                    <a:pt x="6724" y="5915"/>
                  </a:cubicBezTo>
                  <a:cubicBezTo>
                    <a:pt x="6589" y="6095"/>
                    <a:pt x="6432" y="6275"/>
                    <a:pt x="6252" y="6409"/>
                  </a:cubicBezTo>
                  <a:cubicBezTo>
                    <a:pt x="5757" y="6837"/>
                    <a:pt x="5150" y="7039"/>
                    <a:pt x="4453" y="7084"/>
                  </a:cubicBezTo>
                  <a:cubicBezTo>
                    <a:pt x="4768" y="8276"/>
                    <a:pt x="5015" y="9490"/>
                    <a:pt x="5307" y="10704"/>
                  </a:cubicBezTo>
                  <a:cubicBezTo>
                    <a:pt x="5622" y="11896"/>
                    <a:pt x="5959" y="13088"/>
                    <a:pt x="6139" y="14302"/>
                  </a:cubicBezTo>
                  <a:cubicBezTo>
                    <a:pt x="5667" y="14572"/>
                    <a:pt x="4948" y="14684"/>
                    <a:pt x="4430" y="14662"/>
                  </a:cubicBezTo>
                  <a:cubicBezTo>
                    <a:pt x="3936" y="12098"/>
                    <a:pt x="3868" y="9805"/>
                    <a:pt x="3351" y="7241"/>
                  </a:cubicBezTo>
                  <a:cubicBezTo>
                    <a:pt x="2946" y="8253"/>
                    <a:pt x="2362" y="9288"/>
                    <a:pt x="1485" y="10075"/>
                  </a:cubicBezTo>
                  <a:cubicBezTo>
                    <a:pt x="1350" y="10165"/>
                    <a:pt x="878" y="10479"/>
                    <a:pt x="653" y="10614"/>
                  </a:cubicBezTo>
                  <a:cubicBezTo>
                    <a:pt x="450" y="10727"/>
                    <a:pt x="158" y="10817"/>
                    <a:pt x="91" y="10614"/>
                  </a:cubicBezTo>
                  <a:cubicBezTo>
                    <a:pt x="1" y="10367"/>
                    <a:pt x="293" y="10210"/>
                    <a:pt x="450" y="10120"/>
                  </a:cubicBezTo>
                  <a:cubicBezTo>
                    <a:pt x="990" y="9737"/>
                    <a:pt x="1732" y="9063"/>
                    <a:pt x="2092" y="8591"/>
                  </a:cubicBezTo>
                  <a:cubicBezTo>
                    <a:pt x="2317" y="8298"/>
                    <a:pt x="2542" y="7961"/>
                    <a:pt x="2722" y="7556"/>
                  </a:cubicBezTo>
                  <a:cubicBezTo>
                    <a:pt x="2834" y="7286"/>
                    <a:pt x="2946" y="6972"/>
                    <a:pt x="3036" y="6657"/>
                  </a:cubicBezTo>
                  <a:cubicBezTo>
                    <a:pt x="3059" y="6544"/>
                    <a:pt x="3126" y="6432"/>
                    <a:pt x="3126" y="6342"/>
                  </a:cubicBezTo>
                  <a:cubicBezTo>
                    <a:pt x="3126" y="6252"/>
                    <a:pt x="3059" y="6117"/>
                    <a:pt x="3014" y="5982"/>
                  </a:cubicBezTo>
                  <a:cubicBezTo>
                    <a:pt x="2766" y="5128"/>
                    <a:pt x="2497" y="4183"/>
                    <a:pt x="2227" y="3374"/>
                  </a:cubicBezTo>
                  <a:cubicBezTo>
                    <a:pt x="1890" y="2384"/>
                    <a:pt x="1597" y="1485"/>
                    <a:pt x="1305" y="451"/>
                  </a:cubicBezTo>
                  <a:cubicBezTo>
                    <a:pt x="1777" y="248"/>
                    <a:pt x="2317" y="23"/>
                    <a:pt x="29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5"/>
            <p:cNvSpPr/>
            <p:nvPr/>
          </p:nvSpPr>
          <p:spPr>
            <a:xfrm>
              <a:off x="849725" y="2504450"/>
              <a:ext cx="208575" cy="373850"/>
            </a:xfrm>
            <a:custGeom>
              <a:rect b="b" l="l" r="r" t="t"/>
              <a:pathLst>
                <a:path extrusionOk="0" h="14954" w="8343">
                  <a:moveTo>
                    <a:pt x="1462" y="23"/>
                  </a:moveTo>
                  <a:cubicBezTo>
                    <a:pt x="1462" y="1"/>
                    <a:pt x="1485" y="23"/>
                    <a:pt x="1485" y="23"/>
                  </a:cubicBezTo>
                  <a:cubicBezTo>
                    <a:pt x="2024" y="2452"/>
                    <a:pt x="2497" y="5038"/>
                    <a:pt x="3194" y="7219"/>
                  </a:cubicBezTo>
                  <a:cubicBezTo>
                    <a:pt x="4071" y="7511"/>
                    <a:pt x="5105" y="7601"/>
                    <a:pt x="6252" y="7466"/>
                  </a:cubicBezTo>
                  <a:cubicBezTo>
                    <a:pt x="6364" y="7376"/>
                    <a:pt x="6409" y="7219"/>
                    <a:pt x="6477" y="7106"/>
                  </a:cubicBezTo>
                  <a:cubicBezTo>
                    <a:pt x="6656" y="6814"/>
                    <a:pt x="6904" y="6567"/>
                    <a:pt x="7129" y="6274"/>
                  </a:cubicBezTo>
                  <a:cubicBezTo>
                    <a:pt x="7196" y="6185"/>
                    <a:pt x="7241" y="6050"/>
                    <a:pt x="7421" y="6072"/>
                  </a:cubicBezTo>
                  <a:cubicBezTo>
                    <a:pt x="7556" y="6185"/>
                    <a:pt x="7443" y="6342"/>
                    <a:pt x="7398" y="6454"/>
                  </a:cubicBezTo>
                  <a:cubicBezTo>
                    <a:pt x="7219" y="6792"/>
                    <a:pt x="6994" y="7151"/>
                    <a:pt x="6701" y="7399"/>
                  </a:cubicBezTo>
                  <a:cubicBezTo>
                    <a:pt x="7129" y="7354"/>
                    <a:pt x="7556" y="7241"/>
                    <a:pt x="8006" y="7129"/>
                  </a:cubicBezTo>
                  <a:cubicBezTo>
                    <a:pt x="8140" y="7106"/>
                    <a:pt x="8275" y="7084"/>
                    <a:pt x="8320" y="7219"/>
                  </a:cubicBezTo>
                  <a:cubicBezTo>
                    <a:pt x="8343" y="7354"/>
                    <a:pt x="8185" y="7421"/>
                    <a:pt x="8051" y="7466"/>
                  </a:cubicBezTo>
                  <a:cubicBezTo>
                    <a:pt x="7623" y="7646"/>
                    <a:pt x="7219" y="7826"/>
                    <a:pt x="6724" y="7916"/>
                  </a:cubicBezTo>
                  <a:cubicBezTo>
                    <a:pt x="6746" y="8028"/>
                    <a:pt x="6881" y="8096"/>
                    <a:pt x="6971" y="8163"/>
                  </a:cubicBezTo>
                  <a:cubicBezTo>
                    <a:pt x="7196" y="8343"/>
                    <a:pt x="7353" y="8456"/>
                    <a:pt x="7601" y="8635"/>
                  </a:cubicBezTo>
                  <a:cubicBezTo>
                    <a:pt x="7691" y="8680"/>
                    <a:pt x="7871" y="8793"/>
                    <a:pt x="7826" y="8905"/>
                  </a:cubicBezTo>
                  <a:cubicBezTo>
                    <a:pt x="7736" y="9040"/>
                    <a:pt x="7556" y="8950"/>
                    <a:pt x="7443" y="8883"/>
                  </a:cubicBezTo>
                  <a:cubicBezTo>
                    <a:pt x="6971" y="8680"/>
                    <a:pt x="6499" y="8411"/>
                    <a:pt x="6207" y="7983"/>
                  </a:cubicBezTo>
                  <a:cubicBezTo>
                    <a:pt x="5127" y="8141"/>
                    <a:pt x="4183" y="8073"/>
                    <a:pt x="3396" y="7826"/>
                  </a:cubicBezTo>
                  <a:cubicBezTo>
                    <a:pt x="3981" y="10097"/>
                    <a:pt x="4588" y="12368"/>
                    <a:pt x="5262" y="14527"/>
                  </a:cubicBezTo>
                  <a:cubicBezTo>
                    <a:pt x="4835" y="14729"/>
                    <a:pt x="4228" y="14909"/>
                    <a:pt x="3733" y="14954"/>
                  </a:cubicBezTo>
                  <a:cubicBezTo>
                    <a:pt x="3463" y="13380"/>
                    <a:pt x="3373" y="11918"/>
                    <a:pt x="3014" y="10277"/>
                  </a:cubicBezTo>
                  <a:cubicBezTo>
                    <a:pt x="2654" y="10794"/>
                    <a:pt x="2182" y="11401"/>
                    <a:pt x="1777" y="11761"/>
                  </a:cubicBezTo>
                  <a:cubicBezTo>
                    <a:pt x="1687" y="11851"/>
                    <a:pt x="1552" y="11986"/>
                    <a:pt x="1372" y="12076"/>
                  </a:cubicBezTo>
                  <a:cubicBezTo>
                    <a:pt x="1215" y="12166"/>
                    <a:pt x="967" y="12256"/>
                    <a:pt x="900" y="12076"/>
                  </a:cubicBezTo>
                  <a:cubicBezTo>
                    <a:pt x="855" y="11896"/>
                    <a:pt x="1057" y="11671"/>
                    <a:pt x="1192" y="11536"/>
                  </a:cubicBezTo>
                  <a:cubicBezTo>
                    <a:pt x="1912" y="10839"/>
                    <a:pt x="2474" y="10142"/>
                    <a:pt x="2699" y="9625"/>
                  </a:cubicBezTo>
                  <a:cubicBezTo>
                    <a:pt x="2744" y="9535"/>
                    <a:pt x="2811" y="9422"/>
                    <a:pt x="2811" y="9355"/>
                  </a:cubicBezTo>
                  <a:cubicBezTo>
                    <a:pt x="2811" y="9265"/>
                    <a:pt x="2766" y="9153"/>
                    <a:pt x="2721" y="9040"/>
                  </a:cubicBezTo>
                  <a:cubicBezTo>
                    <a:pt x="2541" y="8411"/>
                    <a:pt x="2339" y="7669"/>
                    <a:pt x="2182" y="7039"/>
                  </a:cubicBezTo>
                  <a:cubicBezTo>
                    <a:pt x="1575" y="4790"/>
                    <a:pt x="743" y="2564"/>
                    <a:pt x="1" y="586"/>
                  </a:cubicBezTo>
                  <a:cubicBezTo>
                    <a:pt x="180" y="451"/>
                    <a:pt x="428" y="383"/>
                    <a:pt x="675" y="293"/>
                  </a:cubicBezTo>
                  <a:cubicBezTo>
                    <a:pt x="923" y="203"/>
                    <a:pt x="1215" y="91"/>
                    <a:pt x="1462" y="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5"/>
            <p:cNvSpPr/>
            <p:nvPr/>
          </p:nvSpPr>
          <p:spPr>
            <a:xfrm>
              <a:off x="719875" y="2575300"/>
              <a:ext cx="210825" cy="302450"/>
            </a:xfrm>
            <a:custGeom>
              <a:rect b="b" l="l" r="r" t="t"/>
              <a:pathLst>
                <a:path extrusionOk="0" h="12098" w="8433">
                  <a:moveTo>
                    <a:pt x="5487" y="5374"/>
                  </a:moveTo>
                  <a:cubicBezTo>
                    <a:pt x="6004" y="6116"/>
                    <a:pt x="5824" y="7083"/>
                    <a:pt x="5397" y="7555"/>
                  </a:cubicBezTo>
                  <a:cubicBezTo>
                    <a:pt x="6027" y="7510"/>
                    <a:pt x="6859" y="8028"/>
                    <a:pt x="6634" y="8815"/>
                  </a:cubicBezTo>
                  <a:cubicBezTo>
                    <a:pt x="7038" y="8702"/>
                    <a:pt x="7308" y="8725"/>
                    <a:pt x="7601" y="8860"/>
                  </a:cubicBezTo>
                  <a:cubicBezTo>
                    <a:pt x="7960" y="9017"/>
                    <a:pt x="8343" y="9354"/>
                    <a:pt x="8365" y="9961"/>
                  </a:cubicBezTo>
                  <a:cubicBezTo>
                    <a:pt x="8433" y="11086"/>
                    <a:pt x="7263" y="12030"/>
                    <a:pt x="5869" y="12097"/>
                  </a:cubicBezTo>
                  <a:cubicBezTo>
                    <a:pt x="5464" y="12097"/>
                    <a:pt x="5060" y="12053"/>
                    <a:pt x="4722" y="11963"/>
                  </a:cubicBezTo>
                  <a:cubicBezTo>
                    <a:pt x="3373" y="11558"/>
                    <a:pt x="2204" y="10501"/>
                    <a:pt x="1372" y="9084"/>
                  </a:cubicBezTo>
                  <a:cubicBezTo>
                    <a:pt x="450" y="7533"/>
                    <a:pt x="0" y="5442"/>
                    <a:pt x="203" y="3958"/>
                  </a:cubicBezTo>
                  <a:cubicBezTo>
                    <a:pt x="293" y="3216"/>
                    <a:pt x="495" y="2496"/>
                    <a:pt x="855" y="1889"/>
                  </a:cubicBezTo>
                  <a:cubicBezTo>
                    <a:pt x="1237" y="1282"/>
                    <a:pt x="1754" y="742"/>
                    <a:pt x="2586" y="382"/>
                  </a:cubicBezTo>
                  <a:cubicBezTo>
                    <a:pt x="3463" y="0"/>
                    <a:pt x="4453" y="180"/>
                    <a:pt x="5037" y="495"/>
                  </a:cubicBezTo>
                  <a:cubicBezTo>
                    <a:pt x="5712" y="855"/>
                    <a:pt x="6274" y="1439"/>
                    <a:pt x="6521" y="2406"/>
                  </a:cubicBezTo>
                  <a:cubicBezTo>
                    <a:pt x="6679" y="3058"/>
                    <a:pt x="6589" y="3620"/>
                    <a:pt x="6409" y="4115"/>
                  </a:cubicBezTo>
                  <a:cubicBezTo>
                    <a:pt x="6229" y="4587"/>
                    <a:pt x="5914" y="5014"/>
                    <a:pt x="5487" y="5374"/>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5"/>
            <p:cNvSpPr/>
            <p:nvPr/>
          </p:nvSpPr>
          <p:spPr>
            <a:xfrm>
              <a:off x="808700" y="2579225"/>
              <a:ext cx="122000" cy="298525"/>
            </a:xfrm>
            <a:custGeom>
              <a:rect b="b" l="l" r="r" t="t"/>
              <a:pathLst>
                <a:path extrusionOk="0" h="11941" w="4880">
                  <a:moveTo>
                    <a:pt x="0" y="1"/>
                  </a:moveTo>
                  <a:cubicBezTo>
                    <a:pt x="360" y="113"/>
                    <a:pt x="675" y="293"/>
                    <a:pt x="967" y="540"/>
                  </a:cubicBezTo>
                  <a:cubicBezTo>
                    <a:pt x="1394" y="922"/>
                    <a:pt x="1799" y="1530"/>
                    <a:pt x="1911" y="2339"/>
                  </a:cubicBezTo>
                  <a:cubicBezTo>
                    <a:pt x="2069" y="3418"/>
                    <a:pt x="1552" y="4093"/>
                    <a:pt x="855" y="4723"/>
                  </a:cubicBezTo>
                  <a:cubicBezTo>
                    <a:pt x="675" y="4880"/>
                    <a:pt x="247" y="5150"/>
                    <a:pt x="315" y="5420"/>
                  </a:cubicBezTo>
                  <a:cubicBezTo>
                    <a:pt x="337" y="5532"/>
                    <a:pt x="450" y="5600"/>
                    <a:pt x="540" y="5667"/>
                  </a:cubicBezTo>
                  <a:cubicBezTo>
                    <a:pt x="765" y="5824"/>
                    <a:pt x="967" y="6027"/>
                    <a:pt x="1079" y="6364"/>
                  </a:cubicBezTo>
                  <a:cubicBezTo>
                    <a:pt x="1237" y="6904"/>
                    <a:pt x="1034" y="7308"/>
                    <a:pt x="832" y="7646"/>
                  </a:cubicBezTo>
                  <a:cubicBezTo>
                    <a:pt x="720" y="7781"/>
                    <a:pt x="562" y="7961"/>
                    <a:pt x="630" y="8163"/>
                  </a:cubicBezTo>
                  <a:cubicBezTo>
                    <a:pt x="697" y="8275"/>
                    <a:pt x="877" y="8298"/>
                    <a:pt x="1034" y="8298"/>
                  </a:cubicBezTo>
                  <a:cubicBezTo>
                    <a:pt x="1065" y="8296"/>
                    <a:pt x="1095" y="8296"/>
                    <a:pt x="1124" y="8296"/>
                  </a:cubicBezTo>
                  <a:cubicBezTo>
                    <a:pt x="1576" y="8296"/>
                    <a:pt x="1927" y="8460"/>
                    <a:pt x="2159" y="8882"/>
                  </a:cubicBezTo>
                  <a:cubicBezTo>
                    <a:pt x="2271" y="9085"/>
                    <a:pt x="2271" y="9557"/>
                    <a:pt x="2496" y="9624"/>
                  </a:cubicBezTo>
                  <a:cubicBezTo>
                    <a:pt x="2516" y="9629"/>
                    <a:pt x="2534" y="9632"/>
                    <a:pt x="2552" y="9632"/>
                  </a:cubicBezTo>
                  <a:cubicBezTo>
                    <a:pt x="2697" y="9632"/>
                    <a:pt x="2788" y="9485"/>
                    <a:pt x="2968" y="9445"/>
                  </a:cubicBezTo>
                  <a:cubicBezTo>
                    <a:pt x="2990" y="9442"/>
                    <a:pt x="3012" y="9441"/>
                    <a:pt x="3034" y="9441"/>
                  </a:cubicBezTo>
                  <a:cubicBezTo>
                    <a:pt x="3218" y="9441"/>
                    <a:pt x="3412" y="9519"/>
                    <a:pt x="3553" y="9579"/>
                  </a:cubicBezTo>
                  <a:cubicBezTo>
                    <a:pt x="3665" y="9647"/>
                    <a:pt x="3868" y="9804"/>
                    <a:pt x="3935" y="10052"/>
                  </a:cubicBezTo>
                  <a:cubicBezTo>
                    <a:pt x="4025" y="10389"/>
                    <a:pt x="3755" y="10704"/>
                    <a:pt x="3575" y="10884"/>
                  </a:cubicBezTo>
                  <a:cubicBezTo>
                    <a:pt x="3351" y="11086"/>
                    <a:pt x="3013" y="11311"/>
                    <a:pt x="2608" y="11423"/>
                  </a:cubicBezTo>
                  <a:cubicBezTo>
                    <a:pt x="2290" y="11517"/>
                    <a:pt x="1940" y="11564"/>
                    <a:pt x="1637" y="11564"/>
                  </a:cubicBezTo>
                  <a:cubicBezTo>
                    <a:pt x="1577" y="11564"/>
                    <a:pt x="1518" y="11562"/>
                    <a:pt x="1462" y="11558"/>
                  </a:cubicBezTo>
                  <a:cubicBezTo>
                    <a:pt x="1102" y="11558"/>
                    <a:pt x="810" y="11536"/>
                    <a:pt x="427" y="11491"/>
                  </a:cubicBezTo>
                  <a:lnTo>
                    <a:pt x="405" y="11491"/>
                  </a:lnTo>
                  <a:cubicBezTo>
                    <a:pt x="652" y="11626"/>
                    <a:pt x="900" y="11716"/>
                    <a:pt x="1169" y="11806"/>
                  </a:cubicBezTo>
                  <a:cubicBezTo>
                    <a:pt x="1507" y="11896"/>
                    <a:pt x="1911" y="11940"/>
                    <a:pt x="2316" y="11940"/>
                  </a:cubicBezTo>
                  <a:cubicBezTo>
                    <a:pt x="3710" y="11873"/>
                    <a:pt x="4880" y="10929"/>
                    <a:pt x="4812" y="9804"/>
                  </a:cubicBezTo>
                  <a:cubicBezTo>
                    <a:pt x="4790" y="9197"/>
                    <a:pt x="4407" y="8860"/>
                    <a:pt x="4048" y="8703"/>
                  </a:cubicBezTo>
                  <a:cubicBezTo>
                    <a:pt x="3882" y="8626"/>
                    <a:pt x="3723" y="8586"/>
                    <a:pt x="3543" y="8586"/>
                  </a:cubicBezTo>
                  <a:cubicBezTo>
                    <a:pt x="3405" y="8586"/>
                    <a:pt x="3256" y="8609"/>
                    <a:pt x="3081" y="8658"/>
                  </a:cubicBezTo>
                  <a:cubicBezTo>
                    <a:pt x="3296" y="7902"/>
                    <a:pt x="2539" y="7396"/>
                    <a:pt x="1921" y="7396"/>
                  </a:cubicBezTo>
                  <a:cubicBezTo>
                    <a:pt x="1895" y="7396"/>
                    <a:pt x="1869" y="7397"/>
                    <a:pt x="1844" y="7398"/>
                  </a:cubicBezTo>
                  <a:cubicBezTo>
                    <a:pt x="2271" y="6926"/>
                    <a:pt x="2451" y="5959"/>
                    <a:pt x="1934" y="5217"/>
                  </a:cubicBezTo>
                  <a:cubicBezTo>
                    <a:pt x="2361" y="4857"/>
                    <a:pt x="2676" y="4430"/>
                    <a:pt x="2856" y="3958"/>
                  </a:cubicBezTo>
                  <a:cubicBezTo>
                    <a:pt x="3036" y="3463"/>
                    <a:pt x="3126" y="2901"/>
                    <a:pt x="2968" y="2249"/>
                  </a:cubicBezTo>
                  <a:cubicBezTo>
                    <a:pt x="2721" y="1282"/>
                    <a:pt x="2159" y="698"/>
                    <a:pt x="1484" y="338"/>
                  </a:cubicBezTo>
                  <a:cubicBezTo>
                    <a:pt x="1102" y="135"/>
                    <a:pt x="562"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5"/>
            <p:cNvSpPr/>
            <p:nvPr/>
          </p:nvSpPr>
          <p:spPr>
            <a:xfrm>
              <a:off x="769350" y="2691100"/>
              <a:ext cx="85450" cy="31500"/>
            </a:xfrm>
            <a:custGeom>
              <a:rect b="b" l="l" r="r" t="t"/>
              <a:pathLst>
                <a:path extrusionOk="0" h="1260" w="3418">
                  <a:moveTo>
                    <a:pt x="495" y="113"/>
                  </a:moveTo>
                  <a:cubicBezTo>
                    <a:pt x="675" y="0"/>
                    <a:pt x="810" y="203"/>
                    <a:pt x="945" y="293"/>
                  </a:cubicBezTo>
                  <a:cubicBezTo>
                    <a:pt x="1327" y="540"/>
                    <a:pt x="1844" y="675"/>
                    <a:pt x="2384" y="765"/>
                  </a:cubicBezTo>
                  <a:cubicBezTo>
                    <a:pt x="2564" y="787"/>
                    <a:pt x="2743" y="832"/>
                    <a:pt x="2901" y="832"/>
                  </a:cubicBezTo>
                  <a:cubicBezTo>
                    <a:pt x="3036" y="832"/>
                    <a:pt x="3373" y="742"/>
                    <a:pt x="3395" y="877"/>
                  </a:cubicBezTo>
                  <a:cubicBezTo>
                    <a:pt x="3418" y="1035"/>
                    <a:pt x="3081" y="1057"/>
                    <a:pt x="3013" y="1057"/>
                  </a:cubicBezTo>
                  <a:cubicBezTo>
                    <a:pt x="2901" y="1080"/>
                    <a:pt x="2721" y="1035"/>
                    <a:pt x="2608" y="1012"/>
                  </a:cubicBezTo>
                  <a:cubicBezTo>
                    <a:pt x="2316" y="990"/>
                    <a:pt x="2069" y="1035"/>
                    <a:pt x="1754" y="1057"/>
                  </a:cubicBezTo>
                  <a:cubicBezTo>
                    <a:pt x="1349" y="1080"/>
                    <a:pt x="900" y="1169"/>
                    <a:pt x="427" y="1214"/>
                  </a:cubicBezTo>
                  <a:cubicBezTo>
                    <a:pt x="315" y="1214"/>
                    <a:pt x="68" y="1259"/>
                    <a:pt x="45" y="1147"/>
                  </a:cubicBezTo>
                  <a:cubicBezTo>
                    <a:pt x="0" y="967"/>
                    <a:pt x="675" y="922"/>
                    <a:pt x="787" y="900"/>
                  </a:cubicBezTo>
                  <a:cubicBezTo>
                    <a:pt x="1124" y="832"/>
                    <a:pt x="1327" y="810"/>
                    <a:pt x="1619" y="810"/>
                  </a:cubicBezTo>
                  <a:cubicBezTo>
                    <a:pt x="1642" y="810"/>
                    <a:pt x="1642" y="810"/>
                    <a:pt x="1664" y="810"/>
                  </a:cubicBezTo>
                  <a:cubicBezTo>
                    <a:pt x="1327" y="720"/>
                    <a:pt x="1012" y="540"/>
                    <a:pt x="697" y="360"/>
                  </a:cubicBezTo>
                  <a:cubicBezTo>
                    <a:pt x="607" y="315"/>
                    <a:pt x="472" y="248"/>
                    <a:pt x="495" y="11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5"/>
            <p:cNvSpPr/>
            <p:nvPr/>
          </p:nvSpPr>
          <p:spPr>
            <a:xfrm>
              <a:off x="793525" y="2766975"/>
              <a:ext cx="58475" cy="38250"/>
            </a:xfrm>
            <a:custGeom>
              <a:rect b="b" l="l" r="r" t="t"/>
              <a:pathLst>
                <a:path extrusionOk="0" h="1530" w="2339">
                  <a:moveTo>
                    <a:pt x="2339" y="46"/>
                  </a:moveTo>
                  <a:cubicBezTo>
                    <a:pt x="2226" y="226"/>
                    <a:pt x="2001" y="316"/>
                    <a:pt x="1799" y="428"/>
                  </a:cubicBezTo>
                  <a:cubicBezTo>
                    <a:pt x="1304" y="743"/>
                    <a:pt x="787" y="1035"/>
                    <a:pt x="337" y="1372"/>
                  </a:cubicBezTo>
                  <a:cubicBezTo>
                    <a:pt x="247" y="1417"/>
                    <a:pt x="135" y="1530"/>
                    <a:pt x="45" y="1417"/>
                  </a:cubicBezTo>
                  <a:cubicBezTo>
                    <a:pt x="0" y="1305"/>
                    <a:pt x="112" y="1260"/>
                    <a:pt x="180" y="1193"/>
                  </a:cubicBezTo>
                  <a:cubicBezTo>
                    <a:pt x="495" y="900"/>
                    <a:pt x="944" y="608"/>
                    <a:pt x="1417" y="361"/>
                  </a:cubicBezTo>
                  <a:cubicBezTo>
                    <a:pt x="1641" y="271"/>
                    <a:pt x="1866" y="158"/>
                    <a:pt x="2069" y="68"/>
                  </a:cubicBezTo>
                  <a:cubicBezTo>
                    <a:pt x="2159" y="46"/>
                    <a:pt x="2271" y="1"/>
                    <a:pt x="2339" y="4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5"/>
            <p:cNvSpPr/>
            <p:nvPr/>
          </p:nvSpPr>
          <p:spPr>
            <a:xfrm>
              <a:off x="834550" y="2799025"/>
              <a:ext cx="55125" cy="51175"/>
            </a:xfrm>
            <a:custGeom>
              <a:rect b="b" l="l" r="r" t="t"/>
              <a:pathLst>
                <a:path extrusionOk="0" h="2047" w="2205">
                  <a:moveTo>
                    <a:pt x="2204" y="45"/>
                  </a:moveTo>
                  <a:cubicBezTo>
                    <a:pt x="2204" y="248"/>
                    <a:pt x="2024" y="383"/>
                    <a:pt x="1889" y="518"/>
                  </a:cubicBezTo>
                  <a:cubicBezTo>
                    <a:pt x="1574" y="855"/>
                    <a:pt x="1350" y="1282"/>
                    <a:pt x="1080" y="1709"/>
                  </a:cubicBezTo>
                  <a:cubicBezTo>
                    <a:pt x="1012" y="1799"/>
                    <a:pt x="832" y="2047"/>
                    <a:pt x="743" y="1844"/>
                  </a:cubicBezTo>
                  <a:cubicBezTo>
                    <a:pt x="675" y="1754"/>
                    <a:pt x="832" y="1485"/>
                    <a:pt x="877" y="1395"/>
                  </a:cubicBezTo>
                  <a:cubicBezTo>
                    <a:pt x="945" y="1237"/>
                    <a:pt x="1035" y="1125"/>
                    <a:pt x="1102" y="990"/>
                  </a:cubicBezTo>
                  <a:cubicBezTo>
                    <a:pt x="877" y="1080"/>
                    <a:pt x="518" y="1260"/>
                    <a:pt x="248" y="1282"/>
                  </a:cubicBezTo>
                  <a:cubicBezTo>
                    <a:pt x="158" y="1305"/>
                    <a:pt x="68" y="1305"/>
                    <a:pt x="45" y="1237"/>
                  </a:cubicBezTo>
                  <a:cubicBezTo>
                    <a:pt x="0" y="1080"/>
                    <a:pt x="383" y="1057"/>
                    <a:pt x="563" y="990"/>
                  </a:cubicBezTo>
                  <a:cubicBezTo>
                    <a:pt x="877" y="855"/>
                    <a:pt x="1282" y="653"/>
                    <a:pt x="1530" y="473"/>
                  </a:cubicBezTo>
                  <a:cubicBezTo>
                    <a:pt x="1597" y="405"/>
                    <a:pt x="1687" y="315"/>
                    <a:pt x="1777" y="248"/>
                  </a:cubicBezTo>
                  <a:cubicBezTo>
                    <a:pt x="1867" y="158"/>
                    <a:pt x="1957" y="113"/>
                    <a:pt x="2024" y="45"/>
                  </a:cubicBezTo>
                  <a:cubicBezTo>
                    <a:pt x="2069" y="0"/>
                    <a:pt x="2137" y="0"/>
                    <a:pt x="2204" y="4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5"/>
            <p:cNvSpPr/>
            <p:nvPr/>
          </p:nvSpPr>
          <p:spPr>
            <a:xfrm>
              <a:off x="953725" y="2510650"/>
              <a:ext cx="201825" cy="313125"/>
            </a:xfrm>
            <a:custGeom>
              <a:rect b="b" l="l" r="r" t="t"/>
              <a:pathLst>
                <a:path extrusionOk="0" h="12525" w="8073">
                  <a:moveTo>
                    <a:pt x="2609" y="5869"/>
                  </a:moveTo>
                  <a:cubicBezTo>
                    <a:pt x="2541" y="6746"/>
                    <a:pt x="3148" y="7511"/>
                    <a:pt x="3756" y="7713"/>
                  </a:cubicBezTo>
                  <a:cubicBezTo>
                    <a:pt x="3193" y="7983"/>
                    <a:pt x="2721" y="8837"/>
                    <a:pt x="3306" y="9422"/>
                  </a:cubicBezTo>
                  <a:cubicBezTo>
                    <a:pt x="2901" y="9512"/>
                    <a:pt x="2676" y="9669"/>
                    <a:pt x="2496" y="9917"/>
                  </a:cubicBezTo>
                  <a:cubicBezTo>
                    <a:pt x="2249" y="10254"/>
                    <a:pt x="2092" y="10726"/>
                    <a:pt x="2339" y="11266"/>
                  </a:cubicBezTo>
                  <a:cubicBezTo>
                    <a:pt x="2834" y="12278"/>
                    <a:pt x="4340" y="12525"/>
                    <a:pt x="5577" y="11895"/>
                  </a:cubicBezTo>
                  <a:cubicBezTo>
                    <a:pt x="5937" y="11715"/>
                    <a:pt x="6252" y="11468"/>
                    <a:pt x="6499" y="11221"/>
                  </a:cubicBezTo>
                  <a:cubicBezTo>
                    <a:pt x="7488" y="10209"/>
                    <a:pt x="7983" y="8725"/>
                    <a:pt x="8028" y="7083"/>
                  </a:cubicBezTo>
                  <a:cubicBezTo>
                    <a:pt x="8073" y="5262"/>
                    <a:pt x="7443" y="3216"/>
                    <a:pt x="6544" y="2024"/>
                  </a:cubicBezTo>
                  <a:cubicBezTo>
                    <a:pt x="6072" y="1417"/>
                    <a:pt x="5554" y="900"/>
                    <a:pt x="4947" y="540"/>
                  </a:cubicBezTo>
                  <a:cubicBezTo>
                    <a:pt x="4318" y="203"/>
                    <a:pt x="3621" y="0"/>
                    <a:pt x="2699" y="68"/>
                  </a:cubicBezTo>
                  <a:cubicBezTo>
                    <a:pt x="1732" y="180"/>
                    <a:pt x="967" y="832"/>
                    <a:pt x="608" y="1394"/>
                  </a:cubicBezTo>
                  <a:cubicBezTo>
                    <a:pt x="203" y="2024"/>
                    <a:pt x="0" y="2811"/>
                    <a:pt x="270" y="3778"/>
                  </a:cubicBezTo>
                  <a:cubicBezTo>
                    <a:pt x="428" y="4430"/>
                    <a:pt x="787" y="4857"/>
                    <a:pt x="1192" y="5195"/>
                  </a:cubicBezTo>
                  <a:cubicBezTo>
                    <a:pt x="1574" y="5532"/>
                    <a:pt x="2069" y="5734"/>
                    <a:pt x="2609" y="586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5"/>
            <p:cNvSpPr/>
            <p:nvPr/>
          </p:nvSpPr>
          <p:spPr>
            <a:xfrm>
              <a:off x="953725" y="2519650"/>
              <a:ext cx="175425" cy="297000"/>
            </a:xfrm>
            <a:custGeom>
              <a:rect b="b" l="l" r="r" t="t"/>
              <a:pathLst>
                <a:path extrusionOk="0" h="11880" w="7017">
                  <a:moveTo>
                    <a:pt x="1754" y="0"/>
                  </a:moveTo>
                  <a:cubicBezTo>
                    <a:pt x="1237" y="270"/>
                    <a:pt x="855" y="675"/>
                    <a:pt x="608" y="1012"/>
                  </a:cubicBezTo>
                  <a:cubicBezTo>
                    <a:pt x="203" y="1664"/>
                    <a:pt x="0" y="2451"/>
                    <a:pt x="270" y="3418"/>
                  </a:cubicBezTo>
                  <a:cubicBezTo>
                    <a:pt x="428" y="4048"/>
                    <a:pt x="787" y="4497"/>
                    <a:pt x="1192" y="4835"/>
                  </a:cubicBezTo>
                  <a:cubicBezTo>
                    <a:pt x="1574" y="5172"/>
                    <a:pt x="2069" y="5374"/>
                    <a:pt x="2609" y="5509"/>
                  </a:cubicBezTo>
                  <a:cubicBezTo>
                    <a:pt x="2541" y="6386"/>
                    <a:pt x="3148" y="7151"/>
                    <a:pt x="3756" y="7353"/>
                  </a:cubicBezTo>
                  <a:cubicBezTo>
                    <a:pt x="3193" y="7623"/>
                    <a:pt x="2721" y="8477"/>
                    <a:pt x="3306" y="9062"/>
                  </a:cubicBezTo>
                  <a:cubicBezTo>
                    <a:pt x="2901" y="9152"/>
                    <a:pt x="2676" y="9309"/>
                    <a:pt x="2496" y="9557"/>
                  </a:cubicBezTo>
                  <a:cubicBezTo>
                    <a:pt x="2249" y="9894"/>
                    <a:pt x="2092" y="10366"/>
                    <a:pt x="2339" y="10906"/>
                  </a:cubicBezTo>
                  <a:cubicBezTo>
                    <a:pt x="2652" y="11546"/>
                    <a:pt x="3369" y="11880"/>
                    <a:pt x="4167" y="11880"/>
                  </a:cubicBezTo>
                  <a:cubicBezTo>
                    <a:pt x="4631" y="11880"/>
                    <a:pt x="5122" y="11767"/>
                    <a:pt x="5577" y="11535"/>
                  </a:cubicBezTo>
                  <a:cubicBezTo>
                    <a:pt x="5937" y="11355"/>
                    <a:pt x="6252" y="11108"/>
                    <a:pt x="6499" y="10861"/>
                  </a:cubicBezTo>
                  <a:cubicBezTo>
                    <a:pt x="6701" y="10658"/>
                    <a:pt x="6859" y="10456"/>
                    <a:pt x="7016" y="10231"/>
                  </a:cubicBezTo>
                  <a:lnTo>
                    <a:pt x="7016" y="10231"/>
                  </a:lnTo>
                  <a:cubicBezTo>
                    <a:pt x="6701" y="10456"/>
                    <a:pt x="6431" y="10613"/>
                    <a:pt x="6139" y="10793"/>
                  </a:cubicBezTo>
                  <a:cubicBezTo>
                    <a:pt x="5847" y="10973"/>
                    <a:pt x="5465" y="11153"/>
                    <a:pt x="5082" y="11243"/>
                  </a:cubicBezTo>
                  <a:cubicBezTo>
                    <a:pt x="4884" y="11274"/>
                    <a:pt x="4691" y="11291"/>
                    <a:pt x="4511" y="11291"/>
                  </a:cubicBezTo>
                  <a:cubicBezTo>
                    <a:pt x="4304" y="11291"/>
                    <a:pt x="4115" y="11269"/>
                    <a:pt x="3958" y="11220"/>
                  </a:cubicBezTo>
                  <a:cubicBezTo>
                    <a:pt x="3711" y="11175"/>
                    <a:pt x="3328" y="11041"/>
                    <a:pt x="3238" y="10681"/>
                  </a:cubicBezTo>
                  <a:cubicBezTo>
                    <a:pt x="3171" y="10456"/>
                    <a:pt x="3283" y="10209"/>
                    <a:pt x="3351" y="10096"/>
                  </a:cubicBezTo>
                  <a:cubicBezTo>
                    <a:pt x="3441" y="9961"/>
                    <a:pt x="3598" y="9759"/>
                    <a:pt x="3778" y="9691"/>
                  </a:cubicBezTo>
                  <a:cubicBezTo>
                    <a:pt x="3825" y="9676"/>
                    <a:pt x="3870" y="9671"/>
                    <a:pt x="3913" y="9671"/>
                  </a:cubicBezTo>
                  <a:cubicBezTo>
                    <a:pt x="3978" y="9671"/>
                    <a:pt x="4038" y="9682"/>
                    <a:pt x="4096" y="9682"/>
                  </a:cubicBezTo>
                  <a:cubicBezTo>
                    <a:pt x="4165" y="9682"/>
                    <a:pt x="4230" y="9667"/>
                    <a:pt x="4295" y="9601"/>
                  </a:cubicBezTo>
                  <a:cubicBezTo>
                    <a:pt x="4453" y="9444"/>
                    <a:pt x="4205" y="9039"/>
                    <a:pt x="4205" y="8792"/>
                  </a:cubicBezTo>
                  <a:cubicBezTo>
                    <a:pt x="4205" y="8297"/>
                    <a:pt x="4475" y="7960"/>
                    <a:pt x="4902" y="7735"/>
                  </a:cubicBezTo>
                  <a:cubicBezTo>
                    <a:pt x="5037" y="7668"/>
                    <a:pt x="5195" y="7555"/>
                    <a:pt x="5172" y="7420"/>
                  </a:cubicBezTo>
                  <a:cubicBezTo>
                    <a:pt x="5172" y="7218"/>
                    <a:pt x="4925" y="7151"/>
                    <a:pt x="4767" y="7061"/>
                  </a:cubicBezTo>
                  <a:cubicBezTo>
                    <a:pt x="4408" y="6881"/>
                    <a:pt x="4048" y="6611"/>
                    <a:pt x="3935" y="6071"/>
                  </a:cubicBezTo>
                  <a:cubicBezTo>
                    <a:pt x="3846" y="5711"/>
                    <a:pt x="3935" y="5442"/>
                    <a:pt x="4048" y="5194"/>
                  </a:cubicBezTo>
                  <a:cubicBezTo>
                    <a:pt x="4093" y="5104"/>
                    <a:pt x="4160" y="4992"/>
                    <a:pt x="4115" y="4857"/>
                  </a:cubicBezTo>
                  <a:cubicBezTo>
                    <a:pt x="4048" y="4610"/>
                    <a:pt x="3553" y="4587"/>
                    <a:pt x="3306" y="4520"/>
                  </a:cubicBezTo>
                  <a:cubicBezTo>
                    <a:pt x="2384" y="4317"/>
                    <a:pt x="1619" y="4003"/>
                    <a:pt x="1237" y="2968"/>
                  </a:cubicBezTo>
                  <a:cubicBezTo>
                    <a:pt x="922" y="2204"/>
                    <a:pt x="990" y="1484"/>
                    <a:pt x="1170" y="944"/>
                  </a:cubicBezTo>
                  <a:cubicBezTo>
                    <a:pt x="1305" y="585"/>
                    <a:pt x="1485" y="270"/>
                    <a:pt x="17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5"/>
            <p:cNvSpPr/>
            <p:nvPr/>
          </p:nvSpPr>
          <p:spPr>
            <a:xfrm>
              <a:off x="1022300" y="2606200"/>
              <a:ext cx="78175" cy="55675"/>
            </a:xfrm>
            <a:custGeom>
              <a:rect b="b" l="l" r="r" t="t"/>
              <a:pathLst>
                <a:path extrusionOk="0" h="2227" w="3127">
                  <a:moveTo>
                    <a:pt x="2182" y="1"/>
                  </a:moveTo>
                  <a:cubicBezTo>
                    <a:pt x="1979" y="1"/>
                    <a:pt x="1979" y="226"/>
                    <a:pt x="1890" y="383"/>
                  </a:cubicBezTo>
                  <a:cubicBezTo>
                    <a:pt x="1665" y="788"/>
                    <a:pt x="1282" y="1170"/>
                    <a:pt x="855" y="1485"/>
                  </a:cubicBezTo>
                  <a:cubicBezTo>
                    <a:pt x="720" y="1597"/>
                    <a:pt x="585" y="1732"/>
                    <a:pt x="450" y="1800"/>
                  </a:cubicBezTo>
                  <a:cubicBezTo>
                    <a:pt x="338" y="1867"/>
                    <a:pt x="1" y="1957"/>
                    <a:pt x="46" y="2092"/>
                  </a:cubicBezTo>
                  <a:cubicBezTo>
                    <a:pt x="91" y="2227"/>
                    <a:pt x="405" y="2115"/>
                    <a:pt x="450" y="2070"/>
                  </a:cubicBezTo>
                  <a:cubicBezTo>
                    <a:pt x="563" y="2025"/>
                    <a:pt x="698" y="1890"/>
                    <a:pt x="788" y="1845"/>
                  </a:cubicBezTo>
                  <a:cubicBezTo>
                    <a:pt x="1035" y="1665"/>
                    <a:pt x="1260" y="1575"/>
                    <a:pt x="1552" y="1440"/>
                  </a:cubicBezTo>
                  <a:cubicBezTo>
                    <a:pt x="1935" y="1260"/>
                    <a:pt x="2339" y="1125"/>
                    <a:pt x="2789" y="923"/>
                  </a:cubicBezTo>
                  <a:cubicBezTo>
                    <a:pt x="2901" y="878"/>
                    <a:pt x="3126" y="788"/>
                    <a:pt x="3081" y="675"/>
                  </a:cubicBezTo>
                  <a:cubicBezTo>
                    <a:pt x="3036" y="518"/>
                    <a:pt x="2429" y="788"/>
                    <a:pt x="2317" y="833"/>
                  </a:cubicBezTo>
                  <a:cubicBezTo>
                    <a:pt x="2002" y="945"/>
                    <a:pt x="1800" y="1035"/>
                    <a:pt x="1552" y="1170"/>
                  </a:cubicBezTo>
                  <a:cubicBezTo>
                    <a:pt x="1530" y="1170"/>
                    <a:pt x="1530" y="1170"/>
                    <a:pt x="1530" y="1193"/>
                  </a:cubicBezTo>
                  <a:cubicBezTo>
                    <a:pt x="1755" y="945"/>
                    <a:pt x="1957" y="630"/>
                    <a:pt x="2137" y="316"/>
                  </a:cubicBezTo>
                  <a:cubicBezTo>
                    <a:pt x="2182" y="226"/>
                    <a:pt x="2272" y="113"/>
                    <a:pt x="21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5"/>
            <p:cNvSpPr/>
            <p:nvPr/>
          </p:nvSpPr>
          <p:spPr>
            <a:xfrm>
              <a:off x="1052100" y="2700650"/>
              <a:ext cx="66925" cy="10150"/>
            </a:xfrm>
            <a:custGeom>
              <a:rect b="b" l="l" r="r" t="t"/>
              <a:pathLst>
                <a:path extrusionOk="0" h="406" w="2677">
                  <a:moveTo>
                    <a:pt x="0" y="180"/>
                  </a:moveTo>
                  <a:cubicBezTo>
                    <a:pt x="180" y="293"/>
                    <a:pt x="428" y="270"/>
                    <a:pt x="653" y="270"/>
                  </a:cubicBezTo>
                  <a:cubicBezTo>
                    <a:pt x="1237" y="293"/>
                    <a:pt x="1844" y="315"/>
                    <a:pt x="2406" y="360"/>
                  </a:cubicBezTo>
                  <a:cubicBezTo>
                    <a:pt x="2496" y="360"/>
                    <a:pt x="2654" y="405"/>
                    <a:pt x="2676" y="270"/>
                  </a:cubicBezTo>
                  <a:cubicBezTo>
                    <a:pt x="2654" y="158"/>
                    <a:pt x="2541" y="158"/>
                    <a:pt x="2451" y="135"/>
                  </a:cubicBezTo>
                  <a:cubicBezTo>
                    <a:pt x="2024" y="23"/>
                    <a:pt x="1485" y="0"/>
                    <a:pt x="945" y="23"/>
                  </a:cubicBezTo>
                  <a:cubicBezTo>
                    <a:pt x="720" y="45"/>
                    <a:pt x="450" y="68"/>
                    <a:pt x="248" y="90"/>
                  </a:cubicBezTo>
                  <a:cubicBezTo>
                    <a:pt x="158" y="90"/>
                    <a:pt x="45" y="113"/>
                    <a:pt x="0" y="18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5"/>
            <p:cNvSpPr/>
            <p:nvPr/>
          </p:nvSpPr>
          <p:spPr>
            <a:xfrm>
              <a:off x="1035225" y="2747300"/>
              <a:ext cx="61875" cy="31500"/>
            </a:xfrm>
            <a:custGeom>
              <a:rect b="b" l="l" r="r" t="t"/>
              <a:pathLst>
                <a:path extrusionOk="0" h="1260" w="2475">
                  <a:moveTo>
                    <a:pt x="1" y="181"/>
                  </a:moveTo>
                  <a:cubicBezTo>
                    <a:pt x="91" y="361"/>
                    <a:pt x="316" y="383"/>
                    <a:pt x="496" y="451"/>
                  </a:cubicBezTo>
                  <a:cubicBezTo>
                    <a:pt x="945" y="585"/>
                    <a:pt x="1350" y="833"/>
                    <a:pt x="1777" y="1080"/>
                  </a:cubicBezTo>
                  <a:cubicBezTo>
                    <a:pt x="1890" y="1125"/>
                    <a:pt x="2160" y="1260"/>
                    <a:pt x="2160" y="1035"/>
                  </a:cubicBezTo>
                  <a:cubicBezTo>
                    <a:pt x="2160" y="923"/>
                    <a:pt x="1890" y="765"/>
                    <a:pt x="1822" y="698"/>
                  </a:cubicBezTo>
                  <a:cubicBezTo>
                    <a:pt x="1665" y="608"/>
                    <a:pt x="1552" y="540"/>
                    <a:pt x="1418" y="473"/>
                  </a:cubicBezTo>
                  <a:cubicBezTo>
                    <a:pt x="1642" y="428"/>
                    <a:pt x="2047" y="406"/>
                    <a:pt x="2294" y="316"/>
                  </a:cubicBezTo>
                  <a:cubicBezTo>
                    <a:pt x="2384" y="293"/>
                    <a:pt x="2474" y="226"/>
                    <a:pt x="2452" y="158"/>
                  </a:cubicBezTo>
                  <a:cubicBezTo>
                    <a:pt x="2407" y="1"/>
                    <a:pt x="2070" y="158"/>
                    <a:pt x="1890" y="203"/>
                  </a:cubicBezTo>
                  <a:cubicBezTo>
                    <a:pt x="1530" y="248"/>
                    <a:pt x="1103" y="248"/>
                    <a:pt x="788" y="226"/>
                  </a:cubicBezTo>
                  <a:cubicBezTo>
                    <a:pt x="698" y="203"/>
                    <a:pt x="586" y="158"/>
                    <a:pt x="473" y="136"/>
                  </a:cubicBezTo>
                  <a:cubicBezTo>
                    <a:pt x="338" y="136"/>
                    <a:pt x="248" y="113"/>
                    <a:pt x="136" y="91"/>
                  </a:cubicBezTo>
                  <a:cubicBezTo>
                    <a:pt x="91" y="91"/>
                    <a:pt x="23" y="91"/>
                    <a:pt x="1" y="18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65"/>
          <p:cNvGrpSpPr/>
          <p:nvPr/>
        </p:nvGrpSpPr>
        <p:grpSpPr>
          <a:xfrm>
            <a:off x="1240050" y="3483825"/>
            <a:ext cx="1118150" cy="979850"/>
            <a:chOff x="5957375" y="2413950"/>
            <a:chExt cx="1118150" cy="979850"/>
          </a:xfrm>
        </p:grpSpPr>
        <p:sp>
          <p:nvSpPr>
            <p:cNvPr id="1143" name="Google Shape;1143;p65"/>
            <p:cNvSpPr/>
            <p:nvPr/>
          </p:nvSpPr>
          <p:spPr>
            <a:xfrm>
              <a:off x="5957375" y="2422400"/>
              <a:ext cx="1118150" cy="971400"/>
            </a:xfrm>
            <a:custGeom>
              <a:rect b="b" l="l" r="r" t="t"/>
              <a:pathLst>
                <a:path extrusionOk="0" h="38856" w="44726">
                  <a:moveTo>
                    <a:pt x="21452" y="2788"/>
                  </a:moveTo>
                  <a:cubicBezTo>
                    <a:pt x="21205" y="3643"/>
                    <a:pt x="20980" y="4497"/>
                    <a:pt x="20755" y="5442"/>
                  </a:cubicBezTo>
                  <a:cubicBezTo>
                    <a:pt x="20553" y="6296"/>
                    <a:pt x="20126" y="7443"/>
                    <a:pt x="20463" y="8365"/>
                  </a:cubicBezTo>
                  <a:cubicBezTo>
                    <a:pt x="20688" y="9017"/>
                    <a:pt x="21542" y="9354"/>
                    <a:pt x="22329" y="9646"/>
                  </a:cubicBezTo>
                  <a:cubicBezTo>
                    <a:pt x="24308" y="10366"/>
                    <a:pt x="26332" y="10838"/>
                    <a:pt x="28490" y="11355"/>
                  </a:cubicBezTo>
                  <a:cubicBezTo>
                    <a:pt x="29008" y="11490"/>
                    <a:pt x="29480" y="11625"/>
                    <a:pt x="29930" y="11490"/>
                  </a:cubicBezTo>
                  <a:cubicBezTo>
                    <a:pt x="30762" y="11220"/>
                    <a:pt x="31031" y="9736"/>
                    <a:pt x="31256" y="8972"/>
                  </a:cubicBezTo>
                  <a:cubicBezTo>
                    <a:pt x="31594" y="7938"/>
                    <a:pt x="31908" y="7038"/>
                    <a:pt x="32178" y="6049"/>
                  </a:cubicBezTo>
                  <a:cubicBezTo>
                    <a:pt x="34629" y="6633"/>
                    <a:pt x="36608" y="7398"/>
                    <a:pt x="38789" y="8095"/>
                  </a:cubicBezTo>
                  <a:cubicBezTo>
                    <a:pt x="39891" y="8432"/>
                    <a:pt x="41015" y="8769"/>
                    <a:pt x="41959" y="9219"/>
                  </a:cubicBezTo>
                  <a:cubicBezTo>
                    <a:pt x="42971" y="9714"/>
                    <a:pt x="43691" y="10321"/>
                    <a:pt x="44163" y="11333"/>
                  </a:cubicBezTo>
                  <a:cubicBezTo>
                    <a:pt x="44658" y="12412"/>
                    <a:pt x="44725" y="13761"/>
                    <a:pt x="44613" y="15065"/>
                  </a:cubicBezTo>
                  <a:cubicBezTo>
                    <a:pt x="44276" y="19000"/>
                    <a:pt x="42904" y="22014"/>
                    <a:pt x="41870" y="25274"/>
                  </a:cubicBezTo>
                  <a:cubicBezTo>
                    <a:pt x="41195" y="27433"/>
                    <a:pt x="40453" y="29614"/>
                    <a:pt x="39778" y="31817"/>
                  </a:cubicBezTo>
                  <a:cubicBezTo>
                    <a:pt x="39126" y="33998"/>
                    <a:pt x="38249" y="36247"/>
                    <a:pt x="37035" y="37709"/>
                  </a:cubicBezTo>
                  <a:cubicBezTo>
                    <a:pt x="36698" y="38113"/>
                    <a:pt x="36361" y="38451"/>
                    <a:pt x="35843" y="38653"/>
                  </a:cubicBezTo>
                  <a:cubicBezTo>
                    <a:pt x="35304" y="38855"/>
                    <a:pt x="34629" y="38833"/>
                    <a:pt x="33932" y="38720"/>
                  </a:cubicBezTo>
                  <a:cubicBezTo>
                    <a:pt x="32763" y="38518"/>
                    <a:pt x="31616" y="38158"/>
                    <a:pt x="30537" y="37821"/>
                  </a:cubicBezTo>
                  <a:cubicBezTo>
                    <a:pt x="28243" y="37146"/>
                    <a:pt x="26174" y="36539"/>
                    <a:pt x="23926" y="35820"/>
                  </a:cubicBezTo>
                  <a:cubicBezTo>
                    <a:pt x="19586" y="34448"/>
                    <a:pt x="15291" y="33032"/>
                    <a:pt x="10929" y="31570"/>
                  </a:cubicBezTo>
                  <a:cubicBezTo>
                    <a:pt x="8815" y="30850"/>
                    <a:pt x="6522" y="30243"/>
                    <a:pt x="4408" y="29434"/>
                  </a:cubicBezTo>
                  <a:cubicBezTo>
                    <a:pt x="2384" y="28647"/>
                    <a:pt x="248" y="27702"/>
                    <a:pt x="91" y="25139"/>
                  </a:cubicBezTo>
                  <a:cubicBezTo>
                    <a:pt x="1" y="23767"/>
                    <a:pt x="293" y="22486"/>
                    <a:pt x="563" y="21294"/>
                  </a:cubicBezTo>
                  <a:cubicBezTo>
                    <a:pt x="855" y="20125"/>
                    <a:pt x="1238" y="19023"/>
                    <a:pt x="1552" y="17966"/>
                  </a:cubicBezTo>
                  <a:cubicBezTo>
                    <a:pt x="2564" y="14638"/>
                    <a:pt x="3576" y="11400"/>
                    <a:pt x="4566" y="8050"/>
                  </a:cubicBezTo>
                  <a:cubicBezTo>
                    <a:pt x="4858" y="7061"/>
                    <a:pt x="5285" y="5914"/>
                    <a:pt x="5690" y="4879"/>
                  </a:cubicBezTo>
                  <a:cubicBezTo>
                    <a:pt x="6072" y="3890"/>
                    <a:pt x="6477" y="2856"/>
                    <a:pt x="7061" y="1911"/>
                  </a:cubicBezTo>
                  <a:cubicBezTo>
                    <a:pt x="7601" y="1034"/>
                    <a:pt x="8343" y="157"/>
                    <a:pt x="9602" y="45"/>
                  </a:cubicBezTo>
                  <a:cubicBezTo>
                    <a:pt x="10164" y="0"/>
                    <a:pt x="10772" y="67"/>
                    <a:pt x="11334" y="135"/>
                  </a:cubicBezTo>
                  <a:cubicBezTo>
                    <a:pt x="12953" y="337"/>
                    <a:pt x="14369" y="810"/>
                    <a:pt x="15718" y="1214"/>
                  </a:cubicBezTo>
                  <a:cubicBezTo>
                    <a:pt x="17652" y="1821"/>
                    <a:pt x="19496" y="2249"/>
                    <a:pt x="21452" y="278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5"/>
            <p:cNvSpPr/>
            <p:nvPr/>
          </p:nvSpPr>
          <p:spPr>
            <a:xfrm>
              <a:off x="6389125" y="2860300"/>
              <a:ext cx="120300" cy="114700"/>
            </a:xfrm>
            <a:custGeom>
              <a:rect b="b" l="l" r="r" t="t"/>
              <a:pathLst>
                <a:path extrusionOk="0" h="4588" w="4812">
                  <a:moveTo>
                    <a:pt x="1754" y="1777"/>
                  </a:moveTo>
                  <a:cubicBezTo>
                    <a:pt x="2294" y="1957"/>
                    <a:pt x="2878" y="2092"/>
                    <a:pt x="3395" y="2294"/>
                  </a:cubicBezTo>
                  <a:cubicBezTo>
                    <a:pt x="3553" y="2069"/>
                    <a:pt x="3598" y="1732"/>
                    <a:pt x="3710" y="1417"/>
                  </a:cubicBezTo>
                  <a:cubicBezTo>
                    <a:pt x="3800" y="1192"/>
                    <a:pt x="3913" y="765"/>
                    <a:pt x="4227" y="720"/>
                  </a:cubicBezTo>
                  <a:cubicBezTo>
                    <a:pt x="4452" y="675"/>
                    <a:pt x="4767" y="855"/>
                    <a:pt x="4790" y="1102"/>
                  </a:cubicBezTo>
                  <a:cubicBezTo>
                    <a:pt x="4812" y="1372"/>
                    <a:pt x="4587" y="1799"/>
                    <a:pt x="4497" y="2092"/>
                  </a:cubicBezTo>
                  <a:cubicBezTo>
                    <a:pt x="4272" y="2676"/>
                    <a:pt x="4047" y="3283"/>
                    <a:pt x="3823" y="3913"/>
                  </a:cubicBezTo>
                  <a:cubicBezTo>
                    <a:pt x="3710" y="4250"/>
                    <a:pt x="3553" y="4588"/>
                    <a:pt x="3260" y="4588"/>
                  </a:cubicBezTo>
                  <a:cubicBezTo>
                    <a:pt x="2608" y="4588"/>
                    <a:pt x="2811" y="3711"/>
                    <a:pt x="3081" y="3193"/>
                  </a:cubicBezTo>
                  <a:cubicBezTo>
                    <a:pt x="2653" y="2946"/>
                    <a:pt x="2114" y="2766"/>
                    <a:pt x="1574" y="2631"/>
                  </a:cubicBezTo>
                  <a:cubicBezTo>
                    <a:pt x="1282" y="3014"/>
                    <a:pt x="1462" y="3801"/>
                    <a:pt x="877" y="3801"/>
                  </a:cubicBezTo>
                  <a:cubicBezTo>
                    <a:pt x="0" y="3823"/>
                    <a:pt x="697" y="2204"/>
                    <a:pt x="877" y="1687"/>
                  </a:cubicBezTo>
                  <a:cubicBezTo>
                    <a:pt x="967" y="1417"/>
                    <a:pt x="1079" y="1147"/>
                    <a:pt x="1169" y="877"/>
                  </a:cubicBezTo>
                  <a:cubicBezTo>
                    <a:pt x="1282" y="518"/>
                    <a:pt x="1304" y="203"/>
                    <a:pt x="1462" y="90"/>
                  </a:cubicBezTo>
                  <a:cubicBezTo>
                    <a:pt x="1619" y="0"/>
                    <a:pt x="1934" y="45"/>
                    <a:pt x="2046" y="180"/>
                  </a:cubicBezTo>
                  <a:cubicBezTo>
                    <a:pt x="2226" y="450"/>
                    <a:pt x="2046" y="810"/>
                    <a:pt x="1979" y="990"/>
                  </a:cubicBezTo>
                  <a:cubicBezTo>
                    <a:pt x="1889" y="1305"/>
                    <a:pt x="1866" y="1507"/>
                    <a:pt x="1754" y="177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5"/>
            <p:cNvSpPr/>
            <p:nvPr/>
          </p:nvSpPr>
          <p:spPr>
            <a:xfrm>
              <a:off x="6503800" y="2891225"/>
              <a:ext cx="102325" cy="115250"/>
            </a:xfrm>
            <a:custGeom>
              <a:rect b="b" l="l" r="r" t="t"/>
              <a:pathLst>
                <a:path extrusionOk="0" h="4610" w="4093">
                  <a:moveTo>
                    <a:pt x="990" y="23"/>
                  </a:moveTo>
                  <a:cubicBezTo>
                    <a:pt x="1169" y="0"/>
                    <a:pt x="1417" y="68"/>
                    <a:pt x="1462" y="315"/>
                  </a:cubicBezTo>
                  <a:cubicBezTo>
                    <a:pt x="1507" y="517"/>
                    <a:pt x="1304" y="922"/>
                    <a:pt x="1237" y="1169"/>
                  </a:cubicBezTo>
                  <a:cubicBezTo>
                    <a:pt x="1079" y="1664"/>
                    <a:pt x="810" y="2406"/>
                    <a:pt x="1079" y="2946"/>
                  </a:cubicBezTo>
                  <a:cubicBezTo>
                    <a:pt x="1124" y="3013"/>
                    <a:pt x="1259" y="3238"/>
                    <a:pt x="1484" y="3261"/>
                  </a:cubicBezTo>
                  <a:cubicBezTo>
                    <a:pt x="1911" y="3283"/>
                    <a:pt x="2271" y="2676"/>
                    <a:pt x="2474" y="2249"/>
                  </a:cubicBezTo>
                  <a:cubicBezTo>
                    <a:pt x="2698" y="1799"/>
                    <a:pt x="2766" y="1012"/>
                    <a:pt x="3216" y="1012"/>
                  </a:cubicBezTo>
                  <a:cubicBezTo>
                    <a:pt x="4093" y="1012"/>
                    <a:pt x="3440" y="2406"/>
                    <a:pt x="3238" y="2788"/>
                  </a:cubicBezTo>
                  <a:cubicBezTo>
                    <a:pt x="2901" y="3463"/>
                    <a:pt x="2001" y="4610"/>
                    <a:pt x="877" y="4025"/>
                  </a:cubicBezTo>
                  <a:cubicBezTo>
                    <a:pt x="382" y="3778"/>
                    <a:pt x="0" y="3058"/>
                    <a:pt x="68" y="2204"/>
                  </a:cubicBezTo>
                  <a:cubicBezTo>
                    <a:pt x="113" y="1844"/>
                    <a:pt x="292" y="1259"/>
                    <a:pt x="382" y="1012"/>
                  </a:cubicBezTo>
                  <a:cubicBezTo>
                    <a:pt x="472" y="697"/>
                    <a:pt x="630" y="90"/>
                    <a:pt x="990" y="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5"/>
            <p:cNvSpPr/>
            <p:nvPr/>
          </p:nvSpPr>
          <p:spPr>
            <a:xfrm>
              <a:off x="6578000" y="2927200"/>
              <a:ext cx="129875" cy="118075"/>
            </a:xfrm>
            <a:custGeom>
              <a:rect b="b" l="l" r="r" t="t"/>
              <a:pathLst>
                <a:path extrusionOk="0" h="4723" w="5195">
                  <a:moveTo>
                    <a:pt x="2856" y="1867"/>
                  </a:moveTo>
                  <a:cubicBezTo>
                    <a:pt x="3283" y="1709"/>
                    <a:pt x="3620" y="1057"/>
                    <a:pt x="4115" y="967"/>
                  </a:cubicBezTo>
                  <a:cubicBezTo>
                    <a:pt x="5194" y="832"/>
                    <a:pt x="4655" y="2429"/>
                    <a:pt x="4542" y="3081"/>
                  </a:cubicBezTo>
                  <a:cubicBezTo>
                    <a:pt x="4430" y="3665"/>
                    <a:pt x="4452" y="4655"/>
                    <a:pt x="3958" y="4700"/>
                  </a:cubicBezTo>
                  <a:cubicBezTo>
                    <a:pt x="3733" y="4722"/>
                    <a:pt x="3463" y="4655"/>
                    <a:pt x="3418" y="4340"/>
                  </a:cubicBezTo>
                  <a:cubicBezTo>
                    <a:pt x="3351" y="4070"/>
                    <a:pt x="3531" y="3665"/>
                    <a:pt x="3576" y="3351"/>
                  </a:cubicBezTo>
                  <a:cubicBezTo>
                    <a:pt x="3643" y="3013"/>
                    <a:pt x="3688" y="2699"/>
                    <a:pt x="3733" y="2406"/>
                  </a:cubicBezTo>
                  <a:cubicBezTo>
                    <a:pt x="3396" y="2564"/>
                    <a:pt x="3058" y="3081"/>
                    <a:pt x="2564" y="3036"/>
                  </a:cubicBezTo>
                  <a:cubicBezTo>
                    <a:pt x="1912" y="2946"/>
                    <a:pt x="2046" y="2024"/>
                    <a:pt x="1822" y="1462"/>
                  </a:cubicBezTo>
                  <a:cubicBezTo>
                    <a:pt x="1597" y="1799"/>
                    <a:pt x="1484" y="2181"/>
                    <a:pt x="1304" y="2654"/>
                  </a:cubicBezTo>
                  <a:cubicBezTo>
                    <a:pt x="1215" y="2878"/>
                    <a:pt x="990" y="3643"/>
                    <a:pt x="585" y="3620"/>
                  </a:cubicBezTo>
                  <a:cubicBezTo>
                    <a:pt x="0" y="3598"/>
                    <a:pt x="248" y="3013"/>
                    <a:pt x="405" y="2519"/>
                  </a:cubicBezTo>
                  <a:cubicBezTo>
                    <a:pt x="630" y="1934"/>
                    <a:pt x="945" y="967"/>
                    <a:pt x="1215" y="517"/>
                  </a:cubicBezTo>
                  <a:cubicBezTo>
                    <a:pt x="1372" y="270"/>
                    <a:pt x="1732" y="0"/>
                    <a:pt x="2091" y="135"/>
                  </a:cubicBezTo>
                  <a:cubicBezTo>
                    <a:pt x="2339" y="225"/>
                    <a:pt x="2474" y="607"/>
                    <a:pt x="2586" y="900"/>
                  </a:cubicBezTo>
                  <a:cubicBezTo>
                    <a:pt x="2699" y="1237"/>
                    <a:pt x="2766" y="1484"/>
                    <a:pt x="2856" y="186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5"/>
            <p:cNvSpPr/>
            <p:nvPr/>
          </p:nvSpPr>
          <p:spPr>
            <a:xfrm>
              <a:off x="6693800" y="2969925"/>
              <a:ext cx="96700" cy="116950"/>
            </a:xfrm>
            <a:custGeom>
              <a:rect b="b" l="l" r="r" t="t"/>
              <a:pathLst>
                <a:path extrusionOk="0" h="4678" w="3868">
                  <a:moveTo>
                    <a:pt x="2924" y="3126"/>
                  </a:moveTo>
                  <a:cubicBezTo>
                    <a:pt x="2519" y="2856"/>
                    <a:pt x="1934" y="2788"/>
                    <a:pt x="1417" y="2631"/>
                  </a:cubicBezTo>
                  <a:cubicBezTo>
                    <a:pt x="1012" y="2743"/>
                    <a:pt x="922" y="3485"/>
                    <a:pt x="428" y="3463"/>
                  </a:cubicBezTo>
                  <a:cubicBezTo>
                    <a:pt x="270" y="3463"/>
                    <a:pt x="68" y="3306"/>
                    <a:pt x="45" y="3126"/>
                  </a:cubicBezTo>
                  <a:cubicBezTo>
                    <a:pt x="0" y="2788"/>
                    <a:pt x="338" y="2519"/>
                    <a:pt x="562" y="2249"/>
                  </a:cubicBezTo>
                  <a:cubicBezTo>
                    <a:pt x="922" y="1844"/>
                    <a:pt x="1529" y="1214"/>
                    <a:pt x="1979" y="832"/>
                  </a:cubicBezTo>
                  <a:cubicBezTo>
                    <a:pt x="2294" y="585"/>
                    <a:pt x="2924" y="0"/>
                    <a:pt x="3441" y="360"/>
                  </a:cubicBezTo>
                  <a:cubicBezTo>
                    <a:pt x="3778" y="630"/>
                    <a:pt x="3845" y="1529"/>
                    <a:pt x="3868" y="2046"/>
                  </a:cubicBezTo>
                  <a:cubicBezTo>
                    <a:pt x="3868" y="2339"/>
                    <a:pt x="3845" y="2968"/>
                    <a:pt x="3823" y="3553"/>
                  </a:cubicBezTo>
                  <a:cubicBezTo>
                    <a:pt x="3823" y="4115"/>
                    <a:pt x="3845" y="4632"/>
                    <a:pt x="3396" y="4655"/>
                  </a:cubicBezTo>
                  <a:cubicBezTo>
                    <a:pt x="2744" y="4677"/>
                    <a:pt x="2901" y="3868"/>
                    <a:pt x="2924" y="3126"/>
                  </a:cubicBezTo>
                  <a:close/>
                  <a:moveTo>
                    <a:pt x="2114" y="1934"/>
                  </a:moveTo>
                  <a:cubicBezTo>
                    <a:pt x="2406" y="2001"/>
                    <a:pt x="2699" y="2069"/>
                    <a:pt x="2946" y="2159"/>
                  </a:cubicBezTo>
                  <a:cubicBezTo>
                    <a:pt x="2879" y="1911"/>
                    <a:pt x="2946" y="1529"/>
                    <a:pt x="2834" y="1349"/>
                  </a:cubicBezTo>
                  <a:cubicBezTo>
                    <a:pt x="2609" y="1552"/>
                    <a:pt x="2339" y="1732"/>
                    <a:pt x="2114" y="193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5"/>
            <p:cNvSpPr/>
            <p:nvPr/>
          </p:nvSpPr>
          <p:spPr>
            <a:xfrm>
              <a:off x="6799475" y="2996900"/>
              <a:ext cx="107400" cy="105700"/>
            </a:xfrm>
            <a:custGeom>
              <a:rect b="b" l="l" r="r" t="t"/>
              <a:pathLst>
                <a:path extrusionOk="0" h="4228" w="4296">
                  <a:moveTo>
                    <a:pt x="2811" y="2541"/>
                  </a:moveTo>
                  <a:cubicBezTo>
                    <a:pt x="3126" y="2227"/>
                    <a:pt x="3171" y="990"/>
                    <a:pt x="3778" y="990"/>
                  </a:cubicBezTo>
                  <a:cubicBezTo>
                    <a:pt x="3958" y="990"/>
                    <a:pt x="4206" y="1125"/>
                    <a:pt x="4251" y="1350"/>
                  </a:cubicBezTo>
                  <a:cubicBezTo>
                    <a:pt x="4295" y="1574"/>
                    <a:pt x="4116" y="1912"/>
                    <a:pt x="4026" y="2114"/>
                  </a:cubicBezTo>
                  <a:cubicBezTo>
                    <a:pt x="3958" y="2294"/>
                    <a:pt x="3823" y="2541"/>
                    <a:pt x="3733" y="2789"/>
                  </a:cubicBezTo>
                  <a:cubicBezTo>
                    <a:pt x="3508" y="3396"/>
                    <a:pt x="3396" y="4228"/>
                    <a:pt x="2766" y="4205"/>
                  </a:cubicBezTo>
                  <a:cubicBezTo>
                    <a:pt x="2339" y="4183"/>
                    <a:pt x="2182" y="3598"/>
                    <a:pt x="2047" y="3193"/>
                  </a:cubicBezTo>
                  <a:cubicBezTo>
                    <a:pt x="1912" y="2766"/>
                    <a:pt x="1822" y="2361"/>
                    <a:pt x="1642" y="1912"/>
                  </a:cubicBezTo>
                  <a:cubicBezTo>
                    <a:pt x="1327" y="2249"/>
                    <a:pt x="1372" y="3621"/>
                    <a:pt x="765" y="3643"/>
                  </a:cubicBezTo>
                  <a:cubicBezTo>
                    <a:pt x="1" y="3666"/>
                    <a:pt x="540" y="2406"/>
                    <a:pt x="675" y="1934"/>
                  </a:cubicBezTo>
                  <a:cubicBezTo>
                    <a:pt x="855" y="1305"/>
                    <a:pt x="1125" y="0"/>
                    <a:pt x="1934" y="630"/>
                  </a:cubicBezTo>
                  <a:cubicBezTo>
                    <a:pt x="2182" y="810"/>
                    <a:pt x="2362" y="1237"/>
                    <a:pt x="2474" y="1507"/>
                  </a:cubicBezTo>
                  <a:cubicBezTo>
                    <a:pt x="2609" y="1844"/>
                    <a:pt x="2699" y="2159"/>
                    <a:pt x="2811" y="254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5"/>
            <p:cNvSpPr/>
            <p:nvPr/>
          </p:nvSpPr>
          <p:spPr>
            <a:xfrm>
              <a:off x="6362125" y="2976100"/>
              <a:ext cx="93350" cy="106825"/>
            </a:xfrm>
            <a:custGeom>
              <a:rect b="b" l="l" r="r" t="t"/>
              <a:pathLst>
                <a:path extrusionOk="0" h="4273" w="3734">
                  <a:moveTo>
                    <a:pt x="1687" y="158"/>
                  </a:moveTo>
                  <a:cubicBezTo>
                    <a:pt x="2856" y="0"/>
                    <a:pt x="3733" y="967"/>
                    <a:pt x="3711" y="2024"/>
                  </a:cubicBezTo>
                  <a:cubicBezTo>
                    <a:pt x="3666" y="3621"/>
                    <a:pt x="1934" y="4273"/>
                    <a:pt x="855" y="3441"/>
                  </a:cubicBezTo>
                  <a:cubicBezTo>
                    <a:pt x="1" y="2766"/>
                    <a:pt x="23" y="1192"/>
                    <a:pt x="833" y="518"/>
                  </a:cubicBezTo>
                  <a:cubicBezTo>
                    <a:pt x="1058" y="338"/>
                    <a:pt x="1260" y="225"/>
                    <a:pt x="1687" y="158"/>
                  </a:cubicBezTo>
                  <a:close/>
                  <a:moveTo>
                    <a:pt x="1170" y="1552"/>
                  </a:moveTo>
                  <a:cubicBezTo>
                    <a:pt x="923" y="2227"/>
                    <a:pt x="1350" y="2811"/>
                    <a:pt x="1822" y="2879"/>
                  </a:cubicBezTo>
                  <a:cubicBezTo>
                    <a:pt x="3036" y="3036"/>
                    <a:pt x="3104" y="922"/>
                    <a:pt x="1800" y="1057"/>
                  </a:cubicBezTo>
                  <a:cubicBezTo>
                    <a:pt x="1777" y="1057"/>
                    <a:pt x="1777" y="1102"/>
                    <a:pt x="1777" y="1102"/>
                  </a:cubicBezTo>
                  <a:cubicBezTo>
                    <a:pt x="1485" y="1147"/>
                    <a:pt x="1260" y="1350"/>
                    <a:pt x="1170" y="155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5"/>
            <p:cNvSpPr/>
            <p:nvPr/>
          </p:nvSpPr>
          <p:spPr>
            <a:xfrm>
              <a:off x="6454875" y="2996900"/>
              <a:ext cx="108525" cy="113575"/>
            </a:xfrm>
            <a:custGeom>
              <a:rect b="b" l="l" r="r" t="t"/>
              <a:pathLst>
                <a:path extrusionOk="0" h="4543" w="4341">
                  <a:moveTo>
                    <a:pt x="2542" y="2991"/>
                  </a:moveTo>
                  <a:cubicBezTo>
                    <a:pt x="2609" y="3328"/>
                    <a:pt x="3509" y="3553"/>
                    <a:pt x="3554" y="4025"/>
                  </a:cubicBezTo>
                  <a:cubicBezTo>
                    <a:pt x="3576" y="4318"/>
                    <a:pt x="3374" y="4520"/>
                    <a:pt x="3126" y="4543"/>
                  </a:cubicBezTo>
                  <a:cubicBezTo>
                    <a:pt x="2767" y="4543"/>
                    <a:pt x="2384" y="4115"/>
                    <a:pt x="2070" y="3868"/>
                  </a:cubicBezTo>
                  <a:cubicBezTo>
                    <a:pt x="1732" y="3553"/>
                    <a:pt x="1462" y="3283"/>
                    <a:pt x="1148" y="3126"/>
                  </a:cubicBezTo>
                  <a:cubicBezTo>
                    <a:pt x="1035" y="3396"/>
                    <a:pt x="1035" y="3778"/>
                    <a:pt x="765" y="3891"/>
                  </a:cubicBezTo>
                  <a:cubicBezTo>
                    <a:pt x="653" y="3891"/>
                    <a:pt x="541" y="3891"/>
                    <a:pt x="428" y="3891"/>
                  </a:cubicBezTo>
                  <a:cubicBezTo>
                    <a:pt x="1" y="3598"/>
                    <a:pt x="338" y="2631"/>
                    <a:pt x="473" y="2114"/>
                  </a:cubicBezTo>
                  <a:cubicBezTo>
                    <a:pt x="608" y="1619"/>
                    <a:pt x="720" y="1125"/>
                    <a:pt x="923" y="810"/>
                  </a:cubicBezTo>
                  <a:cubicBezTo>
                    <a:pt x="1507" y="0"/>
                    <a:pt x="3194" y="518"/>
                    <a:pt x="3689" y="1125"/>
                  </a:cubicBezTo>
                  <a:cubicBezTo>
                    <a:pt x="4341" y="1912"/>
                    <a:pt x="3689" y="2946"/>
                    <a:pt x="2542" y="2991"/>
                  </a:cubicBezTo>
                  <a:close/>
                  <a:moveTo>
                    <a:pt x="1777" y="1327"/>
                  </a:moveTo>
                  <a:cubicBezTo>
                    <a:pt x="1575" y="1462"/>
                    <a:pt x="1530" y="1754"/>
                    <a:pt x="1440" y="2024"/>
                  </a:cubicBezTo>
                  <a:cubicBezTo>
                    <a:pt x="2002" y="2092"/>
                    <a:pt x="2789" y="2182"/>
                    <a:pt x="3014" y="1799"/>
                  </a:cubicBezTo>
                  <a:cubicBezTo>
                    <a:pt x="2767" y="1485"/>
                    <a:pt x="2339" y="1327"/>
                    <a:pt x="1777" y="132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5"/>
            <p:cNvSpPr/>
            <p:nvPr/>
          </p:nvSpPr>
          <p:spPr>
            <a:xfrm>
              <a:off x="6545950" y="3037375"/>
              <a:ext cx="109650" cy="127075"/>
            </a:xfrm>
            <a:custGeom>
              <a:rect b="b" l="l" r="r" t="t"/>
              <a:pathLst>
                <a:path extrusionOk="0" h="5083" w="4386">
                  <a:moveTo>
                    <a:pt x="2901" y="3148"/>
                  </a:moveTo>
                  <a:cubicBezTo>
                    <a:pt x="2474" y="2901"/>
                    <a:pt x="2024" y="2991"/>
                    <a:pt x="2024" y="2541"/>
                  </a:cubicBezTo>
                  <a:cubicBezTo>
                    <a:pt x="2024" y="1979"/>
                    <a:pt x="2631" y="2182"/>
                    <a:pt x="3059" y="2294"/>
                  </a:cubicBezTo>
                  <a:cubicBezTo>
                    <a:pt x="3486" y="2429"/>
                    <a:pt x="4093" y="2496"/>
                    <a:pt x="4250" y="2879"/>
                  </a:cubicBezTo>
                  <a:cubicBezTo>
                    <a:pt x="4385" y="3283"/>
                    <a:pt x="4183" y="3823"/>
                    <a:pt x="4115" y="4138"/>
                  </a:cubicBezTo>
                  <a:cubicBezTo>
                    <a:pt x="4048" y="4430"/>
                    <a:pt x="4003" y="5015"/>
                    <a:pt x="3576" y="5060"/>
                  </a:cubicBezTo>
                  <a:cubicBezTo>
                    <a:pt x="3014" y="5082"/>
                    <a:pt x="2991" y="4498"/>
                    <a:pt x="3194" y="4048"/>
                  </a:cubicBezTo>
                  <a:cubicBezTo>
                    <a:pt x="2856" y="4070"/>
                    <a:pt x="2654" y="4183"/>
                    <a:pt x="2182" y="4115"/>
                  </a:cubicBezTo>
                  <a:cubicBezTo>
                    <a:pt x="518" y="3890"/>
                    <a:pt x="1" y="1687"/>
                    <a:pt x="1215" y="630"/>
                  </a:cubicBezTo>
                  <a:cubicBezTo>
                    <a:pt x="1665" y="270"/>
                    <a:pt x="2609" y="0"/>
                    <a:pt x="3351" y="383"/>
                  </a:cubicBezTo>
                  <a:cubicBezTo>
                    <a:pt x="3621" y="518"/>
                    <a:pt x="4273" y="1035"/>
                    <a:pt x="4250" y="1462"/>
                  </a:cubicBezTo>
                  <a:cubicBezTo>
                    <a:pt x="4228" y="1687"/>
                    <a:pt x="4048" y="1912"/>
                    <a:pt x="3756" y="1912"/>
                  </a:cubicBezTo>
                  <a:cubicBezTo>
                    <a:pt x="3351" y="1889"/>
                    <a:pt x="3216" y="1282"/>
                    <a:pt x="2811" y="1170"/>
                  </a:cubicBezTo>
                  <a:cubicBezTo>
                    <a:pt x="2047" y="900"/>
                    <a:pt x="1462" y="1529"/>
                    <a:pt x="1462" y="2159"/>
                  </a:cubicBezTo>
                  <a:cubicBezTo>
                    <a:pt x="1440" y="2811"/>
                    <a:pt x="2024" y="3418"/>
                    <a:pt x="2901" y="314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5"/>
            <p:cNvSpPr/>
            <p:nvPr/>
          </p:nvSpPr>
          <p:spPr>
            <a:xfrm>
              <a:off x="6656700" y="3082350"/>
              <a:ext cx="109075" cy="110750"/>
            </a:xfrm>
            <a:custGeom>
              <a:rect b="b" l="l" r="r" t="t"/>
              <a:pathLst>
                <a:path extrusionOk="0" h="4430" w="4363">
                  <a:moveTo>
                    <a:pt x="3216" y="3261"/>
                  </a:moveTo>
                  <a:cubicBezTo>
                    <a:pt x="2654" y="2991"/>
                    <a:pt x="2002" y="2789"/>
                    <a:pt x="1372" y="2564"/>
                  </a:cubicBezTo>
                  <a:cubicBezTo>
                    <a:pt x="877" y="2744"/>
                    <a:pt x="945" y="3351"/>
                    <a:pt x="472" y="3351"/>
                  </a:cubicBezTo>
                  <a:cubicBezTo>
                    <a:pt x="315" y="3351"/>
                    <a:pt x="90" y="3193"/>
                    <a:pt x="68" y="3036"/>
                  </a:cubicBezTo>
                  <a:cubicBezTo>
                    <a:pt x="0" y="2654"/>
                    <a:pt x="338" y="2384"/>
                    <a:pt x="562" y="2114"/>
                  </a:cubicBezTo>
                  <a:cubicBezTo>
                    <a:pt x="1170" y="1417"/>
                    <a:pt x="1889" y="585"/>
                    <a:pt x="2744" y="203"/>
                  </a:cubicBezTo>
                  <a:cubicBezTo>
                    <a:pt x="3171" y="0"/>
                    <a:pt x="3665" y="383"/>
                    <a:pt x="3823" y="675"/>
                  </a:cubicBezTo>
                  <a:cubicBezTo>
                    <a:pt x="4138" y="1215"/>
                    <a:pt x="4093" y="2114"/>
                    <a:pt x="4115" y="2654"/>
                  </a:cubicBezTo>
                  <a:cubicBezTo>
                    <a:pt x="4138" y="3126"/>
                    <a:pt x="4363" y="4430"/>
                    <a:pt x="3688" y="4430"/>
                  </a:cubicBezTo>
                  <a:cubicBezTo>
                    <a:pt x="3171" y="4430"/>
                    <a:pt x="3216" y="3823"/>
                    <a:pt x="3216" y="3261"/>
                  </a:cubicBezTo>
                  <a:close/>
                  <a:moveTo>
                    <a:pt x="2024" y="1889"/>
                  </a:moveTo>
                  <a:cubicBezTo>
                    <a:pt x="2429" y="1979"/>
                    <a:pt x="2789" y="2136"/>
                    <a:pt x="3171" y="2271"/>
                  </a:cubicBezTo>
                  <a:cubicBezTo>
                    <a:pt x="3126" y="1844"/>
                    <a:pt x="3171" y="1349"/>
                    <a:pt x="2968" y="1102"/>
                  </a:cubicBezTo>
                  <a:cubicBezTo>
                    <a:pt x="2609" y="1327"/>
                    <a:pt x="2294" y="1574"/>
                    <a:pt x="2024" y="188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5"/>
            <p:cNvSpPr/>
            <p:nvPr/>
          </p:nvSpPr>
          <p:spPr>
            <a:xfrm>
              <a:off x="6765200" y="3114375"/>
              <a:ext cx="118075" cy="116975"/>
            </a:xfrm>
            <a:custGeom>
              <a:rect b="b" l="l" r="r" t="t"/>
              <a:pathLst>
                <a:path extrusionOk="0" h="4679" w="4723">
                  <a:moveTo>
                    <a:pt x="3036" y="2812"/>
                  </a:moveTo>
                  <a:cubicBezTo>
                    <a:pt x="3350" y="2407"/>
                    <a:pt x="3193" y="878"/>
                    <a:pt x="3980" y="945"/>
                  </a:cubicBezTo>
                  <a:cubicBezTo>
                    <a:pt x="4722" y="1013"/>
                    <a:pt x="4160" y="2227"/>
                    <a:pt x="4025" y="2722"/>
                  </a:cubicBezTo>
                  <a:cubicBezTo>
                    <a:pt x="3868" y="3261"/>
                    <a:pt x="3800" y="3779"/>
                    <a:pt x="3643" y="4116"/>
                  </a:cubicBezTo>
                  <a:cubicBezTo>
                    <a:pt x="3530" y="4408"/>
                    <a:pt x="3283" y="4678"/>
                    <a:pt x="2923" y="4611"/>
                  </a:cubicBezTo>
                  <a:cubicBezTo>
                    <a:pt x="2473" y="4543"/>
                    <a:pt x="2316" y="3599"/>
                    <a:pt x="2204" y="3239"/>
                  </a:cubicBezTo>
                  <a:cubicBezTo>
                    <a:pt x="2024" y="2722"/>
                    <a:pt x="1844" y="2272"/>
                    <a:pt x="1664" y="1710"/>
                  </a:cubicBezTo>
                  <a:cubicBezTo>
                    <a:pt x="1529" y="1957"/>
                    <a:pt x="1439" y="2340"/>
                    <a:pt x="1282" y="2767"/>
                  </a:cubicBezTo>
                  <a:cubicBezTo>
                    <a:pt x="1124" y="3216"/>
                    <a:pt x="1102" y="3846"/>
                    <a:pt x="472" y="3734"/>
                  </a:cubicBezTo>
                  <a:cubicBezTo>
                    <a:pt x="0" y="3419"/>
                    <a:pt x="517" y="2384"/>
                    <a:pt x="652" y="1845"/>
                  </a:cubicBezTo>
                  <a:cubicBezTo>
                    <a:pt x="742" y="1575"/>
                    <a:pt x="810" y="1328"/>
                    <a:pt x="877" y="1080"/>
                  </a:cubicBezTo>
                  <a:cubicBezTo>
                    <a:pt x="1034" y="608"/>
                    <a:pt x="1259" y="1"/>
                    <a:pt x="1889" y="338"/>
                  </a:cubicBezTo>
                  <a:cubicBezTo>
                    <a:pt x="2518" y="676"/>
                    <a:pt x="2676" y="2205"/>
                    <a:pt x="3036" y="281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5"/>
            <p:cNvSpPr/>
            <p:nvPr/>
          </p:nvSpPr>
          <p:spPr>
            <a:xfrm>
              <a:off x="6094550" y="2769225"/>
              <a:ext cx="236675" cy="251300"/>
            </a:xfrm>
            <a:custGeom>
              <a:rect b="b" l="l" r="r" t="t"/>
              <a:pathLst>
                <a:path extrusionOk="0" h="10052" w="9467">
                  <a:moveTo>
                    <a:pt x="6701" y="3756"/>
                  </a:moveTo>
                  <a:cubicBezTo>
                    <a:pt x="7173" y="3913"/>
                    <a:pt x="7713" y="4048"/>
                    <a:pt x="8298" y="4228"/>
                  </a:cubicBezTo>
                  <a:cubicBezTo>
                    <a:pt x="8725" y="4363"/>
                    <a:pt x="9310" y="4543"/>
                    <a:pt x="9400" y="4948"/>
                  </a:cubicBezTo>
                  <a:cubicBezTo>
                    <a:pt x="9467" y="5352"/>
                    <a:pt x="9287" y="6094"/>
                    <a:pt x="9175" y="6387"/>
                  </a:cubicBezTo>
                  <a:cubicBezTo>
                    <a:pt x="9040" y="6679"/>
                    <a:pt x="8927" y="7309"/>
                    <a:pt x="8545" y="7399"/>
                  </a:cubicBezTo>
                  <a:cubicBezTo>
                    <a:pt x="8140" y="7466"/>
                    <a:pt x="7578" y="7219"/>
                    <a:pt x="7196" y="7106"/>
                  </a:cubicBezTo>
                  <a:cubicBezTo>
                    <a:pt x="6814" y="7016"/>
                    <a:pt x="6431" y="6926"/>
                    <a:pt x="6027" y="6836"/>
                  </a:cubicBezTo>
                  <a:cubicBezTo>
                    <a:pt x="5779" y="7848"/>
                    <a:pt x="5689" y="9332"/>
                    <a:pt x="4835" y="9715"/>
                  </a:cubicBezTo>
                  <a:cubicBezTo>
                    <a:pt x="4115" y="10052"/>
                    <a:pt x="2609" y="9827"/>
                    <a:pt x="2406" y="9175"/>
                  </a:cubicBezTo>
                  <a:cubicBezTo>
                    <a:pt x="2249" y="8680"/>
                    <a:pt x="2474" y="8118"/>
                    <a:pt x="2586" y="7668"/>
                  </a:cubicBezTo>
                  <a:cubicBezTo>
                    <a:pt x="2721" y="7174"/>
                    <a:pt x="2811" y="6746"/>
                    <a:pt x="2924" y="6274"/>
                  </a:cubicBezTo>
                  <a:cubicBezTo>
                    <a:pt x="2474" y="6162"/>
                    <a:pt x="1957" y="6072"/>
                    <a:pt x="1440" y="5937"/>
                  </a:cubicBezTo>
                  <a:cubicBezTo>
                    <a:pt x="967" y="5825"/>
                    <a:pt x="383" y="5712"/>
                    <a:pt x="225" y="5352"/>
                  </a:cubicBezTo>
                  <a:cubicBezTo>
                    <a:pt x="0" y="4858"/>
                    <a:pt x="270" y="4273"/>
                    <a:pt x="428" y="3846"/>
                  </a:cubicBezTo>
                  <a:cubicBezTo>
                    <a:pt x="563" y="3464"/>
                    <a:pt x="742" y="2901"/>
                    <a:pt x="1147" y="2766"/>
                  </a:cubicBezTo>
                  <a:cubicBezTo>
                    <a:pt x="1552" y="2632"/>
                    <a:pt x="2092" y="2834"/>
                    <a:pt x="2474" y="2901"/>
                  </a:cubicBezTo>
                  <a:cubicBezTo>
                    <a:pt x="2901" y="3014"/>
                    <a:pt x="3261" y="3126"/>
                    <a:pt x="3666" y="3216"/>
                  </a:cubicBezTo>
                  <a:cubicBezTo>
                    <a:pt x="3868" y="2699"/>
                    <a:pt x="4003" y="1013"/>
                    <a:pt x="4655" y="473"/>
                  </a:cubicBezTo>
                  <a:cubicBezTo>
                    <a:pt x="5262" y="1"/>
                    <a:pt x="6769" y="113"/>
                    <a:pt x="7061" y="743"/>
                  </a:cubicBezTo>
                  <a:cubicBezTo>
                    <a:pt x="7421" y="1552"/>
                    <a:pt x="6881" y="3081"/>
                    <a:pt x="6701" y="375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5"/>
            <p:cNvSpPr/>
            <p:nvPr/>
          </p:nvSpPr>
          <p:spPr>
            <a:xfrm>
              <a:off x="6072625" y="2423050"/>
              <a:ext cx="1002900" cy="502475"/>
            </a:xfrm>
            <a:custGeom>
              <a:rect b="b" l="l" r="r" t="t"/>
              <a:pathLst>
                <a:path extrusionOk="0" h="20099" w="40116">
                  <a:moveTo>
                    <a:pt x="5358" y="0"/>
                  </a:moveTo>
                  <a:cubicBezTo>
                    <a:pt x="5233" y="0"/>
                    <a:pt x="5111" y="6"/>
                    <a:pt x="4992" y="19"/>
                  </a:cubicBezTo>
                  <a:cubicBezTo>
                    <a:pt x="3733" y="154"/>
                    <a:pt x="2991" y="1008"/>
                    <a:pt x="2451" y="1908"/>
                  </a:cubicBezTo>
                  <a:cubicBezTo>
                    <a:pt x="1867" y="2830"/>
                    <a:pt x="1462" y="3864"/>
                    <a:pt x="1080" y="4853"/>
                  </a:cubicBezTo>
                  <a:cubicBezTo>
                    <a:pt x="675" y="5865"/>
                    <a:pt x="293" y="6967"/>
                    <a:pt x="0" y="7934"/>
                  </a:cubicBezTo>
                  <a:lnTo>
                    <a:pt x="38991" y="20099"/>
                  </a:lnTo>
                  <a:cubicBezTo>
                    <a:pt x="39463" y="18547"/>
                    <a:pt x="39845" y="16906"/>
                    <a:pt x="40003" y="15062"/>
                  </a:cubicBezTo>
                  <a:cubicBezTo>
                    <a:pt x="40115" y="13735"/>
                    <a:pt x="40048" y="12386"/>
                    <a:pt x="39553" y="11307"/>
                  </a:cubicBezTo>
                  <a:cubicBezTo>
                    <a:pt x="39283" y="10722"/>
                    <a:pt x="38946" y="10295"/>
                    <a:pt x="38519" y="9935"/>
                  </a:cubicBezTo>
                  <a:cubicBezTo>
                    <a:pt x="38406" y="10160"/>
                    <a:pt x="38226" y="10362"/>
                    <a:pt x="38069" y="10407"/>
                  </a:cubicBezTo>
                  <a:cubicBezTo>
                    <a:pt x="37998" y="10435"/>
                    <a:pt x="37913" y="10446"/>
                    <a:pt x="37818" y="10446"/>
                  </a:cubicBezTo>
                  <a:cubicBezTo>
                    <a:pt x="37523" y="10446"/>
                    <a:pt x="37139" y="10335"/>
                    <a:pt x="36832" y="10250"/>
                  </a:cubicBezTo>
                  <a:cubicBezTo>
                    <a:pt x="35663" y="9890"/>
                    <a:pt x="34809" y="9598"/>
                    <a:pt x="33572" y="9238"/>
                  </a:cubicBezTo>
                  <a:cubicBezTo>
                    <a:pt x="32920" y="9036"/>
                    <a:pt x="32110" y="8833"/>
                    <a:pt x="31301" y="8586"/>
                  </a:cubicBezTo>
                  <a:cubicBezTo>
                    <a:pt x="30671" y="8406"/>
                    <a:pt x="29524" y="8204"/>
                    <a:pt x="29367" y="7664"/>
                  </a:cubicBezTo>
                  <a:cubicBezTo>
                    <a:pt x="29277" y="7372"/>
                    <a:pt x="29434" y="6855"/>
                    <a:pt x="29704" y="6607"/>
                  </a:cubicBezTo>
                  <a:cubicBezTo>
                    <a:pt x="29030" y="6405"/>
                    <a:pt x="28310" y="6203"/>
                    <a:pt x="27568" y="6023"/>
                  </a:cubicBezTo>
                  <a:cubicBezTo>
                    <a:pt x="27298" y="7012"/>
                    <a:pt x="26984" y="7912"/>
                    <a:pt x="26646" y="8946"/>
                  </a:cubicBezTo>
                  <a:cubicBezTo>
                    <a:pt x="26421" y="9710"/>
                    <a:pt x="26152" y="11194"/>
                    <a:pt x="25320" y="11464"/>
                  </a:cubicBezTo>
                  <a:cubicBezTo>
                    <a:pt x="25188" y="11504"/>
                    <a:pt x="25054" y="11520"/>
                    <a:pt x="24918" y="11520"/>
                  </a:cubicBezTo>
                  <a:cubicBezTo>
                    <a:pt x="24589" y="11520"/>
                    <a:pt x="24246" y="11425"/>
                    <a:pt x="23880" y="11329"/>
                  </a:cubicBezTo>
                  <a:cubicBezTo>
                    <a:pt x="21722" y="10812"/>
                    <a:pt x="19698" y="10340"/>
                    <a:pt x="17719" y="9620"/>
                  </a:cubicBezTo>
                  <a:cubicBezTo>
                    <a:pt x="16932" y="9328"/>
                    <a:pt x="16078" y="8991"/>
                    <a:pt x="15853" y="8339"/>
                  </a:cubicBezTo>
                  <a:cubicBezTo>
                    <a:pt x="15516" y="7417"/>
                    <a:pt x="15943" y="6270"/>
                    <a:pt x="16145" y="5416"/>
                  </a:cubicBezTo>
                  <a:cubicBezTo>
                    <a:pt x="16370" y="4471"/>
                    <a:pt x="16595" y="3617"/>
                    <a:pt x="16842" y="2762"/>
                  </a:cubicBezTo>
                  <a:cubicBezTo>
                    <a:pt x="16348" y="2627"/>
                    <a:pt x="15875" y="2492"/>
                    <a:pt x="15403" y="2358"/>
                  </a:cubicBezTo>
                  <a:cubicBezTo>
                    <a:pt x="15403" y="2380"/>
                    <a:pt x="15403" y="2380"/>
                    <a:pt x="15403" y="2380"/>
                  </a:cubicBezTo>
                  <a:cubicBezTo>
                    <a:pt x="15516" y="2897"/>
                    <a:pt x="15133" y="3459"/>
                    <a:pt x="14864" y="3572"/>
                  </a:cubicBezTo>
                  <a:cubicBezTo>
                    <a:pt x="14787" y="3599"/>
                    <a:pt x="14698" y="3610"/>
                    <a:pt x="14600" y="3610"/>
                  </a:cubicBezTo>
                  <a:cubicBezTo>
                    <a:pt x="14296" y="3610"/>
                    <a:pt x="13916" y="3500"/>
                    <a:pt x="13627" y="3414"/>
                  </a:cubicBezTo>
                  <a:cubicBezTo>
                    <a:pt x="12458" y="3055"/>
                    <a:pt x="11603" y="2762"/>
                    <a:pt x="10344" y="2380"/>
                  </a:cubicBezTo>
                  <a:cubicBezTo>
                    <a:pt x="9692" y="2200"/>
                    <a:pt x="8905" y="1998"/>
                    <a:pt x="8095" y="1750"/>
                  </a:cubicBezTo>
                  <a:cubicBezTo>
                    <a:pt x="7466" y="1571"/>
                    <a:pt x="6319" y="1368"/>
                    <a:pt x="6162" y="828"/>
                  </a:cubicBezTo>
                  <a:cubicBezTo>
                    <a:pt x="6094" y="626"/>
                    <a:pt x="6162" y="311"/>
                    <a:pt x="6274" y="64"/>
                  </a:cubicBezTo>
                  <a:cubicBezTo>
                    <a:pt x="5972" y="32"/>
                    <a:pt x="5659" y="0"/>
                    <a:pt x="53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5"/>
            <p:cNvSpPr/>
            <p:nvPr/>
          </p:nvSpPr>
          <p:spPr>
            <a:xfrm>
              <a:off x="6229475" y="2413950"/>
              <a:ext cx="228250" cy="68050"/>
            </a:xfrm>
            <a:custGeom>
              <a:rect b="b" l="l" r="r" t="t"/>
              <a:pathLst>
                <a:path extrusionOk="0" h="2722" w="9130">
                  <a:moveTo>
                    <a:pt x="562" y="1"/>
                  </a:moveTo>
                  <a:cubicBezTo>
                    <a:pt x="517" y="1"/>
                    <a:pt x="495" y="23"/>
                    <a:pt x="495" y="23"/>
                  </a:cubicBezTo>
                  <a:lnTo>
                    <a:pt x="427" y="23"/>
                  </a:lnTo>
                  <a:cubicBezTo>
                    <a:pt x="247" y="68"/>
                    <a:pt x="112" y="226"/>
                    <a:pt x="0" y="428"/>
                  </a:cubicBezTo>
                  <a:cubicBezTo>
                    <a:pt x="157" y="450"/>
                    <a:pt x="315" y="473"/>
                    <a:pt x="450" y="473"/>
                  </a:cubicBezTo>
                  <a:cubicBezTo>
                    <a:pt x="2069" y="675"/>
                    <a:pt x="3485" y="1148"/>
                    <a:pt x="4834" y="1552"/>
                  </a:cubicBezTo>
                  <a:cubicBezTo>
                    <a:pt x="6274" y="2002"/>
                    <a:pt x="7690" y="2362"/>
                    <a:pt x="9129" y="2722"/>
                  </a:cubicBezTo>
                  <a:cubicBezTo>
                    <a:pt x="8994" y="2294"/>
                    <a:pt x="7848" y="1935"/>
                    <a:pt x="7330" y="1732"/>
                  </a:cubicBezTo>
                  <a:cubicBezTo>
                    <a:pt x="5801" y="1170"/>
                    <a:pt x="4362" y="833"/>
                    <a:pt x="2946" y="473"/>
                  </a:cubicBezTo>
                  <a:cubicBezTo>
                    <a:pt x="2181" y="271"/>
                    <a:pt x="1394" y="1"/>
                    <a:pt x="5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5"/>
            <p:cNvSpPr/>
            <p:nvPr/>
          </p:nvSpPr>
          <p:spPr>
            <a:xfrm>
              <a:off x="6224975" y="2424625"/>
              <a:ext cx="235550" cy="88700"/>
            </a:xfrm>
            <a:custGeom>
              <a:rect b="b" l="l" r="r" t="t"/>
              <a:pathLst>
                <a:path extrusionOk="0" h="3548" w="9422">
                  <a:moveTo>
                    <a:pt x="180" y="1"/>
                  </a:moveTo>
                  <a:cubicBezTo>
                    <a:pt x="68" y="248"/>
                    <a:pt x="0" y="563"/>
                    <a:pt x="68" y="765"/>
                  </a:cubicBezTo>
                  <a:cubicBezTo>
                    <a:pt x="225" y="1305"/>
                    <a:pt x="1372" y="1508"/>
                    <a:pt x="2001" y="1687"/>
                  </a:cubicBezTo>
                  <a:cubicBezTo>
                    <a:pt x="2811" y="1912"/>
                    <a:pt x="3598" y="2137"/>
                    <a:pt x="4250" y="2317"/>
                  </a:cubicBezTo>
                  <a:cubicBezTo>
                    <a:pt x="5509" y="2699"/>
                    <a:pt x="6364" y="2992"/>
                    <a:pt x="7533" y="3351"/>
                  </a:cubicBezTo>
                  <a:cubicBezTo>
                    <a:pt x="7822" y="3437"/>
                    <a:pt x="8202" y="3547"/>
                    <a:pt x="8506" y="3547"/>
                  </a:cubicBezTo>
                  <a:cubicBezTo>
                    <a:pt x="8604" y="3547"/>
                    <a:pt x="8693" y="3536"/>
                    <a:pt x="8770" y="3509"/>
                  </a:cubicBezTo>
                  <a:cubicBezTo>
                    <a:pt x="9039" y="3396"/>
                    <a:pt x="9422" y="2834"/>
                    <a:pt x="9309" y="2317"/>
                  </a:cubicBezTo>
                  <a:cubicBezTo>
                    <a:pt x="9309" y="2317"/>
                    <a:pt x="9309" y="2317"/>
                    <a:pt x="9309" y="2295"/>
                  </a:cubicBezTo>
                  <a:cubicBezTo>
                    <a:pt x="7870" y="1935"/>
                    <a:pt x="6454" y="1575"/>
                    <a:pt x="5014" y="1125"/>
                  </a:cubicBezTo>
                  <a:cubicBezTo>
                    <a:pt x="3665" y="721"/>
                    <a:pt x="2249" y="248"/>
                    <a:pt x="630" y="46"/>
                  </a:cubicBezTo>
                  <a:cubicBezTo>
                    <a:pt x="495" y="46"/>
                    <a:pt x="337" y="23"/>
                    <a:pt x="1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5"/>
            <p:cNvSpPr/>
            <p:nvPr/>
          </p:nvSpPr>
          <p:spPr>
            <a:xfrm>
              <a:off x="6815225" y="2584850"/>
              <a:ext cx="224325" cy="86600"/>
            </a:xfrm>
            <a:custGeom>
              <a:rect b="b" l="l" r="r" t="t"/>
              <a:pathLst>
                <a:path extrusionOk="0" h="3464" w="8973">
                  <a:moveTo>
                    <a:pt x="338" y="0"/>
                  </a:moveTo>
                  <a:cubicBezTo>
                    <a:pt x="293" y="0"/>
                    <a:pt x="293" y="23"/>
                    <a:pt x="270" y="23"/>
                  </a:cubicBezTo>
                  <a:lnTo>
                    <a:pt x="203" y="23"/>
                  </a:lnTo>
                  <a:cubicBezTo>
                    <a:pt x="135" y="45"/>
                    <a:pt x="68" y="90"/>
                    <a:pt x="0" y="135"/>
                  </a:cubicBezTo>
                  <a:cubicBezTo>
                    <a:pt x="1529" y="608"/>
                    <a:pt x="2946" y="1125"/>
                    <a:pt x="4475" y="1597"/>
                  </a:cubicBezTo>
                  <a:cubicBezTo>
                    <a:pt x="5577" y="1934"/>
                    <a:pt x="6701" y="2271"/>
                    <a:pt x="7645" y="2721"/>
                  </a:cubicBezTo>
                  <a:cubicBezTo>
                    <a:pt x="8095" y="2946"/>
                    <a:pt x="8477" y="3171"/>
                    <a:pt x="8815" y="3463"/>
                  </a:cubicBezTo>
                  <a:cubicBezTo>
                    <a:pt x="8905" y="3238"/>
                    <a:pt x="8972" y="2991"/>
                    <a:pt x="8905" y="2766"/>
                  </a:cubicBezTo>
                  <a:cubicBezTo>
                    <a:pt x="8815" y="2294"/>
                    <a:pt x="7623" y="1934"/>
                    <a:pt x="7106" y="1732"/>
                  </a:cubicBezTo>
                  <a:cubicBezTo>
                    <a:pt x="5599" y="1170"/>
                    <a:pt x="4138" y="832"/>
                    <a:pt x="2721" y="473"/>
                  </a:cubicBezTo>
                  <a:cubicBezTo>
                    <a:pt x="1957" y="270"/>
                    <a:pt x="1192" y="0"/>
                    <a:pt x="3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5"/>
            <p:cNvSpPr/>
            <p:nvPr/>
          </p:nvSpPr>
          <p:spPr>
            <a:xfrm>
              <a:off x="6804550" y="2588225"/>
              <a:ext cx="231050" cy="96000"/>
            </a:xfrm>
            <a:custGeom>
              <a:rect b="b" l="l" r="r" t="t"/>
              <a:pathLst>
                <a:path extrusionOk="0" h="3840" w="9242">
                  <a:moveTo>
                    <a:pt x="427" y="0"/>
                  </a:moveTo>
                  <a:cubicBezTo>
                    <a:pt x="157" y="248"/>
                    <a:pt x="0" y="765"/>
                    <a:pt x="90" y="1057"/>
                  </a:cubicBezTo>
                  <a:cubicBezTo>
                    <a:pt x="247" y="1597"/>
                    <a:pt x="1394" y="1799"/>
                    <a:pt x="2024" y="1979"/>
                  </a:cubicBezTo>
                  <a:cubicBezTo>
                    <a:pt x="2833" y="2204"/>
                    <a:pt x="3643" y="2429"/>
                    <a:pt x="4295" y="2631"/>
                  </a:cubicBezTo>
                  <a:cubicBezTo>
                    <a:pt x="5532" y="2991"/>
                    <a:pt x="6386" y="3283"/>
                    <a:pt x="7555" y="3643"/>
                  </a:cubicBezTo>
                  <a:cubicBezTo>
                    <a:pt x="7862" y="3728"/>
                    <a:pt x="8246" y="3839"/>
                    <a:pt x="8541" y="3839"/>
                  </a:cubicBezTo>
                  <a:cubicBezTo>
                    <a:pt x="8636" y="3839"/>
                    <a:pt x="8721" y="3828"/>
                    <a:pt x="8792" y="3800"/>
                  </a:cubicBezTo>
                  <a:cubicBezTo>
                    <a:pt x="8949" y="3755"/>
                    <a:pt x="9129" y="3553"/>
                    <a:pt x="9242" y="3328"/>
                  </a:cubicBezTo>
                  <a:cubicBezTo>
                    <a:pt x="8904" y="3036"/>
                    <a:pt x="8522" y="2811"/>
                    <a:pt x="8072" y="2586"/>
                  </a:cubicBezTo>
                  <a:cubicBezTo>
                    <a:pt x="7128" y="2136"/>
                    <a:pt x="6004" y="1799"/>
                    <a:pt x="4902" y="1462"/>
                  </a:cubicBezTo>
                  <a:cubicBezTo>
                    <a:pt x="3373" y="990"/>
                    <a:pt x="1956" y="473"/>
                    <a:pt x="4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5"/>
            <p:cNvSpPr/>
            <p:nvPr/>
          </p:nvSpPr>
          <p:spPr>
            <a:xfrm>
              <a:off x="6441950" y="2533125"/>
              <a:ext cx="346300" cy="150125"/>
            </a:xfrm>
            <a:custGeom>
              <a:rect b="b" l="l" r="r" t="t"/>
              <a:pathLst>
                <a:path extrusionOk="0" h="6005" w="13852">
                  <a:moveTo>
                    <a:pt x="608" y="1"/>
                  </a:moveTo>
                  <a:lnTo>
                    <a:pt x="1" y="2024"/>
                  </a:lnTo>
                  <a:lnTo>
                    <a:pt x="13245" y="6004"/>
                  </a:lnTo>
                  <a:lnTo>
                    <a:pt x="13852" y="3981"/>
                  </a:lnTo>
                  <a:lnTo>
                    <a:pt x="6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5"/>
            <p:cNvSpPr/>
            <p:nvPr/>
          </p:nvSpPr>
          <p:spPr>
            <a:xfrm>
              <a:off x="7016475" y="2701775"/>
              <a:ext cx="34875" cy="65225"/>
            </a:xfrm>
            <a:custGeom>
              <a:rect b="b" l="l" r="r" t="t"/>
              <a:pathLst>
                <a:path extrusionOk="0" h="2609" w="1395">
                  <a:moveTo>
                    <a:pt x="495" y="2182"/>
                  </a:moveTo>
                  <a:cubicBezTo>
                    <a:pt x="1394" y="2609"/>
                    <a:pt x="1327" y="0"/>
                    <a:pt x="450" y="473"/>
                  </a:cubicBezTo>
                  <a:cubicBezTo>
                    <a:pt x="0" y="698"/>
                    <a:pt x="248" y="1754"/>
                    <a:pt x="495" y="218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5"/>
            <p:cNvSpPr/>
            <p:nvPr/>
          </p:nvSpPr>
          <p:spPr>
            <a:xfrm>
              <a:off x="7004100" y="2778225"/>
              <a:ext cx="53425" cy="113025"/>
            </a:xfrm>
            <a:custGeom>
              <a:rect b="b" l="l" r="r" t="t"/>
              <a:pathLst>
                <a:path extrusionOk="0" h="4521" w="2137">
                  <a:moveTo>
                    <a:pt x="1979" y="563"/>
                  </a:moveTo>
                  <a:cubicBezTo>
                    <a:pt x="1889" y="360"/>
                    <a:pt x="1620" y="1"/>
                    <a:pt x="1237" y="203"/>
                  </a:cubicBezTo>
                  <a:cubicBezTo>
                    <a:pt x="743" y="473"/>
                    <a:pt x="698" y="1597"/>
                    <a:pt x="608" y="2024"/>
                  </a:cubicBezTo>
                  <a:cubicBezTo>
                    <a:pt x="473" y="2564"/>
                    <a:pt x="1" y="3508"/>
                    <a:pt x="450" y="3936"/>
                  </a:cubicBezTo>
                  <a:cubicBezTo>
                    <a:pt x="1102" y="4520"/>
                    <a:pt x="1575" y="3014"/>
                    <a:pt x="1732" y="2474"/>
                  </a:cubicBezTo>
                  <a:cubicBezTo>
                    <a:pt x="1799" y="2182"/>
                    <a:pt x="1844" y="1912"/>
                    <a:pt x="1889" y="1664"/>
                  </a:cubicBezTo>
                  <a:cubicBezTo>
                    <a:pt x="1979" y="1260"/>
                    <a:pt x="2137" y="922"/>
                    <a:pt x="1979" y="56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5"/>
            <p:cNvSpPr/>
            <p:nvPr/>
          </p:nvSpPr>
          <p:spPr>
            <a:xfrm>
              <a:off x="6101850" y="2566300"/>
              <a:ext cx="63000" cy="92775"/>
            </a:xfrm>
            <a:custGeom>
              <a:rect b="b" l="l" r="r" t="t"/>
              <a:pathLst>
                <a:path extrusionOk="0" h="3711" w="2520">
                  <a:moveTo>
                    <a:pt x="338" y="3508"/>
                  </a:moveTo>
                  <a:cubicBezTo>
                    <a:pt x="1" y="2856"/>
                    <a:pt x="788" y="0"/>
                    <a:pt x="1755" y="315"/>
                  </a:cubicBezTo>
                  <a:cubicBezTo>
                    <a:pt x="2519" y="585"/>
                    <a:pt x="1777" y="3103"/>
                    <a:pt x="1035" y="3576"/>
                  </a:cubicBezTo>
                  <a:cubicBezTo>
                    <a:pt x="855" y="3688"/>
                    <a:pt x="698" y="3711"/>
                    <a:pt x="338" y="35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5"/>
            <p:cNvSpPr/>
            <p:nvPr/>
          </p:nvSpPr>
          <p:spPr>
            <a:xfrm>
              <a:off x="6167625" y="2556750"/>
              <a:ext cx="46125" cy="36550"/>
            </a:xfrm>
            <a:custGeom>
              <a:rect b="b" l="l" r="r" t="t"/>
              <a:pathLst>
                <a:path extrusionOk="0" h="1462" w="1845">
                  <a:moveTo>
                    <a:pt x="990" y="1439"/>
                  </a:moveTo>
                  <a:cubicBezTo>
                    <a:pt x="1" y="1417"/>
                    <a:pt x="450" y="0"/>
                    <a:pt x="1035" y="23"/>
                  </a:cubicBezTo>
                  <a:cubicBezTo>
                    <a:pt x="1822" y="68"/>
                    <a:pt x="1844" y="1462"/>
                    <a:pt x="990" y="143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5"/>
            <p:cNvSpPr/>
            <p:nvPr/>
          </p:nvSpPr>
          <p:spPr>
            <a:xfrm>
              <a:off x="6128275" y="2483100"/>
              <a:ext cx="46675" cy="62975"/>
            </a:xfrm>
            <a:custGeom>
              <a:rect b="b" l="l" r="r" t="t"/>
              <a:pathLst>
                <a:path extrusionOk="0" h="2519" w="1867">
                  <a:moveTo>
                    <a:pt x="900" y="2362"/>
                  </a:moveTo>
                  <a:cubicBezTo>
                    <a:pt x="1" y="2159"/>
                    <a:pt x="698" y="1"/>
                    <a:pt x="1507" y="293"/>
                  </a:cubicBezTo>
                  <a:cubicBezTo>
                    <a:pt x="1844" y="428"/>
                    <a:pt x="1867" y="698"/>
                    <a:pt x="1822" y="1147"/>
                  </a:cubicBezTo>
                  <a:cubicBezTo>
                    <a:pt x="1777" y="1822"/>
                    <a:pt x="1552" y="2519"/>
                    <a:pt x="900" y="236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65"/>
          <p:cNvGrpSpPr/>
          <p:nvPr/>
        </p:nvGrpSpPr>
        <p:grpSpPr>
          <a:xfrm>
            <a:off x="3033163" y="427525"/>
            <a:ext cx="825250" cy="671800"/>
            <a:chOff x="4184375" y="3769275"/>
            <a:chExt cx="825250" cy="671800"/>
          </a:xfrm>
        </p:grpSpPr>
        <p:sp>
          <p:nvSpPr>
            <p:cNvPr id="1167" name="Google Shape;1167;p65"/>
            <p:cNvSpPr/>
            <p:nvPr/>
          </p:nvSpPr>
          <p:spPr>
            <a:xfrm>
              <a:off x="4446325" y="3769275"/>
              <a:ext cx="174300" cy="559375"/>
            </a:xfrm>
            <a:custGeom>
              <a:rect b="b" l="l" r="r" t="t"/>
              <a:pathLst>
                <a:path extrusionOk="0" h="22375" w="6972">
                  <a:moveTo>
                    <a:pt x="4970" y="1080"/>
                  </a:moveTo>
                  <a:cubicBezTo>
                    <a:pt x="5420" y="4003"/>
                    <a:pt x="5667" y="7106"/>
                    <a:pt x="6005" y="10232"/>
                  </a:cubicBezTo>
                  <a:cubicBezTo>
                    <a:pt x="6185" y="11783"/>
                    <a:pt x="6387" y="13290"/>
                    <a:pt x="6567" y="14774"/>
                  </a:cubicBezTo>
                  <a:cubicBezTo>
                    <a:pt x="6724" y="16326"/>
                    <a:pt x="6972" y="17877"/>
                    <a:pt x="6972" y="19451"/>
                  </a:cubicBezTo>
                  <a:cubicBezTo>
                    <a:pt x="6972" y="20575"/>
                    <a:pt x="6814" y="22127"/>
                    <a:pt x="5892" y="22284"/>
                  </a:cubicBezTo>
                  <a:cubicBezTo>
                    <a:pt x="5330" y="22374"/>
                    <a:pt x="4835" y="21969"/>
                    <a:pt x="4588" y="21677"/>
                  </a:cubicBezTo>
                  <a:cubicBezTo>
                    <a:pt x="3734" y="20710"/>
                    <a:pt x="3441" y="18866"/>
                    <a:pt x="3194" y="17315"/>
                  </a:cubicBezTo>
                  <a:cubicBezTo>
                    <a:pt x="2362" y="12413"/>
                    <a:pt x="2137" y="6724"/>
                    <a:pt x="1575" y="1687"/>
                  </a:cubicBezTo>
                  <a:cubicBezTo>
                    <a:pt x="1328" y="1710"/>
                    <a:pt x="1058" y="1800"/>
                    <a:pt x="743" y="1777"/>
                  </a:cubicBezTo>
                  <a:cubicBezTo>
                    <a:pt x="361" y="1755"/>
                    <a:pt x="1" y="1575"/>
                    <a:pt x="1" y="1350"/>
                  </a:cubicBezTo>
                  <a:cubicBezTo>
                    <a:pt x="1" y="1058"/>
                    <a:pt x="541" y="900"/>
                    <a:pt x="968" y="765"/>
                  </a:cubicBezTo>
                  <a:cubicBezTo>
                    <a:pt x="2047" y="451"/>
                    <a:pt x="3734" y="113"/>
                    <a:pt x="4835" y="46"/>
                  </a:cubicBezTo>
                  <a:cubicBezTo>
                    <a:pt x="5308" y="1"/>
                    <a:pt x="5915" y="23"/>
                    <a:pt x="5982" y="316"/>
                  </a:cubicBezTo>
                  <a:cubicBezTo>
                    <a:pt x="6095" y="833"/>
                    <a:pt x="5308" y="923"/>
                    <a:pt x="4970" y="10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5"/>
            <p:cNvSpPr/>
            <p:nvPr/>
          </p:nvSpPr>
          <p:spPr>
            <a:xfrm>
              <a:off x="4515475" y="3998650"/>
              <a:ext cx="93900" cy="309750"/>
            </a:xfrm>
            <a:custGeom>
              <a:rect b="b" l="l" r="r" t="t"/>
              <a:pathLst>
                <a:path extrusionOk="0" h="12390" w="3756">
                  <a:moveTo>
                    <a:pt x="2766" y="1304"/>
                  </a:moveTo>
                  <a:cubicBezTo>
                    <a:pt x="2722" y="877"/>
                    <a:pt x="2677" y="450"/>
                    <a:pt x="2632" y="0"/>
                  </a:cubicBezTo>
                  <a:lnTo>
                    <a:pt x="1" y="292"/>
                  </a:lnTo>
                  <a:cubicBezTo>
                    <a:pt x="181" y="2541"/>
                    <a:pt x="361" y="4430"/>
                    <a:pt x="698" y="6476"/>
                  </a:cubicBezTo>
                  <a:cubicBezTo>
                    <a:pt x="900" y="7623"/>
                    <a:pt x="1395" y="11175"/>
                    <a:pt x="2002" y="11895"/>
                  </a:cubicBezTo>
                  <a:cubicBezTo>
                    <a:pt x="2182" y="12097"/>
                    <a:pt x="2542" y="12390"/>
                    <a:pt x="2946" y="12322"/>
                  </a:cubicBezTo>
                  <a:cubicBezTo>
                    <a:pt x="3621" y="12210"/>
                    <a:pt x="3756" y="11086"/>
                    <a:pt x="3733" y="10254"/>
                  </a:cubicBezTo>
                  <a:cubicBezTo>
                    <a:pt x="3733" y="9107"/>
                    <a:pt x="3284" y="5756"/>
                    <a:pt x="3171" y="4632"/>
                  </a:cubicBezTo>
                  <a:cubicBezTo>
                    <a:pt x="3036" y="3530"/>
                    <a:pt x="2901" y="2451"/>
                    <a:pt x="2766" y="130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5"/>
            <p:cNvSpPr/>
            <p:nvPr/>
          </p:nvSpPr>
          <p:spPr>
            <a:xfrm>
              <a:off x="4545825" y="3853600"/>
              <a:ext cx="27575" cy="80975"/>
            </a:xfrm>
            <a:custGeom>
              <a:rect b="b" l="l" r="r" t="t"/>
              <a:pathLst>
                <a:path extrusionOk="0" h="3239" w="1103">
                  <a:moveTo>
                    <a:pt x="541" y="3194"/>
                  </a:moveTo>
                  <a:cubicBezTo>
                    <a:pt x="226" y="2789"/>
                    <a:pt x="113" y="1935"/>
                    <a:pt x="46" y="1080"/>
                  </a:cubicBezTo>
                  <a:cubicBezTo>
                    <a:pt x="23" y="720"/>
                    <a:pt x="1" y="113"/>
                    <a:pt x="338" y="68"/>
                  </a:cubicBezTo>
                  <a:cubicBezTo>
                    <a:pt x="721" y="1"/>
                    <a:pt x="855" y="653"/>
                    <a:pt x="900" y="900"/>
                  </a:cubicBezTo>
                  <a:cubicBezTo>
                    <a:pt x="1058" y="1665"/>
                    <a:pt x="1103" y="2609"/>
                    <a:pt x="968" y="3104"/>
                  </a:cubicBezTo>
                  <a:cubicBezTo>
                    <a:pt x="878" y="3216"/>
                    <a:pt x="676" y="3239"/>
                    <a:pt x="541" y="319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5"/>
            <p:cNvSpPr/>
            <p:nvPr/>
          </p:nvSpPr>
          <p:spPr>
            <a:xfrm>
              <a:off x="4528975" y="3802450"/>
              <a:ext cx="34875" cy="45550"/>
            </a:xfrm>
            <a:custGeom>
              <a:rect b="b" l="l" r="r" t="t"/>
              <a:pathLst>
                <a:path extrusionOk="0" h="1822" w="1395">
                  <a:moveTo>
                    <a:pt x="945" y="1620"/>
                  </a:moveTo>
                  <a:cubicBezTo>
                    <a:pt x="135" y="1822"/>
                    <a:pt x="0" y="1"/>
                    <a:pt x="697" y="23"/>
                  </a:cubicBezTo>
                  <a:cubicBezTo>
                    <a:pt x="990" y="46"/>
                    <a:pt x="1395" y="900"/>
                    <a:pt x="1282" y="1327"/>
                  </a:cubicBezTo>
                  <a:cubicBezTo>
                    <a:pt x="1237" y="1485"/>
                    <a:pt x="1102" y="1575"/>
                    <a:pt x="945" y="162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5"/>
            <p:cNvSpPr/>
            <p:nvPr/>
          </p:nvSpPr>
          <p:spPr>
            <a:xfrm>
              <a:off x="4264200" y="3795150"/>
              <a:ext cx="175425" cy="552600"/>
            </a:xfrm>
            <a:custGeom>
              <a:rect b="b" l="l" r="r" t="t"/>
              <a:pathLst>
                <a:path extrusionOk="0" h="22104" w="7017">
                  <a:moveTo>
                    <a:pt x="5082" y="1529"/>
                  </a:moveTo>
                  <a:cubicBezTo>
                    <a:pt x="5577" y="4632"/>
                    <a:pt x="5937" y="7780"/>
                    <a:pt x="6252" y="11333"/>
                  </a:cubicBezTo>
                  <a:cubicBezTo>
                    <a:pt x="6387" y="12952"/>
                    <a:pt x="6611" y="14548"/>
                    <a:pt x="6656" y="16415"/>
                  </a:cubicBezTo>
                  <a:cubicBezTo>
                    <a:pt x="6701" y="17876"/>
                    <a:pt x="7016" y="20170"/>
                    <a:pt x="6432" y="21339"/>
                  </a:cubicBezTo>
                  <a:cubicBezTo>
                    <a:pt x="6274" y="21632"/>
                    <a:pt x="5937" y="22014"/>
                    <a:pt x="5577" y="22059"/>
                  </a:cubicBezTo>
                  <a:cubicBezTo>
                    <a:pt x="5060" y="22104"/>
                    <a:pt x="4610" y="21676"/>
                    <a:pt x="4385" y="21384"/>
                  </a:cubicBezTo>
                  <a:cubicBezTo>
                    <a:pt x="3643" y="20395"/>
                    <a:pt x="3418" y="18483"/>
                    <a:pt x="3194" y="16999"/>
                  </a:cubicBezTo>
                  <a:cubicBezTo>
                    <a:pt x="2474" y="12120"/>
                    <a:pt x="2137" y="6656"/>
                    <a:pt x="1372" y="1979"/>
                  </a:cubicBezTo>
                  <a:cubicBezTo>
                    <a:pt x="810" y="2001"/>
                    <a:pt x="23" y="2046"/>
                    <a:pt x="1" y="1462"/>
                  </a:cubicBezTo>
                  <a:cubicBezTo>
                    <a:pt x="1" y="877"/>
                    <a:pt x="1147" y="652"/>
                    <a:pt x="1934" y="472"/>
                  </a:cubicBezTo>
                  <a:cubicBezTo>
                    <a:pt x="2879" y="270"/>
                    <a:pt x="3801" y="113"/>
                    <a:pt x="4543" y="68"/>
                  </a:cubicBezTo>
                  <a:cubicBezTo>
                    <a:pt x="5352" y="23"/>
                    <a:pt x="6319" y="0"/>
                    <a:pt x="6342" y="585"/>
                  </a:cubicBezTo>
                  <a:cubicBezTo>
                    <a:pt x="6387" y="1147"/>
                    <a:pt x="5555" y="1372"/>
                    <a:pt x="5082" y="15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5"/>
            <p:cNvSpPr/>
            <p:nvPr/>
          </p:nvSpPr>
          <p:spPr>
            <a:xfrm>
              <a:off x="4338400" y="4023375"/>
              <a:ext cx="87725" cy="304150"/>
            </a:xfrm>
            <a:custGeom>
              <a:rect b="b" l="l" r="r" t="t"/>
              <a:pathLst>
                <a:path extrusionOk="0" h="12166" w="3509">
                  <a:moveTo>
                    <a:pt x="2744" y="2114"/>
                  </a:moveTo>
                  <a:cubicBezTo>
                    <a:pt x="2677" y="1395"/>
                    <a:pt x="2609" y="697"/>
                    <a:pt x="2542" y="0"/>
                  </a:cubicBezTo>
                  <a:lnTo>
                    <a:pt x="1" y="293"/>
                  </a:lnTo>
                  <a:cubicBezTo>
                    <a:pt x="203" y="2204"/>
                    <a:pt x="405" y="4138"/>
                    <a:pt x="675" y="5959"/>
                  </a:cubicBezTo>
                  <a:cubicBezTo>
                    <a:pt x="833" y="6971"/>
                    <a:pt x="1215" y="10996"/>
                    <a:pt x="1732" y="11671"/>
                  </a:cubicBezTo>
                  <a:cubicBezTo>
                    <a:pt x="1867" y="11873"/>
                    <a:pt x="2182" y="12165"/>
                    <a:pt x="2519" y="12120"/>
                  </a:cubicBezTo>
                  <a:cubicBezTo>
                    <a:pt x="2766" y="12098"/>
                    <a:pt x="2991" y="11850"/>
                    <a:pt x="3104" y="11648"/>
                  </a:cubicBezTo>
                  <a:cubicBezTo>
                    <a:pt x="3508" y="10861"/>
                    <a:pt x="3036" y="6566"/>
                    <a:pt x="3014" y="5554"/>
                  </a:cubicBezTo>
                  <a:cubicBezTo>
                    <a:pt x="2991" y="4295"/>
                    <a:pt x="2834" y="3216"/>
                    <a:pt x="2744" y="211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5"/>
            <p:cNvSpPr/>
            <p:nvPr/>
          </p:nvSpPr>
          <p:spPr>
            <a:xfrm>
              <a:off x="4321550" y="3906450"/>
              <a:ext cx="44425" cy="77600"/>
            </a:xfrm>
            <a:custGeom>
              <a:rect b="b" l="l" r="r" t="t"/>
              <a:pathLst>
                <a:path extrusionOk="0" h="3104" w="1777">
                  <a:moveTo>
                    <a:pt x="315" y="742"/>
                  </a:moveTo>
                  <a:cubicBezTo>
                    <a:pt x="1079" y="0"/>
                    <a:pt x="1776" y="2564"/>
                    <a:pt x="1012" y="2811"/>
                  </a:cubicBezTo>
                  <a:cubicBezTo>
                    <a:pt x="113" y="3103"/>
                    <a:pt x="0" y="1372"/>
                    <a:pt x="247" y="832"/>
                  </a:cubicBezTo>
                  <a:cubicBezTo>
                    <a:pt x="247" y="787"/>
                    <a:pt x="292" y="765"/>
                    <a:pt x="315" y="74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5"/>
            <p:cNvSpPr/>
            <p:nvPr/>
          </p:nvSpPr>
          <p:spPr>
            <a:xfrm>
              <a:off x="4326050" y="3991325"/>
              <a:ext cx="47225" cy="57925"/>
            </a:xfrm>
            <a:custGeom>
              <a:rect b="b" l="l" r="r" t="t"/>
              <a:pathLst>
                <a:path extrusionOk="0" h="2317" w="1889">
                  <a:moveTo>
                    <a:pt x="495" y="518"/>
                  </a:moveTo>
                  <a:cubicBezTo>
                    <a:pt x="1214" y="1"/>
                    <a:pt x="1889" y="2114"/>
                    <a:pt x="989" y="2227"/>
                  </a:cubicBezTo>
                  <a:cubicBezTo>
                    <a:pt x="315" y="2317"/>
                    <a:pt x="0" y="855"/>
                    <a:pt x="495" y="51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5"/>
            <p:cNvSpPr/>
            <p:nvPr/>
          </p:nvSpPr>
          <p:spPr>
            <a:xfrm>
              <a:off x="4184375" y="4160525"/>
              <a:ext cx="825250" cy="280550"/>
            </a:xfrm>
            <a:custGeom>
              <a:rect b="b" l="l" r="r" t="t"/>
              <a:pathLst>
                <a:path extrusionOk="0" h="11222" w="33010">
                  <a:moveTo>
                    <a:pt x="28085" y="2002"/>
                  </a:moveTo>
                  <a:cubicBezTo>
                    <a:pt x="28198" y="3126"/>
                    <a:pt x="28513" y="4026"/>
                    <a:pt x="28603" y="5173"/>
                  </a:cubicBezTo>
                  <a:cubicBezTo>
                    <a:pt x="29277" y="5128"/>
                    <a:pt x="30469" y="4970"/>
                    <a:pt x="31391" y="4880"/>
                  </a:cubicBezTo>
                  <a:cubicBezTo>
                    <a:pt x="31728" y="4858"/>
                    <a:pt x="32133" y="4768"/>
                    <a:pt x="32358" y="4858"/>
                  </a:cubicBezTo>
                  <a:cubicBezTo>
                    <a:pt x="32695" y="4993"/>
                    <a:pt x="33010" y="5915"/>
                    <a:pt x="32785" y="6409"/>
                  </a:cubicBezTo>
                  <a:cubicBezTo>
                    <a:pt x="32628" y="6792"/>
                    <a:pt x="31706" y="6904"/>
                    <a:pt x="31076" y="7017"/>
                  </a:cubicBezTo>
                  <a:cubicBezTo>
                    <a:pt x="27748" y="7579"/>
                    <a:pt x="24173" y="7826"/>
                    <a:pt x="20755" y="8253"/>
                  </a:cubicBezTo>
                  <a:cubicBezTo>
                    <a:pt x="15223" y="8928"/>
                    <a:pt x="10232" y="9985"/>
                    <a:pt x="4678" y="10637"/>
                  </a:cubicBezTo>
                  <a:cubicBezTo>
                    <a:pt x="4071" y="10704"/>
                    <a:pt x="3328" y="10817"/>
                    <a:pt x="2631" y="10929"/>
                  </a:cubicBezTo>
                  <a:cubicBezTo>
                    <a:pt x="2002" y="11019"/>
                    <a:pt x="878" y="11221"/>
                    <a:pt x="518" y="10974"/>
                  </a:cubicBezTo>
                  <a:cubicBezTo>
                    <a:pt x="248" y="10817"/>
                    <a:pt x="1" y="9692"/>
                    <a:pt x="293" y="9198"/>
                  </a:cubicBezTo>
                  <a:cubicBezTo>
                    <a:pt x="495" y="8860"/>
                    <a:pt x="1305" y="8860"/>
                    <a:pt x="1822" y="8793"/>
                  </a:cubicBezTo>
                  <a:cubicBezTo>
                    <a:pt x="2452" y="8703"/>
                    <a:pt x="3081" y="8635"/>
                    <a:pt x="3508" y="8568"/>
                  </a:cubicBezTo>
                  <a:cubicBezTo>
                    <a:pt x="3261" y="7579"/>
                    <a:pt x="3284" y="6342"/>
                    <a:pt x="3216" y="5195"/>
                  </a:cubicBezTo>
                  <a:cubicBezTo>
                    <a:pt x="2497" y="5285"/>
                    <a:pt x="1709" y="5645"/>
                    <a:pt x="990" y="5420"/>
                  </a:cubicBezTo>
                  <a:cubicBezTo>
                    <a:pt x="810" y="5105"/>
                    <a:pt x="788" y="4633"/>
                    <a:pt x="765" y="4161"/>
                  </a:cubicBezTo>
                  <a:cubicBezTo>
                    <a:pt x="1102" y="3734"/>
                    <a:pt x="1709" y="3689"/>
                    <a:pt x="2249" y="3621"/>
                  </a:cubicBezTo>
                  <a:cubicBezTo>
                    <a:pt x="3936" y="3374"/>
                    <a:pt x="5869" y="3104"/>
                    <a:pt x="7556" y="2879"/>
                  </a:cubicBezTo>
                  <a:cubicBezTo>
                    <a:pt x="9894" y="2564"/>
                    <a:pt x="12210" y="2137"/>
                    <a:pt x="14549" y="1800"/>
                  </a:cubicBezTo>
                  <a:cubicBezTo>
                    <a:pt x="16932" y="1463"/>
                    <a:pt x="19338" y="1193"/>
                    <a:pt x="21699" y="878"/>
                  </a:cubicBezTo>
                  <a:cubicBezTo>
                    <a:pt x="24128" y="563"/>
                    <a:pt x="26511" y="203"/>
                    <a:pt x="28940" y="46"/>
                  </a:cubicBezTo>
                  <a:cubicBezTo>
                    <a:pt x="29210" y="46"/>
                    <a:pt x="29727" y="1"/>
                    <a:pt x="29907" y="181"/>
                  </a:cubicBezTo>
                  <a:cubicBezTo>
                    <a:pt x="30154" y="428"/>
                    <a:pt x="30199" y="1193"/>
                    <a:pt x="29974" y="1507"/>
                  </a:cubicBezTo>
                  <a:cubicBezTo>
                    <a:pt x="29637" y="1980"/>
                    <a:pt x="28805" y="1867"/>
                    <a:pt x="28085" y="2002"/>
                  </a:cubicBezTo>
                  <a:close/>
                  <a:moveTo>
                    <a:pt x="27276" y="2092"/>
                  </a:moveTo>
                  <a:cubicBezTo>
                    <a:pt x="27253" y="2070"/>
                    <a:pt x="27253" y="2047"/>
                    <a:pt x="27231" y="2047"/>
                  </a:cubicBezTo>
                  <a:cubicBezTo>
                    <a:pt x="26579" y="2182"/>
                    <a:pt x="25859" y="2205"/>
                    <a:pt x="25207" y="2317"/>
                  </a:cubicBezTo>
                  <a:cubicBezTo>
                    <a:pt x="25342" y="3441"/>
                    <a:pt x="25544" y="4521"/>
                    <a:pt x="25702" y="5622"/>
                  </a:cubicBezTo>
                  <a:cubicBezTo>
                    <a:pt x="26421" y="5532"/>
                    <a:pt x="27051" y="5398"/>
                    <a:pt x="27748" y="5330"/>
                  </a:cubicBezTo>
                  <a:cubicBezTo>
                    <a:pt x="27546" y="4273"/>
                    <a:pt x="27366" y="3216"/>
                    <a:pt x="27276" y="2092"/>
                  </a:cubicBezTo>
                  <a:close/>
                  <a:moveTo>
                    <a:pt x="21385" y="2722"/>
                  </a:moveTo>
                  <a:cubicBezTo>
                    <a:pt x="21520" y="3936"/>
                    <a:pt x="21857" y="4948"/>
                    <a:pt x="22059" y="6095"/>
                  </a:cubicBezTo>
                  <a:cubicBezTo>
                    <a:pt x="23094" y="6050"/>
                    <a:pt x="24038" y="5870"/>
                    <a:pt x="25005" y="5735"/>
                  </a:cubicBezTo>
                  <a:cubicBezTo>
                    <a:pt x="24735" y="4723"/>
                    <a:pt x="24623" y="3509"/>
                    <a:pt x="24465" y="2384"/>
                  </a:cubicBezTo>
                  <a:lnTo>
                    <a:pt x="24398" y="2384"/>
                  </a:lnTo>
                  <a:cubicBezTo>
                    <a:pt x="23431" y="2519"/>
                    <a:pt x="22419" y="2632"/>
                    <a:pt x="21385" y="2722"/>
                  </a:cubicBezTo>
                  <a:close/>
                  <a:moveTo>
                    <a:pt x="18057" y="3104"/>
                  </a:moveTo>
                  <a:cubicBezTo>
                    <a:pt x="18169" y="4273"/>
                    <a:pt x="18349" y="5398"/>
                    <a:pt x="18461" y="6567"/>
                  </a:cubicBezTo>
                  <a:cubicBezTo>
                    <a:pt x="19428" y="6454"/>
                    <a:pt x="20350" y="6319"/>
                    <a:pt x="21295" y="6185"/>
                  </a:cubicBezTo>
                  <a:cubicBezTo>
                    <a:pt x="21092" y="5105"/>
                    <a:pt x="20867" y="4026"/>
                    <a:pt x="20777" y="2812"/>
                  </a:cubicBezTo>
                  <a:cubicBezTo>
                    <a:pt x="19833" y="2879"/>
                    <a:pt x="18956" y="3014"/>
                    <a:pt x="18057" y="3104"/>
                  </a:cubicBezTo>
                  <a:close/>
                  <a:moveTo>
                    <a:pt x="14122" y="3509"/>
                  </a:moveTo>
                  <a:cubicBezTo>
                    <a:pt x="14257" y="4678"/>
                    <a:pt x="14347" y="5892"/>
                    <a:pt x="14526" y="7039"/>
                  </a:cubicBezTo>
                  <a:cubicBezTo>
                    <a:pt x="15561" y="6882"/>
                    <a:pt x="16730" y="6837"/>
                    <a:pt x="17742" y="6634"/>
                  </a:cubicBezTo>
                  <a:cubicBezTo>
                    <a:pt x="17472" y="5600"/>
                    <a:pt x="17360" y="4431"/>
                    <a:pt x="17315" y="3171"/>
                  </a:cubicBezTo>
                  <a:lnTo>
                    <a:pt x="17247" y="3171"/>
                  </a:lnTo>
                  <a:cubicBezTo>
                    <a:pt x="16235" y="3306"/>
                    <a:pt x="15111" y="3351"/>
                    <a:pt x="14122" y="3509"/>
                  </a:cubicBezTo>
                  <a:close/>
                  <a:moveTo>
                    <a:pt x="10591" y="4026"/>
                  </a:moveTo>
                  <a:cubicBezTo>
                    <a:pt x="10681" y="5240"/>
                    <a:pt x="10794" y="6454"/>
                    <a:pt x="10996" y="7556"/>
                  </a:cubicBezTo>
                  <a:cubicBezTo>
                    <a:pt x="11963" y="7466"/>
                    <a:pt x="12840" y="7286"/>
                    <a:pt x="13784" y="7174"/>
                  </a:cubicBezTo>
                  <a:cubicBezTo>
                    <a:pt x="13515" y="6095"/>
                    <a:pt x="13312" y="4970"/>
                    <a:pt x="13357" y="3621"/>
                  </a:cubicBezTo>
                  <a:cubicBezTo>
                    <a:pt x="12390" y="3711"/>
                    <a:pt x="11491" y="3868"/>
                    <a:pt x="10591" y="4026"/>
                  </a:cubicBezTo>
                  <a:close/>
                  <a:moveTo>
                    <a:pt x="7084" y="4566"/>
                  </a:moveTo>
                  <a:cubicBezTo>
                    <a:pt x="7196" y="5712"/>
                    <a:pt x="7263" y="6882"/>
                    <a:pt x="7398" y="8006"/>
                  </a:cubicBezTo>
                  <a:cubicBezTo>
                    <a:pt x="8365" y="7938"/>
                    <a:pt x="9242" y="7759"/>
                    <a:pt x="10209" y="7669"/>
                  </a:cubicBezTo>
                  <a:cubicBezTo>
                    <a:pt x="10029" y="6769"/>
                    <a:pt x="9804" y="5735"/>
                    <a:pt x="9759" y="4723"/>
                  </a:cubicBezTo>
                  <a:cubicBezTo>
                    <a:pt x="9759" y="4543"/>
                    <a:pt x="9827" y="4183"/>
                    <a:pt x="9669" y="4161"/>
                  </a:cubicBezTo>
                  <a:cubicBezTo>
                    <a:pt x="8815" y="4296"/>
                    <a:pt x="7961" y="4431"/>
                    <a:pt x="7084" y="4566"/>
                  </a:cubicBezTo>
                  <a:close/>
                  <a:moveTo>
                    <a:pt x="4093" y="5038"/>
                  </a:moveTo>
                  <a:cubicBezTo>
                    <a:pt x="4228" y="6162"/>
                    <a:pt x="4408" y="7219"/>
                    <a:pt x="4453" y="8411"/>
                  </a:cubicBezTo>
                  <a:cubicBezTo>
                    <a:pt x="5150" y="8298"/>
                    <a:pt x="5914" y="8208"/>
                    <a:pt x="6611" y="8096"/>
                  </a:cubicBezTo>
                  <a:cubicBezTo>
                    <a:pt x="6432" y="7174"/>
                    <a:pt x="6319" y="6117"/>
                    <a:pt x="6229" y="5128"/>
                  </a:cubicBezTo>
                  <a:cubicBezTo>
                    <a:pt x="6229" y="4993"/>
                    <a:pt x="6229" y="4790"/>
                    <a:pt x="6139" y="4723"/>
                  </a:cubicBezTo>
                  <a:cubicBezTo>
                    <a:pt x="5442" y="4813"/>
                    <a:pt x="4790" y="4948"/>
                    <a:pt x="4093" y="50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 name="Google Shape;1176;p65"/>
          <p:cNvSpPr/>
          <p:nvPr/>
        </p:nvSpPr>
        <p:spPr>
          <a:xfrm>
            <a:off x="1460186" y="737388"/>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5"/>
          <p:cNvSpPr/>
          <p:nvPr/>
        </p:nvSpPr>
        <p:spPr>
          <a:xfrm rot="2700000">
            <a:off x="5006286" y="4028573"/>
            <a:ext cx="208089" cy="208206"/>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5"/>
          <p:cNvSpPr/>
          <p:nvPr/>
        </p:nvSpPr>
        <p:spPr>
          <a:xfrm rot="2700000">
            <a:off x="1880754" y="1080390"/>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5"/>
          <p:cNvSpPr/>
          <p:nvPr/>
        </p:nvSpPr>
        <p:spPr>
          <a:xfrm>
            <a:off x="5816454" y="3959933"/>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5"/>
          <p:cNvSpPr/>
          <p:nvPr/>
        </p:nvSpPr>
        <p:spPr>
          <a:xfrm>
            <a:off x="5769149" y="654703"/>
            <a:ext cx="665151" cy="661225"/>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5"/>
          <p:cNvSpPr/>
          <p:nvPr/>
        </p:nvSpPr>
        <p:spPr>
          <a:xfrm rot="2700000">
            <a:off x="6773604" y="1222315"/>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5"/>
          <p:cNvSpPr txBox="1"/>
          <p:nvPr>
            <p:ph idx="2" type="title"/>
          </p:nvPr>
        </p:nvSpPr>
        <p:spPr>
          <a:xfrm>
            <a:off x="2022475" y="1554500"/>
            <a:ext cx="1817400" cy="139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183" name="Google Shape;1183;p65"/>
          <p:cNvSpPr/>
          <p:nvPr/>
        </p:nvSpPr>
        <p:spPr>
          <a:xfrm>
            <a:off x="3372911" y="3900863"/>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182"/>
                                        </p:tgtEl>
                                        <p:attrNameLst>
                                          <p:attrName>style.visibility</p:attrName>
                                        </p:attrNameLst>
                                      </p:cBhvr>
                                      <p:to>
                                        <p:strVal val="visible"/>
                                      </p:to>
                                    </p:set>
                                    <p:anim calcmode="lin" valueType="num">
                                      <p:cBhvr additive="base">
                                        <p:cTn dur="1000"/>
                                        <p:tgtEl>
                                          <p:spTgt spid="118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050"/>
                                        </p:tgtEl>
                                        <p:attrNameLst>
                                          <p:attrName>style.visibility</p:attrName>
                                        </p:attrNameLst>
                                      </p:cBhvr>
                                      <p:to>
                                        <p:strVal val="visible"/>
                                      </p:to>
                                    </p:set>
                                    <p:anim calcmode="lin" valueType="num">
                                      <p:cBhvr additive="base">
                                        <p:cTn dur="1000"/>
                                        <p:tgtEl>
                                          <p:spTgt spid="105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1"/>
                                        </p:tgtEl>
                                        <p:attrNameLst>
                                          <p:attrName>style.visibility</p:attrName>
                                        </p:attrNameLst>
                                      </p:cBhvr>
                                      <p:to>
                                        <p:strVal val="visible"/>
                                      </p:to>
                                    </p:set>
                                    <p:animEffect filter="fade" transition="in">
                                      <p:cBhvr>
                                        <p:cTn dur="1000"/>
                                        <p:tgtEl>
                                          <p:spTgt spid="10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sp>
        <p:nvSpPr>
          <p:cNvPr id="1188" name="Google Shape;1188;p66"/>
          <p:cNvSpPr txBox="1"/>
          <p:nvPr>
            <p:ph type="title"/>
          </p:nvPr>
        </p:nvSpPr>
        <p:spPr>
          <a:xfrm>
            <a:off x="817300" y="395475"/>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Pre-trained BERT for QA fine tuned on SQUAD</a:t>
            </a:r>
            <a:endParaRPr/>
          </a:p>
        </p:txBody>
      </p:sp>
      <p:pic>
        <p:nvPicPr>
          <p:cNvPr id="1189" name="Google Shape;1189;p66"/>
          <p:cNvPicPr preferRelativeResize="0"/>
          <p:nvPr/>
        </p:nvPicPr>
        <p:blipFill>
          <a:blip r:embed="rId3">
            <a:alphaModFix/>
          </a:blip>
          <a:stretch>
            <a:fillRect/>
          </a:stretch>
        </p:blipFill>
        <p:spPr>
          <a:xfrm>
            <a:off x="2082300" y="1025550"/>
            <a:ext cx="4979405" cy="3975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3" name="Shape 1193"/>
        <p:cNvGrpSpPr/>
        <p:nvPr/>
      </p:nvGrpSpPr>
      <p:grpSpPr>
        <a:xfrm>
          <a:off x="0" y="0"/>
          <a:ext cx="0" cy="0"/>
          <a:chOff x="0" y="0"/>
          <a:chExt cx="0" cy="0"/>
        </a:xfrm>
      </p:grpSpPr>
      <p:sp>
        <p:nvSpPr>
          <p:cNvPr id="1194" name="Google Shape;1194;p67"/>
          <p:cNvSpPr txBox="1"/>
          <p:nvPr>
            <p:ph type="title"/>
          </p:nvPr>
        </p:nvSpPr>
        <p:spPr>
          <a:xfrm>
            <a:off x="669375" y="2442200"/>
            <a:ext cx="37329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195" name="Google Shape;1195;p67"/>
          <p:cNvSpPr txBox="1"/>
          <p:nvPr>
            <p:ph idx="2" type="title"/>
          </p:nvPr>
        </p:nvSpPr>
        <p:spPr>
          <a:xfrm>
            <a:off x="714300" y="1010100"/>
            <a:ext cx="3048000" cy="139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196" name="Google Shape;1196;p67"/>
          <p:cNvSpPr/>
          <p:nvPr/>
        </p:nvSpPr>
        <p:spPr>
          <a:xfrm>
            <a:off x="7959915" y="812711"/>
            <a:ext cx="116400" cy="1164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7"/>
          <p:cNvSpPr/>
          <p:nvPr/>
        </p:nvSpPr>
        <p:spPr>
          <a:xfrm>
            <a:off x="8124171" y="812711"/>
            <a:ext cx="116400" cy="116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7"/>
          <p:cNvSpPr/>
          <p:nvPr/>
        </p:nvSpPr>
        <p:spPr>
          <a:xfrm>
            <a:off x="8288427" y="812711"/>
            <a:ext cx="116400" cy="116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 name="Google Shape;1199;p67"/>
          <p:cNvGrpSpPr/>
          <p:nvPr/>
        </p:nvGrpSpPr>
        <p:grpSpPr>
          <a:xfrm>
            <a:off x="4195962" y="812731"/>
            <a:ext cx="4338518" cy="3791511"/>
            <a:chOff x="4195962" y="812731"/>
            <a:chExt cx="4338518" cy="3791511"/>
          </a:xfrm>
        </p:grpSpPr>
        <p:grpSp>
          <p:nvGrpSpPr>
            <p:cNvPr id="1200" name="Google Shape;1200;p67"/>
            <p:cNvGrpSpPr/>
            <p:nvPr/>
          </p:nvGrpSpPr>
          <p:grpSpPr>
            <a:xfrm>
              <a:off x="4470000" y="812731"/>
              <a:ext cx="3490051" cy="2287960"/>
              <a:chOff x="4849800" y="1060525"/>
              <a:chExt cx="2932816" cy="1922656"/>
            </a:xfrm>
          </p:grpSpPr>
          <p:sp>
            <p:nvSpPr>
              <p:cNvPr id="1201" name="Google Shape;1201;p67"/>
              <p:cNvSpPr/>
              <p:nvPr/>
            </p:nvSpPr>
            <p:spPr>
              <a:xfrm>
                <a:off x="5702118" y="1354752"/>
                <a:ext cx="412858" cy="1595400"/>
              </a:xfrm>
              <a:custGeom>
                <a:rect b="b" l="l" r="r" t="t"/>
                <a:pathLst>
                  <a:path extrusionOk="0" h="22123" w="5725">
                    <a:moveTo>
                      <a:pt x="5610" y="0"/>
                    </a:moveTo>
                    <a:cubicBezTo>
                      <a:pt x="3750" y="286"/>
                      <a:pt x="2663" y="1689"/>
                      <a:pt x="2233" y="4293"/>
                    </a:cubicBezTo>
                    <a:cubicBezTo>
                      <a:pt x="1890" y="6468"/>
                      <a:pt x="2062" y="9244"/>
                      <a:pt x="2233" y="11906"/>
                    </a:cubicBezTo>
                    <a:cubicBezTo>
                      <a:pt x="2491" y="16485"/>
                      <a:pt x="2748" y="20806"/>
                      <a:pt x="487" y="21293"/>
                    </a:cubicBezTo>
                    <a:cubicBezTo>
                      <a:pt x="316" y="21321"/>
                      <a:pt x="173" y="21350"/>
                      <a:pt x="1" y="21350"/>
                    </a:cubicBezTo>
                    <a:lnTo>
                      <a:pt x="58" y="22123"/>
                    </a:lnTo>
                    <a:cubicBezTo>
                      <a:pt x="173" y="22123"/>
                      <a:pt x="287" y="22094"/>
                      <a:pt x="402" y="22094"/>
                    </a:cubicBezTo>
                    <a:cubicBezTo>
                      <a:pt x="487" y="22065"/>
                      <a:pt x="573" y="22037"/>
                      <a:pt x="631" y="22037"/>
                    </a:cubicBezTo>
                    <a:cubicBezTo>
                      <a:pt x="3550" y="21407"/>
                      <a:pt x="3264" y="16771"/>
                      <a:pt x="2977" y="11848"/>
                    </a:cubicBezTo>
                    <a:cubicBezTo>
                      <a:pt x="2663" y="6668"/>
                      <a:pt x="2348" y="1288"/>
                      <a:pt x="5725" y="744"/>
                    </a:cubicBezTo>
                    <a:lnTo>
                      <a:pt x="5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7"/>
              <p:cNvSpPr/>
              <p:nvPr/>
            </p:nvSpPr>
            <p:spPr>
              <a:xfrm>
                <a:off x="5559765" y="1393045"/>
                <a:ext cx="1783260" cy="1590136"/>
              </a:xfrm>
              <a:custGeom>
                <a:rect b="b" l="l" r="r" t="t"/>
                <a:pathLst>
                  <a:path extrusionOk="0" h="22050" w="24728">
                    <a:moveTo>
                      <a:pt x="17788" y="1"/>
                    </a:moveTo>
                    <a:cubicBezTo>
                      <a:pt x="15721" y="1"/>
                      <a:pt x="13551" y="1179"/>
                      <a:pt x="12078" y="3733"/>
                    </a:cubicBezTo>
                    <a:cubicBezTo>
                      <a:pt x="11792" y="4247"/>
                      <a:pt x="11267" y="4533"/>
                      <a:pt x="10729" y="4533"/>
                    </a:cubicBezTo>
                    <a:cubicBezTo>
                      <a:pt x="10457" y="4533"/>
                      <a:pt x="10181" y="4459"/>
                      <a:pt x="9931" y="4306"/>
                    </a:cubicBezTo>
                    <a:cubicBezTo>
                      <a:pt x="8557" y="3481"/>
                      <a:pt x="7201" y="3115"/>
                      <a:pt x="5960" y="3115"/>
                    </a:cubicBezTo>
                    <a:cubicBezTo>
                      <a:pt x="2548" y="3115"/>
                      <a:pt x="0" y="5884"/>
                      <a:pt x="315" y="9514"/>
                    </a:cubicBezTo>
                    <a:cubicBezTo>
                      <a:pt x="687" y="13664"/>
                      <a:pt x="7384" y="19417"/>
                      <a:pt x="14024" y="21878"/>
                    </a:cubicBezTo>
                    <a:cubicBezTo>
                      <a:pt x="14337" y="21993"/>
                      <a:pt x="14665" y="22049"/>
                      <a:pt x="14991" y="22049"/>
                    </a:cubicBezTo>
                    <a:cubicBezTo>
                      <a:pt x="15794" y="22049"/>
                      <a:pt x="16585" y="21708"/>
                      <a:pt x="17115" y="21077"/>
                    </a:cubicBezTo>
                    <a:cubicBezTo>
                      <a:pt x="21694" y="15668"/>
                      <a:pt x="24727" y="7368"/>
                      <a:pt x="23010" y="3590"/>
                    </a:cubicBezTo>
                    <a:cubicBezTo>
                      <a:pt x="21975" y="1272"/>
                      <a:pt x="19936" y="1"/>
                      <a:pt x="177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7"/>
              <p:cNvSpPr/>
              <p:nvPr/>
            </p:nvSpPr>
            <p:spPr>
              <a:xfrm>
                <a:off x="5451954" y="1248455"/>
                <a:ext cx="1794077" cy="1507348"/>
              </a:xfrm>
              <a:custGeom>
                <a:rect b="b" l="l" r="r" t="t"/>
                <a:pathLst>
                  <a:path extrusionOk="0" h="20902" w="24878">
                    <a:moveTo>
                      <a:pt x="18912" y="0"/>
                    </a:moveTo>
                    <a:cubicBezTo>
                      <a:pt x="16974" y="0"/>
                      <a:pt x="15119" y="985"/>
                      <a:pt x="13801" y="2476"/>
                    </a:cubicBezTo>
                    <a:cubicBezTo>
                      <a:pt x="13086" y="3306"/>
                      <a:pt x="12485" y="4250"/>
                      <a:pt x="12056" y="5280"/>
                    </a:cubicBezTo>
                    <a:cubicBezTo>
                      <a:pt x="10056" y="3479"/>
                      <a:pt x="7989" y="2708"/>
                      <a:pt x="6148" y="2708"/>
                    </a:cubicBezTo>
                    <a:cubicBezTo>
                      <a:pt x="2667" y="2708"/>
                      <a:pt x="0" y="5467"/>
                      <a:pt x="150" y="9230"/>
                    </a:cubicBezTo>
                    <a:cubicBezTo>
                      <a:pt x="265" y="12006"/>
                      <a:pt x="2440" y="14524"/>
                      <a:pt x="4300" y="16385"/>
                    </a:cubicBezTo>
                    <a:cubicBezTo>
                      <a:pt x="5988" y="18102"/>
                      <a:pt x="7963" y="20048"/>
                      <a:pt x="10367" y="20620"/>
                    </a:cubicBezTo>
                    <a:cubicBezTo>
                      <a:pt x="11144" y="20811"/>
                      <a:pt x="11906" y="20901"/>
                      <a:pt x="12651" y="20901"/>
                    </a:cubicBezTo>
                    <a:cubicBezTo>
                      <a:pt x="18933" y="20901"/>
                      <a:pt x="23912" y="14508"/>
                      <a:pt x="24705" y="8572"/>
                    </a:cubicBezTo>
                    <a:cubicBezTo>
                      <a:pt x="24848" y="7599"/>
                      <a:pt x="24877" y="6597"/>
                      <a:pt x="24791" y="5595"/>
                    </a:cubicBezTo>
                    <a:cubicBezTo>
                      <a:pt x="24734" y="5080"/>
                      <a:pt x="24620" y="4565"/>
                      <a:pt x="24476" y="4078"/>
                    </a:cubicBezTo>
                    <a:cubicBezTo>
                      <a:pt x="23875" y="2333"/>
                      <a:pt x="22530" y="959"/>
                      <a:pt x="20813" y="329"/>
                    </a:cubicBezTo>
                    <a:cubicBezTo>
                      <a:pt x="20181" y="105"/>
                      <a:pt x="19542" y="0"/>
                      <a:pt x="189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7"/>
              <p:cNvSpPr/>
              <p:nvPr/>
            </p:nvSpPr>
            <p:spPr>
              <a:xfrm>
                <a:off x="6443092" y="1464510"/>
                <a:ext cx="359133" cy="270143"/>
              </a:xfrm>
              <a:custGeom>
                <a:rect b="b" l="l" r="r" t="t"/>
                <a:pathLst>
                  <a:path extrusionOk="0" h="3746" w="4980">
                    <a:moveTo>
                      <a:pt x="4469" y="1"/>
                    </a:moveTo>
                    <a:cubicBezTo>
                      <a:pt x="4393" y="1"/>
                      <a:pt x="4315" y="17"/>
                      <a:pt x="4236" y="52"/>
                    </a:cubicBezTo>
                    <a:cubicBezTo>
                      <a:pt x="3749" y="224"/>
                      <a:pt x="3291" y="539"/>
                      <a:pt x="2919" y="939"/>
                    </a:cubicBezTo>
                    <a:cubicBezTo>
                      <a:pt x="2461" y="1397"/>
                      <a:pt x="2032" y="1855"/>
                      <a:pt x="1632" y="2370"/>
                    </a:cubicBezTo>
                    <a:cubicBezTo>
                      <a:pt x="1317" y="2800"/>
                      <a:pt x="859" y="3143"/>
                      <a:pt x="344" y="3372"/>
                    </a:cubicBezTo>
                    <a:cubicBezTo>
                      <a:pt x="286" y="3372"/>
                      <a:pt x="201" y="3401"/>
                      <a:pt x="143" y="3429"/>
                    </a:cubicBezTo>
                    <a:cubicBezTo>
                      <a:pt x="57" y="3486"/>
                      <a:pt x="0" y="3572"/>
                      <a:pt x="29" y="3658"/>
                    </a:cubicBezTo>
                    <a:cubicBezTo>
                      <a:pt x="158" y="3714"/>
                      <a:pt x="300" y="3745"/>
                      <a:pt x="445" y="3745"/>
                    </a:cubicBezTo>
                    <a:cubicBezTo>
                      <a:pt x="525" y="3745"/>
                      <a:pt x="606" y="3736"/>
                      <a:pt x="687" y="3715"/>
                    </a:cubicBezTo>
                    <a:cubicBezTo>
                      <a:pt x="1832" y="3458"/>
                      <a:pt x="2605" y="2485"/>
                      <a:pt x="3578" y="1855"/>
                    </a:cubicBezTo>
                    <a:cubicBezTo>
                      <a:pt x="4007" y="1569"/>
                      <a:pt x="4522" y="1340"/>
                      <a:pt x="4837" y="853"/>
                    </a:cubicBezTo>
                    <a:cubicBezTo>
                      <a:pt x="4951" y="653"/>
                      <a:pt x="4980" y="424"/>
                      <a:pt x="4894" y="224"/>
                    </a:cubicBezTo>
                    <a:cubicBezTo>
                      <a:pt x="4795" y="85"/>
                      <a:pt x="4640" y="1"/>
                      <a:pt x="4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7"/>
              <p:cNvSpPr/>
              <p:nvPr/>
            </p:nvSpPr>
            <p:spPr>
              <a:xfrm>
                <a:off x="5629932" y="1721959"/>
                <a:ext cx="267114" cy="403988"/>
              </a:xfrm>
              <a:custGeom>
                <a:rect b="b" l="l" r="r" t="t"/>
                <a:pathLst>
                  <a:path extrusionOk="0" h="5602" w="3704">
                    <a:moveTo>
                      <a:pt x="3355" y="1"/>
                    </a:moveTo>
                    <a:cubicBezTo>
                      <a:pt x="2798" y="1"/>
                      <a:pt x="1682" y="823"/>
                      <a:pt x="1517" y="947"/>
                    </a:cubicBezTo>
                    <a:cubicBezTo>
                      <a:pt x="773" y="1605"/>
                      <a:pt x="286" y="2521"/>
                      <a:pt x="143" y="3522"/>
                    </a:cubicBezTo>
                    <a:cubicBezTo>
                      <a:pt x="0" y="4095"/>
                      <a:pt x="86" y="4696"/>
                      <a:pt x="315" y="5240"/>
                    </a:cubicBezTo>
                    <a:cubicBezTo>
                      <a:pt x="413" y="5410"/>
                      <a:pt x="593" y="5602"/>
                      <a:pt x="786" y="5602"/>
                    </a:cubicBezTo>
                    <a:cubicBezTo>
                      <a:pt x="820" y="5602"/>
                      <a:pt x="854" y="5596"/>
                      <a:pt x="887" y="5583"/>
                    </a:cubicBezTo>
                    <a:cubicBezTo>
                      <a:pt x="1116" y="5497"/>
                      <a:pt x="1116" y="5268"/>
                      <a:pt x="1145" y="5068"/>
                    </a:cubicBezTo>
                    <a:cubicBezTo>
                      <a:pt x="1317" y="3866"/>
                      <a:pt x="1660" y="2607"/>
                      <a:pt x="2490" y="1719"/>
                    </a:cubicBezTo>
                    <a:cubicBezTo>
                      <a:pt x="2862" y="1405"/>
                      <a:pt x="3206" y="1090"/>
                      <a:pt x="3520" y="718"/>
                    </a:cubicBezTo>
                    <a:cubicBezTo>
                      <a:pt x="3578" y="632"/>
                      <a:pt x="3635" y="546"/>
                      <a:pt x="3664" y="460"/>
                    </a:cubicBezTo>
                    <a:cubicBezTo>
                      <a:pt x="3704" y="124"/>
                      <a:pt x="3571" y="1"/>
                      <a:pt x="3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7"/>
              <p:cNvSpPr/>
              <p:nvPr/>
            </p:nvSpPr>
            <p:spPr>
              <a:xfrm>
                <a:off x="5958051" y="1678330"/>
                <a:ext cx="123894" cy="63461"/>
              </a:xfrm>
              <a:custGeom>
                <a:rect b="b" l="l" r="r" t="t"/>
                <a:pathLst>
                  <a:path extrusionOk="0" h="880" w="1718">
                    <a:moveTo>
                      <a:pt x="934" y="0"/>
                    </a:moveTo>
                    <a:cubicBezTo>
                      <a:pt x="718" y="0"/>
                      <a:pt x="507" y="41"/>
                      <a:pt x="373" y="92"/>
                    </a:cubicBezTo>
                    <a:cubicBezTo>
                      <a:pt x="230" y="121"/>
                      <a:pt x="87" y="235"/>
                      <a:pt x="29" y="378"/>
                    </a:cubicBezTo>
                    <a:cubicBezTo>
                      <a:pt x="1" y="493"/>
                      <a:pt x="87" y="665"/>
                      <a:pt x="201" y="722"/>
                    </a:cubicBezTo>
                    <a:cubicBezTo>
                      <a:pt x="258" y="779"/>
                      <a:pt x="344" y="808"/>
                      <a:pt x="430" y="836"/>
                    </a:cubicBezTo>
                    <a:cubicBezTo>
                      <a:pt x="587" y="865"/>
                      <a:pt x="738" y="879"/>
                      <a:pt x="888" y="879"/>
                    </a:cubicBezTo>
                    <a:cubicBezTo>
                      <a:pt x="1038" y="879"/>
                      <a:pt x="1188" y="865"/>
                      <a:pt x="1346" y="836"/>
                    </a:cubicBezTo>
                    <a:cubicBezTo>
                      <a:pt x="1432" y="836"/>
                      <a:pt x="1518" y="808"/>
                      <a:pt x="1603" y="750"/>
                    </a:cubicBezTo>
                    <a:cubicBezTo>
                      <a:pt x="1661" y="722"/>
                      <a:pt x="1718" y="636"/>
                      <a:pt x="1718" y="550"/>
                    </a:cubicBezTo>
                    <a:cubicBezTo>
                      <a:pt x="1718" y="128"/>
                      <a:pt x="1319" y="0"/>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7"/>
              <p:cNvSpPr/>
              <p:nvPr/>
            </p:nvSpPr>
            <p:spPr>
              <a:xfrm>
                <a:off x="4849800" y="1905995"/>
                <a:ext cx="338508" cy="280599"/>
              </a:xfrm>
              <a:custGeom>
                <a:rect b="b" l="l" r="r" t="t"/>
                <a:pathLst>
                  <a:path extrusionOk="0" h="3891" w="4694">
                    <a:moveTo>
                      <a:pt x="2539" y="0"/>
                    </a:moveTo>
                    <a:cubicBezTo>
                      <a:pt x="2391" y="0"/>
                      <a:pt x="2241" y="18"/>
                      <a:pt x="2089" y="55"/>
                    </a:cubicBezTo>
                    <a:cubicBezTo>
                      <a:pt x="401" y="398"/>
                      <a:pt x="0" y="2630"/>
                      <a:pt x="1460" y="3575"/>
                    </a:cubicBezTo>
                    <a:cubicBezTo>
                      <a:pt x="1797" y="3793"/>
                      <a:pt x="2156" y="3891"/>
                      <a:pt x="2504" y="3891"/>
                    </a:cubicBezTo>
                    <a:cubicBezTo>
                      <a:pt x="3660" y="3891"/>
                      <a:pt x="4694" y="2812"/>
                      <a:pt x="4408" y="1514"/>
                    </a:cubicBezTo>
                    <a:cubicBezTo>
                      <a:pt x="4211" y="631"/>
                      <a:pt x="3426" y="0"/>
                      <a:pt x="2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7"/>
              <p:cNvSpPr/>
              <p:nvPr/>
            </p:nvSpPr>
            <p:spPr>
              <a:xfrm>
                <a:off x="4913765" y="1944577"/>
                <a:ext cx="239350" cy="197956"/>
              </a:xfrm>
              <a:custGeom>
                <a:rect b="b" l="l" r="r" t="t"/>
                <a:pathLst>
                  <a:path extrusionOk="0" h="2745" w="3319">
                    <a:moveTo>
                      <a:pt x="1782" y="0"/>
                    </a:moveTo>
                    <a:cubicBezTo>
                      <a:pt x="1684" y="0"/>
                      <a:pt x="1586" y="11"/>
                      <a:pt x="1489" y="35"/>
                    </a:cubicBezTo>
                    <a:cubicBezTo>
                      <a:pt x="287" y="292"/>
                      <a:pt x="0" y="1866"/>
                      <a:pt x="1031" y="2525"/>
                    </a:cubicBezTo>
                    <a:cubicBezTo>
                      <a:pt x="1269" y="2677"/>
                      <a:pt x="1522" y="2745"/>
                      <a:pt x="1767" y="2745"/>
                    </a:cubicBezTo>
                    <a:cubicBezTo>
                      <a:pt x="2585" y="2745"/>
                      <a:pt x="3318" y="1990"/>
                      <a:pt x="3120" y="1065"/>
                    </a:cubicBezTo>
                    <a:cubicBezTo>
                      <a:pt x="2972" y="447"/>
                      <a:pt x="2397" y="0"/>
                      <a:pt x="1782" y="0"/>
                    </a:cubicBezTo>
                    <a:close/>
                  </a:path>
                </a:pathLst>
              </a:custGeom>
              <a:solidFill>
                <a:srgbClr val="A2C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7"/>
              <p:cNvSpPr/>
              <p:nvPr/>
            </p:nvSpPr>
            <p:spPr>
              <a:xfrm>
                <a:off x="5045879" y="2005225"/>
                <a:ext cx="660501" cy="945572"/>
              </a:xfrm>
              <a:custGeom>
                <a:rect b="b" l="l" r="r" t="t"/>
                <a:pathLst>
                  <a:path extrusionOk="0" h="13112" w="9159">
                    <a:moveTo>
                      <a:pt x="1073" y="0"/>
                    </a:moveTo>
                    <a:cubicBezTo>
                      <a:pt x="694" y="0"/>
                      <a:pt x="324" y="101"/>
                      <a:pt x="0" y="281"/>
                    </a:cubicBezTo>
                    <a:lnTo>
                      <a:pt x="401" y="911"/>
                    </a:lnTo>
                    <a:cubicBezTo>
                      <a:pt x="607" y="808"/>
                      <a:pt x="833" y="756"/>
                      <a:pt x="1062" y="756"/>
                    </a:cubicBezTo>
                    <a:cubicBezTo>
                      <a:pt x="1215" y="756"/>
                      <a:pt x="1368" y="779"/>
                      <a:pt x="1517" y="825"/>
                    </a:cubicBezTo>
                    <a:cubicBezTo>
                      <a:pt x="2204" y="1083"/>
                      <a:pt x="3234" y="1855"/>
                      <a:pt x="4264" y="4402"/>
                    </a:cubicBezTo>
                    <a:cubicBezTo>
                      <a:pt x="4722" y="5662"/>
                      <a:pt x="5123" y="6950"/>
                      <a:pt x="5438" y="8237"/>
                    </a:cubicBezTo>
                    <a:cubicBezTo>
                      <a:pt x="6128" y="10861"/>
                      <a:pt x="6712" y="13112"/>
                      <a:pt x="8912" y="13112"/>
                    </a:cubicBezTo>
                    <a:cubicBezTo>
                      <a:pt x="8992" y="13112"/>
                      <a:pt x="9074" y="13109"/>
                      <a:pt x="9158" y="13103"/>
                    </a:cubicBezTo>
                    <a:lnTo>
                      <a:pt x="9130" y="12330"/>
                    </a:lnTo>
                    <a:cubicBezTo>
                      <a:pt x="9055" y="12336"/>
                      <a:pt x="8983" y="12339"/>
                      <a:pt x="8914" y="12339"/>
                    </a:cubicBezTo>
                    <a:cubicBezTo>
                      <a:pt x="7372" y="12339"/>
                      <a:pt x="6921" y="10830"/>
                      <a:pt x="6182" y="8037"/>
                    </a:cubicBezTo>
                    <a:cubicBezTo>
                      <a:pt x="5867" y="6721"/>
                      <a:pt x="5466" y="5404"/>
                      <a:pt x="4980" y="4116"/>
                    </a:cubicBezTo>
                    <a:cubicBezTo>
                      <a:pt x="4064" y="1855"/>
                      <a:pt x="2976" y="482"/>
                      <a:pt x="1746" y="110"/>
                    </a:cubicBezTo>
                    <a:cubicBezTo>
                      <a:pt x="1523" y="35"/>
                      <a:pt x="129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7"/>
              <p:cNvSpPr/>
              <p:nvPr/>
            </p:nvSpPr>
            <p:spPr>
              <a:xfrm>
                <a:off x="7028584" y="2256616"/>
                <a:ext cx="317883" cy="720357"/>
              </a:xfrm>
              <a:custGeom>
                <a:rect b="b" l="l" r="r" t="t"/>
                <a:pathLst>
                  <a:path extrusionOk="0" h="9989" w="4408">
                    <a:moveTo>
                      <a:pt x="4207" y="1"/>
                    </a:moveTo>
                    <a:lnTo>
                      <a:pt x="3435" y="29"/>
                    </a:lnTo>
                    <a:cubicBezTo>
                      <a:pt x="3692" y="7585"/>
                      <a:pt x="1861" y="8930"/>
                      <a:pt x="0" y="9216"/>
                    </a:cubicBezTo>
                    <a:lnTo>
                      <a:pt x="115" y="9989"/>
                    </a:lnTo>
                    <a:cubicBezTo>
                      <a:pt x="3206" y="9474"/>
                      <a:pt x="4408" y="6497"/>
                      <a:pt x="4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7"/>
              <p:cNvSpPr/>
              <p:nvPr/>
            </p:nvSpPr>
            <p:spPr>
              <a:xfrm>
                <a:off x="6106679" y="1351435"/>
                <a:ext cx="934971" cy="1630592"/>
              </a:xfrm>
              <a:custGeom>
                <a:rect b="b" l="l" r="r" t="t"/>
                <a:pathLst>
                  <a:path extrusionOk="0" h="22611" w="12965">
                    <a:moveTo>
                      <a:pt x="556" y="0"/>
                    </a:moveTo>
                    <a:cubicBezTo>
                      <a:pt x="376" y="0"/>
                      <a:pt x="191" y="15"/>
                      <a:pt x="0" y="46"/>
                    </a:cubicBezTo>
                    <a:lnTo>
                      <a:pt x="115" y="790"/>
                    </a:lnTo>
                    <a:cubicBezTo>
                      <a:pt x="253" y="768"/>
                      <a:pt x="387" y="757"/>
                      <a:pt x="518" y="757"/>
                    </a:cubicBezTo>
                    <a:cubicBezTo>
                      <a:pt x="3436" y="757"/>
                      <a:pt x="4722" y="6118"/>
                      <a:pt x="5982" y="11322"/>
                    </a:cubicBezTo>
                    <a:cubicBezTo>
                      <a:pt x="7292" y="16871"/>
                      <a:pt x="8684" y="22610"/>
                      <a:pt x="12249" y="22610"/>
                    </a:cubicBezTo>
                    <a:cubicBezTo>
                      <a:pt x="12343" y="22610"/>
                      <a:pt x="12438" y="22606"/>
                      <a:pt x="12536" y="22598"/>
                    </a:cubicBezTo>
                    <a:cubicBezTo>
                      <a:pt x="12679" y="22569"/>
                      <a:pt x="12822" y="22569"/>
                      <a:pt x="12965" y="22541"/>
                    </a:cubicBezTo>
                    <a:lnTo>
                      <a:pt x="12822" y="21768"/>
                    </a:lnTo>
                    <a:cubicBezTo>
                      <a:pt x="12736" y="21768"/>
                      <a:pt x="12593" y="21797"/>
                      <a:pt x="12478" y="21797"/>
                    </a:cubicBezTo>
                    <a:cubicBezTo>
                      <a:pt x="12401" y="21804"/>
                      <a:pt x="12324" y="21807"/>
                      <a:pt x="12248" y="21807"/>
                    </a:cubicBezTo>
                    <a:cubicBezTo>
                      <a:pt x="9265" y="21807"/>
                      <a:pt x="7981" y="16369"/>
                      <a:pt x="6697" y="11122"/>
                    </a:cubicBezTo>
                    <a:cubicBezTo>
                      <a:pt x="5391" y="5651"/>
                      <a:pt x="4033" y="0"/>
                      <a:pt x="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7"/>
              <p:cNvSpPr/>
              <p:nvPr/>
            </p:nvSpPr>
            <p:spPr>
              <a:xfrm>
                <a:off x="6847580" y="1168841"/>
                <a:ext cx="220888" cy="660646"/>
              </a:xfrm>
              <a:custGeom>
                <a:rect b="b" l="l" r="r" t="t"/>
                <a:pathLst>
                  <a:path extrusionOk="0" h="9161" w="3063">
                    <a:moveTo>
                      <a:pt x="2967" y="1"/>
                    </a:moveTo>
                    <a:cubicBezTo>
                      <a:pt x="2171" y="1"/>
                      <a:pt x="1409" y="341"/>
                      <a:pt x="859" y="947"/>
                    </a:cubicBezTo>
                    <a:cubicBezTo>
                      <a:pt x="172" y="1805"/>
                      <a:pt x="1" y="3179"/>
                      <a:pt x="373" y="4925"/>
                    </a:cubicBezTo>
                    <a:cubicBezTo>
                      <a:pt x="630" y="6270"/>
                      <a:pt x="945" y="7701"/>
                      <a:pt x="1403" y="9160"/>
                    </a:cubicBezTo>
                    <a:lnTo>
                      <a:pt x="1889" y="9017"/>
                    </a:lnTo>
                    <a:cubicBezTo>
                      <a:pt x="1460" y="7586"/>
                      <a:pt x="1145" y="6155"/>
                      <a:pt x="859" y="4839"/>
                    </a:cubicBezTo>
                    <a:cubicBezTo>
                      <a:pt x="544" y="3236"/>
                      <a:pt x="659" y="1977"/>
                      <a:pt x="1260" y="1262"/>
                    </a:cubicBezTo>
                    <a:cubicBezTo>
                      <a:pt x="1695" y="772"/>
                      <a:pt x="2311" y="515"/>
                      <a:pt x="2960" y="515"/>
                    </a:cubicBezTo>
                    <a:cubicBezTo>
                      <a:pt x="2994" y="515"/>
                      <a:pt x="3028" y="516"/>
                      <a:pt x="3063" y="517"/>
                    </a:cubicBezTo>
                    <a:lnTo>
                      <a:pt x="3063" y="2"/>
                    </a:lnTo>
                    <a:cubicBezTo>
                      <a:pt x="3031" y="1"/>
                      <a:pt x="2999" y="1"/>
                      <a:pt x="29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7"/>
              <p:cNvSpPr/>
              <p:nvPr/>
            </p:nvSpPr>
            <p:spPr>
              <a:xfrm>
                <a:off x="6932170" y="1814987"/>
                <a:ext cx="759587" cy="478844"/>
              </a:xfrm>
              <a:custGeom>
                <a:rect b="b" l="l" r="r" t="t"/>
                <a:pathLst>
                  <a:path extrusionOk="0" h="6640" w="10533">
                    <a:moveTo>
                      <a:pt x="974" y="0"/>
                    </a:moveTo>
                    <a:lnTo>
                      <a:pt x="1" y="286"/>
                    </a:lnTo>
                    <a:cubicBezTo>
                      <a:pt x="1317" y="4551"/>
                      <a:pt x="3006" y="6611"/>
                      <a:pt x="5210" y="6640"/>
                    </a:cubicBezTo>
                    <a:cubicBezTo>
                      <a:pt x="5381" y="6640"/>
                      <a:pt x="5582" y="6640"/>
                      <a:pt x="5782" y="6583"/>
                    </a:cubicBezTo>
                    <a:cubicBezTo>
                      <a:pt x="7700" y="6296"/>
                      <a:pt x="9274" y="4236"/>
                      <a:pt x="10533" y="372"/>
                    </a:cubicBezTo>
                    <a:lnTo>
                      <a:pt x="9560" y="57"/>
                    </a:lnTo>
                    <a:cubicBezTo>
                      <a:pt x="8367" y="3750"/>
                      <a:pt x="6892" y="5610"/>
                      <a:pt x="5247" y="5610"/>
                    </a:cubicBezTo>
                    <a:cubicBezTo>
                      <a:pt x="5235" y="5610"/>
                      <a:pt x="5222" y="5610"/>
                      <a:pt x="5210" y="5610"/>
                    </a:cubicBezTo>
                    <a:cubicBezTo>
                      <a:pt x="3550" y="5610"/>
                      <a:pt x="2119" y="3721"/>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7"/>
              <p:cNvSpPr/>
              <p:nvPr/>
            </p:nvSpPr>
            <p:spPr>
              <a:xfrm>
                <a:off x="7565838" y="1173024"/>
                <a:ext cx="216778" cy="664684"/>
              </a:xfrm>
              <a:custGeom>
                <a:rect b="b" l="l" r="r" t="t"/>
                <a:pathLst>
                  <a:path extrusionOk="0" h="9217" w="3006">
                    <a:moveTo>
                      <a:pt x="89" y="0"/>
                    </a:moveTo>
                    <a:cubicBezTo>
                      <a:pt x="60" y="0"/>
                      <a:pt x="30" y="1"/>
                      <a:pt x="0" y="2"/>
                    </a:cubicBezTo>
                    <a:lnTo>
                      <a:pt x="0" y="517"/>
                    </a:lnTo>
                    <a:cubicBezTo>
                      <a:pt x="32" y="515"/>
                      <a:pt x="63" y="515"/>
                      <a:pt x="94" y="515"/>
                    </a:cubicBezTo>
                    <a:cubicBezTo>
                      <a:pt x="747" y="515"/>
                      <a:pt x="1365" y="798"/>
                      <a:pt x="1774" y="1289"/>
                    </a:cubicBezTo>
                    <a:cubicBezTo>
                      <a:pt x="2375" y="2062"/>
                      <a:pt x="2490" y="3293"/>
                      <a:pt x="2147" y="4867"/>
                    </a:cubicBezTo>
                    <a:cubicBezTo>
                      <a:pt x="1832" y="6183"/>
                      <a:pt x="1488" y="7614"/>
                      <a:pt x="1030" y="9045"/>
                    </a:cubicBezTo>
                    <a:lnTo>
                      <a:pt x="1488" y="9217"/>
                    </a:lnTo>
                    <a:cubicBezTo>
                      <a:pt x="1975" y="7757"/>
                      <a:pt x="2318" y="6326"/>
                      <a:pt x="2604" y="4981"/>
                    </a:cubicBezTo>
                    <a:cubicBezTo>
                      <a:pt x="3005" y="3236"/>
                      <a:pt x="2862" y="1862"/>
                      <a:pt x="2175" y="975"/>
                    </a:cubicBezTo>
                    <a:cubicBezTo>
                      <a:pt x="1651" y="368"/>
                      <a:pt x="887" y="0"/>
                      <a:pt x="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7"/>
              <p:cNvSpPr/>
              <p:nvPr/>
            </p:nvSpPr>
            <p:spPr>
              <a:xfrm>
                <a:off x="7002410" y="1152471"/>
                <a:ext cx="66057" cy="84663"/>
              </a:xfrm>
              <a:custGeom>
                <a:rect b="b" l="l" r="r" t="t"/>
                <a:pathLst>
                  <a:path extrusionOk="0" h="1174" w="916">
                    <a:moveTo>
                      <a:pt x="744" y="0"/>
                    </a:moveTo>
                    <a:lnTo>
                      <a:pt x="0" y="115"/>
                    </a:lnTo>
                    <a:lnTo>
                      <a:pt x="143" y="1174"/>
                    </a:lnTo>
                    <a:lnTo>
                      <a:pt x="916" y="1031"/>
                    </a:lnTo>
                    <a:lnTo>
                      <a:pt x="7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7"/>
              <p:cNvSpPr/>
              <p:nvPr/>
            </p:nvSpPr>
            <p:spPr>
              <a:xfrm>
                <a:off x="7056063" y="1115044"/>
                <a:ext cx="165143" cy="134711"/>
              </a:xfrm>
              <a:custGeom>
                <a:rect b="b" l="l" r="r" t="t"/>
                <a:pathLst>
                  <a:path extrusionOk="0" h="1868" w="2290">
                    <a:moveTo>
                      <a:pt x="721" y="0"/>
                    </a:moveTo>
                    <a:cubicBezTo>
                      <a:pt x="467" y="0"/>
                      <a:pt x="233" y="131"/>
                      <a:pt x="0" y="519"/>
                    </a:cubicBezTo>
                    <a:lnTo>
                      <a:pt x="57" y="806"/>
                    </a:lnTo>
                    <a:lnTo>
                      <a:pt x="115" y="1235"/>
                    </a:lnTo>
                    <a:lnTo>
                      <a:pt x="172" y="1550"/>
                    </a:lnTo>
                    <a:cubicBezTo>
                      <a:pt x="420" y="1779"/>
                      <a:pt x="630" y="1868"/>
                      <a:pt x="818" y="1868"/>
                    </a:cubicBezTo>
                    <a:cubicBezTo>
                      <a:pt x="913" y="1868"/>
                      <a:pt x="1002" y="1845"/>
                      <a:pt x="1088" y="1807"/>
                    </a:cubicBezTo>
                    <a:cubicBezTo>
                      <a:pt x="1345" y="1664"/>
                      <a:pt x="2232" y="1263"/>
                      <a:pt x="2290" y="777"/>
                    </a:cubicBezTo>
                    <a:cubicBezTo>
                      <a:pt x="2290" y="748"/>
                      <a:pt x="2290" y="720"/>
                      <a:pt x="2290" y="691"/>
                    </a:cubicBezTo>
                    <a:cubicBezTo>
                      <a:pt x="2290" y="662"/>
                      <a:pt x="2261" y="634"/>
                      <a:pt x="2261" y="605"/>
                    </a:cubicBezTo>
                    <a:cubicBezTo>
                      <a:pt x="2061" y="147"/>
                      <a:pt x="1088" y="33"/>
                      <a:pt x="801" y="4"/>
                    </a:cubicBezTo>
                    <a:cubicBezTo>
                      <a:pt x="774" y="2"/>
                      <a:pt x="748"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7"/>
              <p:cNvSpPr/>
              <p:nvPr/>
            </p:nvSpPr>
            <p:spPr>
              <a:xfrm>
                <a:off x="7072577" y="1060525"/>
                <a:ext cx="288965" cy="163268"/>
              </a:xfrm>
              <a:custGeom>
                <a:rect b="b" l="l" r="r" t="t"/>
                <a:pathLst>
                  <a:path extrusionOk="0" h="2264" w="4007">
                    <a:moveTo>
                      <a:pt x="2369" y="1"/>
                    </a:moveTo>
                    <a:cubicBezTo>
                      <a:pt x="2196" y="1"/>
                      <a:pt x="2016" y="15"/>
                      <a:pt x="1832" y="45"/>
                    </a:cubicBezTo>
                    <a:cubicBezTo>
                      <a:pt x="773" y="188"/>
                      <a:pt x="0" y="817"/>
                      <a:pt x="115" y="1447"/>
                    </a:cubicBezTo>
                    <a:cubicBezTo>
                      <a:pt x="185" y="1943"/>
                      <a:pt x="842" y="2264"/>
                      <a:pt x="1648" y="2264"/>
                    </a:cubicBezTo>
                    <a:cubicBezTo>
                      <a:pt x="1819" y="2264"/>
                      <a:pt x="1996" y="2250"/>
                      <a:pt x="2175" y="2220"/>
                    </a:cubicBezTo>
                    <a:cubicBezTo>
                      <a:pt x="3234" y="2077"/>
                      <a:pt x="4007" y="1447"/>
                      <a:pt x="3892" y="817"/>
                    </a:cubicBezTo>
                    <a:cubicBezTo>
                      <a:pt x="3821" y="321"/>
                      <a:pt x="3185" y="1"/>
                      <a:pt x="23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7"/>
              <p:cNvSpPr/>
              <p:nvPr/>
            </p:nvSpPr>
            <p:spPr>
              <a:xfrm>
                <a:off x="7569948" y="1150380"/>
                <a:ext cx="66129" cy="84735"/>
              </a:xfrm>
              <a:custGeom>
                <a:rect b="b" l="l" r="r" t="t"/>
                <a:pathLst>
                  <a:path extrusionOk="0" h="1175" w="917">
                    <a:moveTo>
                      <a:pt x="172" y="1"/>
                    </a:moveTo>
                    <a:lnTo>
                      <a:pt x="0" y="1060"/>
                    </a:lnTo>
                    <a:lnTo>
                      <a:pt x="773" y="1174"/>
                    </a:lnTo>
                    <a:lnTo>
                      <a:pt x="916" y="115"/>
                    </a:lnTo>
                    <a:lnTo>
                      <a:pt x="1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7"/>
              <p:cNvSpPr/>
              <p:nvPr/>
            </p:nvSpPr>
            <p:spPr>
              <a:xfrm>
                <a:off x="7417211" y="1115044"/>
                <a:ext cx="163124" cy="134278"/>
              </a:xfrm>
              <a:custGeom>
                <a:rect b="b" l="l" r="r" t="t"/>
                <a:pathLst>
                  <a:path extrusionOk="0" h="1862" w="2262">
                    <a:moveTo>
                      <a:pt x="1541" y="0"/>
                    </a:moveTo>
                    <a:cubicBezTo>
                      <a:pt x="1514" y="0"/>
                      <a:pt x="1487" y="1"/>
                      <a:pt x="1460" y="4"/>
                    </a:cubicBezTo>
                    <a:cubicBezTo>
                      <a:pt x="1203" y="33"/>
                      <a:pt x="229" y="176"/>
                      <a:pt x="29" y="634"/>
                    </a:cubicBezTo>
                    <a:cubicBezTo>
                      <a:pt x="1" y="662"/>
                      <a:pt x="1" y="662"/>
                      <a:pt x="1" y="691"/>
                    </a:cubicBezTo>
                    <a:cubicBezTo>
                      <a:pt x="1" y="720"/>
                      <a:pt x="1" y="748"/>
                      <a:pt x="1" y="777"/>
                    </a:cubicBezTo>
                    <a:cubicBezTo>
                      <a:pt x="58" y="1292"/>
                      <a:pt x="945" y="1693"/>
                      <a:pt x="1203" y="1807"/>
                    </a:cubicBezTo>
                    <a:cubicBezTo>
                      <a:pt x="1291" y="1843"/>
                      <a:pt x="1380" y="1862"/>
                      <a:pt x="1470" y="1862"/>
                    </a:cubicBezTo>
                    <a:cubicBezTo>
                      <a:pt x="1671" y="1862"/>
                      <a:pt x="1881" y="1767"/>
                      <a:pt x="2118" y="1550"/>
                    </a:cubicBezTo>
                    <a:lnTo>
                      <a:pt x="2176" y="1235"/>
                    </a:lnTo>
                    <a:lnTo>
                      <a:pt x="2233" y="806"/>
                    </a:lnTo>
                    <a:lnTo>
                      <a:pt x="2261" y="491"/>
                    </a:lnTo>
                    <a:cubicBezTo>
                      <a:pt x="2028" y="128"/>
                      <a:pt x="1795" y="0"/>
                      <a:pt x="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7"/>
              <p:cNvSpPr/>
              <p:nvPr/>
            </p:nvSpPr>
            <p:spPr>
              <a:xfrm>
                <a:off x="7276876" y="1061535"/>
                <a:ext cx="286946" cy="164206"/>
              </a:xfrm>
              <a:custGeom>
                <a:rect b="b" l="l" r="r" t="t"/>
                <a:pathLst>
                  <a:path extrusionOk="0" h="2277" w="3979">
                    <a:moveTo>
                      <a:pt x="1707" y="0"/>
                    </a:moveTo>
                    <a:cubicBezTo>
                      <a:pt x="861" y="0"/>
                      <a:pt x="160" y="347"/>
                      <a:pt x="86" y="861"/>
                    </a:cubicBezTo>
                    <a:cubicBezTo>
                      <a:pt x="0" y="1462"/>
                      <a:pt x="773" y="2091"/>
                      <a:pt x="1832" y="2234"/>
                    </a:cubicBezTo>
                    <a:cubicBezTo>
                      <a:pt x="2007" y="2263"/>
                      <a:pt x="2178" y="2276"/>
                      <a:pt x="2342" y="2276"/>
                    </a:cubicBezTo>
                    <a:cubicBezTo>
                      <a:pt x="3171" y="2276"/>
                      <a:pt x="3821" y="1930"/>
                      <a:pt x="3893" y="1404"/>
                    </a:cubicBezTo>
                    <a:cubicBezTo>
                      <a:pt x="3978" y="803"/>
                      <a:pt x="3206" y="202"/>
                      <a:pt x="2147" y="31"/>
                    </a:cubicBezTo>
                    <a:cubicBezTo>
                      <a:pt x="1998" y="10"/>
                      <a:pt x="1850" y="0"/>
                      <a:pt x="17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7"/>
              <p:cNvSpPr/>
              <p:nvPr/>
            </p:nvSpPr>
            <p:spPr>
              <a:xfrm>
                <a:off x="4913765" y="1955394"/>
                <a:ext cx="217066" cy="179638"/>
              </a:xfrm>
              <a:custGeom>
                <a:rect b="b" l="l" r="r" t="t"/>
                <a:pathLst>
                  <a:path extrusionOk="0" h="2491" w="3010">
                    <a:moveTo>
                      <a:pt x="1603" y="0"/>
                    </a:moveTo>
                    <a:cubicBezTo>
                      <a:pt x="1517" y="0"/>
                      <a:pt x="1431" y="9"/>
                      <a:pt x="1346" y="28"/>
                    </a:cubicBezTo>
                    <a:cubicBezTo>
                      <a:pt x="258" y="285"/>
                      <a:pt x="0" y="1688"/>
                      <a:pt x="945" y="2289"/>
                    </a:cubicBezTo>
                    <a:cubicBezTo>
                      <a:pt x="1164" y="2428"/>
                      <a:pt x="1396" y="2491"/>
                      <a:pt x="1619" y="2491"/>
                    </a:cubicBezTo>
                    <a:cubicBezTo>
                      <a:pt x="2358" y="2491"/>
                      <a:pt x="3010" y="1807"/>
                      <a:pt x="2834" y="972"/>
                    </a:cubicBezTo>
                    <a:cubicBezTo>
                      <a:pt x="2709" y="400"/>
                      <a:pt x="2173" y="0"/>
                      <a:pt x="1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67"/>
            <p:cNvGrpSpPr/>
            <p:nvPr/>
          </p:nvGrpSpPr>
          <p:grpSpPr>
            <a:xfrm>
              <a:off x="7414457" y="2192098"/>
              <a:ext cx="849904" cy="2412145"/>
              <a:chOff x="6603185" y="2152793"/>
              <a:chExt cx="887165" cy="2517897"/>
            </a:xfrm>
          </p:grpSpPr>
          <p:sp>
            <p:nvSpPr>
              <p:cNvPr id="1223" name="Google Shape;1223;p67"/>
              <p:cNvSpPr/>
              <p:nvPr/>
            </p:nvSpPr>
            <p:spPr>
              <a:xfrm>
                <a:off x="6672660" y="2152793"/>
                <a:ext cx="522077" cy="436681"/>
              </a:xfrm>
              <a:custGeom>
                <a:rect b="b" l="l" r="r" t="t"/>
                <a:pathLst>
                  <a:path extrusionOk="0" h="4142" w="4952">
                    <a:moveTo>
                      <a:pt x="2541" y="1"/>
                    </a:moveTo>
                    <a:cubicBezTo>
                      <a:pt x="1450" y="1"/>
                      <a:pt x="1002" y="821"/>
                      <a:pt x="1002" y="821"/>
                    </a:cubicBezTo>
                    <a:cubicBezTo>
                      <a:pt x="1002" y="821"/>
                      <a:pt x="0" y="907"/>
                      <a:pt x="258" y="2424"/>
                    </a:cubicBezTo>
                    <a:cubicBezTo>
                      <a:pt x="315" y="2767"/>
                      <a:pt x="344" y="3054"/>
                      <a:pt x="372" y="3311"/>
                    </a:cubicBezTo>
                    <a:cubicBezTo>
                      <a:pt x="773" y="3683"/>
                      <a:pt x="1288" y="3912"/>
                      <a:pt x="1832" y="3969"/>
                    </a:cubicBezTo>
                    <a:cubicBezTo>
                      <a:pt x="2004" y="3998"/>
                      <a:pt x="2147" y="4055"/>
                      <a:pt x="2261" y="4141"/>
                    </a:cubicBezTo>
                    <a:lnTo>
                      <a:pt x="2862" y="3998"/>
                    </a:lnTo>
                    <a:cubicBezTo>
                      <a:pt x="3234" y="3941"/>
                      <a:pt x="3606" y="3798"/>
                      <a:pt x="3921" y="3626"/>
                    </a:cubicBezTo>
                    <a:cubicBezTo>
                      <a:pt x="3978" y="3426"/>
                      <a:pt x="4951" y="707"/>
                      <a:pt x="3434" y="163"/>
                    </a:cubicBezTo>
                    <a:cubicBezTo>
                      <a:pt x="3098" y="47"/>
                      <a:pt x="2801" y="1"/>
                      <a:pt x="2541"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7"/>
              <p:cNvSpPr/>
              <p:nvPr/>
            </p:nvSpPr>
            <p:spPr>
              <a:xfrm>
                <a:off x="7082976" y="2619515"/>
                <a:ext cx="168368" cy="242694"/>
              </a:xfrm>
              <a:custGeom>
                <a:rect b="b" l="l" r="r" t="t"/>
                <a:pathLst>
                  <a:path extrusionOk="0" h="2302" w="1597">
                    <a:moveTo>
                      <a:pt x="0" y="0"/>
                    </a:moveTo>
                    <a:cubicBezTo>
                      <a:pt x="0" y="0"/>
                      <a:pt x="172" y="1460"/>
                      <a:pt x="258" y="1689"/>
                    </a:cubicBezTo>
                    <a:cubicBezTo>
                      <a:pt x="344" y="1946"/>
                      <a:pt x="630" y="1946"/>
                      <a:pt x="659" y="2004"/>
                    </a:cubicBezTo>
                    <a:cubicBezTo>
                      <a:pt x="690" y="2020"/>
                      <a:pt x="1042" y="2302"/>
                      <a:pt x="1283" y="2302"/>
                    </a:cubicBezTo>
                    <a:cubicBezTo>
                      <a:pt x="1474" y="2302"/>
                      <a:pt x="1596" y="2123"/>
                      <a:pt x="1431" y="1489"/>
                    </a:cubicBezTo>
                    <a:cubicBezTo>
                      <a:pt x="1031" y="29"/>
                      <a:pt x="0"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7"/>
              <p:cNvSpPr/>
              <p:nvPr/>
            </p:nvSpPr>
            <p:spPr>
              <a:xfrm>
                <a:off x="6932112" y="3446268"/>
                <a:ext cx="262620" cy="1155696"/>
              </a:xfrm>
              <a:custGeom>
                <a:rect b="b" l="l" r="r" t="t"/>
                <a:pathLst>
                  <a:path extrusionOk="0" h="10962" w="2491">
                    <a:moveTo>
                      <a:pt x="0" y="0"/>
                    </a:moveTo>
                    <a:lnTo>
                      <a:pt x="430" y="10961"/>
                    </a:lnTo>
                    <a:lnTo>
                      <a:pt x="1374" y="10961"/>
                    </a:lnTo>
                    <a:lnTo>
                      <a:pt x="2490" y="2347"/>
                    </a:lnTo>
                    <a:lnTo>
                      <a:pt x="24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7"/>
              <p:cNvSpPr/>
              <p:nvPr/>
            </p:nvSpPr>
            <p:spPr>
              <a:xfrm>
                <a:off x="6684678" y="3446268"/>
                <a:ext cx="262620" cy="1155696"/>
              </a:xfrm>
              <a:custGeom>
                <a:rect b="b" l="l" r="r" t="t"/>
                <a:pathLst>
                  <a:path extrusionOk="0" h="10962" w="2491">
                    <a:moveTo>
                      <a:pt x="1" y="0"/>
                    </a:moveTo>
                    <a:lnTo>
                      <a:pt x="430" y="10961"/>
                    </a:lnTo>
                    <a:lnTo>
                      <a:pt x="1346" y="10961"/>
                    </a:lnTo>
                    <a:lnTo>
                      <a:pt x="2491" y="2347"/>
                    </a:lnTo>
                    <a:lnTo>
                      <a:pt x="24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7"/>
              <p:cNvSpPr/>
              <p:nvPr/>
            </p:nvSpPr>
            <p:spPr>
              <a:xfrm>
                <a:off x="6687736" y="3563924"/>
                <a:ext cx="256505" cy="166048"/>
              </a:xfrm>
              <a:custGeom>
                <a:rect b="b" l="l" r="r" t="t"/>
                <a:pathLst>
                  <a:path extrusionOk="0" h="1575" w="2433">
                    <a:moveTo>
                      <a:pt x="1345" y="0"/>
                    </a:moveTo>
                    <a:cubicBezTo>
                      <a:pt x="887" y="29"/>
                      <a:pt x="458" y="115"/>
                      <a:pt x="0" y="258"/>
                    </a:cubicBezTo>
                    <a:lnTo>
                      <a:pt x="57" y="1574"/>
                    </a:lnTo>
                    <a:cubicBezTo>
                      <a:pt x="1031" y="1574"/>
                      <a:pt x="2433" y="1403"/>
                      <a:pt x="2433" y="1403"/>
                    </a:cubicBezTo>
                    <a:lnTo>
                      <a:pt x="2347" y="286"/>
                    </a:lnTo>
                    <a:cubicBezTo>
                      <a:pt x="2032" y="172"/>
                      <a:pt x="1689" y="57"/>
                      <a:pt x="1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7"/>
              <p:cNvSpPr/>
              <p:nvPr/>
            </p:nvSpPr>
            <p:spPr>
              <a:xfrm>
                <a:off x="6726954" y="4601846"/>
                <a:ext cx="227407" cy="68844"/>
              </a:xfrm>
              <a:custGeom>
                <a:rect b="b" l="l" r="r" t="t"/>
                <a:pathLst>
                  <a:path extrusionOk="0" h="653" w="2157">
                    <a:moveTo>
                      <a:pt x="0" y="0"/>
                    </a:moveTo>
                    <a:lnTo>
                      <a:pt x="0" y="601"/>
                    </a:lnTo>
                    <a:cubicBezTo>
                      <a:pt x="0" y="601"/>
                      <a:pt x="967" y="652"/>
                      <a:pt x="1603" y="652"/>
                    </a:cubicBezTo>
                    <a:cubicBezTo>
                      <a:pt x="1921" y="652"/>
                      <a:pt x="2156" y="639"/>
                      <a:pt x="2147" y="601"/>
                    </a:cubicBezTo>
                    <a:cubicBezTo>
                      <a:pt x="2147" y="487"/>
                      <a:pt x="945" y="0"/>
                      <a:pt x="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7"/>
              <p:cNvSpPr/>
              <p:nvPr/>
            </p:nvSpPr>
            <p:spPr>
              <a:xfrm>
                <a:off x="6932112" y="3446268"/>
                <a:ext cx="262620" cy="331991"/>
              </a:xfrm>
              <a:custGeom>
                <a:rect b="b" l="l" r="r" t="t"/>
                <a:pathLst>
                  <a:path extrusionOk="0" h="3149" w="2491">
                    <a:moveTo>
                      <a:pt x="1231" y="0"/>
                    </a:moveTo>
                    <a:lnTo>
                      <a:pt x="258" y="29"/>
                    </a:lnTo>
                    <a:lnTo>
                      <a:pt x="0" y="687"/>
                    </a:lnTo>
                    <a:lnTo>
                      <a:pt x="115" y="3148"/>
                    </a:lnTo>
                    <a:lnTo>
                      <a:pt x="2490" y="2261"/>
                    </a:lnTo>
                    <a:lnTo>
                      <a:pt x="2490" y="630"/>
                    </a:lnTo>
                    <a:cubicBezTo>
                      <a:pt x="2090" y="401"/>
                      <a:pt x="1660" y="200"/>
                      <a:pt x="1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7"/>
              <p:cNvSpPr/>
              <p:nvPr/>
            </p:nvSpPr>
            <p:spPr>
              <a:xfrm>
                <a:off x="6639451" y="2619515"/>
                <a:ext cx="606524" cy="1092334"/>
              </a:xfrm>
              <a:custGeom>
                <a:rect b="b" l="l" r="r" t="t"/>
                <a:pathLst>
                  <a:path extrusionOk="0" h="10361" w="5753">
                    <a:moveTo>
                      <a:pt x="2118" y="0"/>
                    </a:moveTo>
                    <a:cubicBezTo>
                      <a:pt x="2118" y="0"/>
                      <a:pt x="1231" y="58"/>
                      <a:pt x="659" y="172"/>
                    </a:cubicBezTo>
                    <a:lnTo>
                      <a:pt x="802" y="5180"/>
                    </a:lnTo>
                    <a:lnTo>
                      <a:pt x="0" y="9731"/>
                    </a:lnTo>
                    <a:cubicBezTo>
                      <a:pt x="0" y="9731"/>
                      <a:pt x="1497" y="10344"/>
                      <a:pt x="2787" y="10344"/>
                    </a:cubicBezTo>
                    <a:cubicBezTo>
                      <a:pt x="2890" y="10344"/>
                      <a:pt x="2992" y="10340"/>
                      <a:pt x="3091" y="10332"/>
                    </a:cubicBezTo>
                    <a:lnTo>
                      <a:pt x="3435" y="8014"/>
                    </a:lnTo>
                    <a:lnTo>
                      <a:pt x="3606" y="10361"/>
                    </a:lnTo>
                    <a:cubicBezTo>
                      <a:pt x="4350" y="10332"/>
                      <a:pt x="5066" y="10189"/>
                      <a:pt x="5753" y="9931"/>
                    </a:cubicBezTo>
                    <a:lnTo>
                      <a:pt x="5037" y="5180"/>
                    </a:lnTo>
                    <a:cubicBezTo>
                      <a:pt x="4923" y="4408"/>
                      <a:pt x="4894" y="3606"/>
                      <a:pt x="5009" y="2834"/>
                    </a:cubicBezTo>
                    <a:cubicBezTo>
                      <a:pt x="5095" y="2376"/>
                      <a:pt x="5066" y="1918"/>
                      <a:pt x="4866" y="1517"/>
                    </a:cubicBezTo>
                    <a:cubicBezTo>
                      <a:pt x="4780" y="1345"/>
                      <a:pt x="4694" y="1174"/>
                      <a:pt x="4608" y="1031"/>
                    </a:cubicBezTo>
                    <a:lnTo>
                      <a:pt x="42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7"/>
              <p:cNvSpPr/>
              <p:nvPr/>
            </p:nvSpPr>
            <p:spPr>
              <a:xfrm>
                <a:off x="6751097" y="2701010"/>
                <a:ext cx="96677" cy="281386"/>
              </a:xfrm>
              <a:custGeom>
                <a:rect b="b" l="l" r="r" t="t"/>
                <a:pathLst>
                  <a:path extrusionOk="0" h="2669" w="917">
                    <a:moveTo>
                      <a:pt x="286" y="0"/>
                    </a:moveTo>
                    <a:cubicBezTo>
                      <a:pt x="143" y="744"/>
                      <a:pt x="58" y="1517"/>
                      <a:pt x="0" y="2290"/>
                    </a:cubicBezTo>
                    <a:cubicBezTo>
                      <a:pt x="18" y="2571"/>
                      <a:pt x="25" y="2626"/>
                      <a:pt x="27" y="2626"/>
                    </a:cubicBezTo>
                    <a:cubicBezTo>
                      <a:pt x="29" y="2626"/>
                      <a:pt x="29" y="2604"/>
                      <a:pt x="29" y="2604"/>
                    </a:cubicBezTo>
                    <a:cubicBezTo>
                      <a:pt x="29" y="2604"/>
                      <a:pt x="251" y="2669"/>
                      <a:pt x="472" y="2669"/>
                    </a:cubicBezTo>
                    <a:cubicBezTo>
                      <a:pt x="694" y="2669"/>
                      <a:pt x="916" y="2604"/>
                      <a:pt x="916" y="2347"/>
                    </a:cubicBezTo>
                    <a:cubicBezTo>
                      <a:pt x="887" y="1832"/>
                      <a:pt x="28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7"/>
              <p:cNvSpPr/>
              <p:nvPr/>
            </p:nvSpPr>
            <p:spPr>
              <a:xfrm>
                <a:off x="6868751" y="2483726"/>
                <a:ext cx="105744" cy="135896"/>
              </a:xfrm>
              <a:custGeom>
                <a:rect b="b" l="l" r="r" t="t"/>
                <a:pathLst>
                  <a:path extrusionOk="0" h="1289" w="1003">
                    <a:moveTo>
                      <a:pt x="0" y="1"/>
                    </a:moveTo>
                    <a:lnTo>
                      <a:pt x="0" y="1288"/>
                    </a:lnTo>
                    <a:lnTo>
                      <a:pt x="1002" y="1288"/>
                    </a:lnTo>
                    <a:lnTo>
                      <a:pt x="1002" y="602"/>
                    </a:lnTo>
                    <a:lnTo>
                      <a:pt x="1002" y="1"/>
                    </a:ln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7"/>
              <p:cNvSpPr/>
              <p:nvPr/>
            </p:nvSpPr>
            <p:spPr>
              <a:xfrm>
                <a:off x="6868751" y="2483726"/>
                <a:ext cx="105744" cy="108696"/>
              </a:xfrm>
              <a:custGeom>
                <a:rect b="b" l="l" r="r" t="t"/>
                <a:pathLst>
                  <a:path extrusionOk="0" h="1031" w="1003">
                    <a:moveTo>
                      <a:pt x="229" y="1"/>
                    </a:moveTo>
                    <a:lnTo>
                      <a:pt x="0" y="401"/>
                    </a:lnTo>
                    <a:cubicBezTo>
                      <a:pt x="0" y="401"/>
                      <a:pt x="115" y="888"/>
                      <a:pt x="1002" y="1031"/>
                    </a:cubicBezTo>
                    <a:lnTo>
                      <a:pt x="1002" y="86"/>
                    </a:lnTo>
                    <a:lnTo>
                      <a:pt x="945" y="58"/>
                    </a:lnTo>
                    <a:lnTo>
                      <a:pt x="344" y="1"/>
                    </a:lnTo>
                    <a:close/>
                  </a:path>
                </a:pathLst>
              </a:custGeom>
              <a:solidFill>
                <a:srgbClr val="EB9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7"/>
              <p:cNvSpPr/>
              <p:nvPr/>
            </p:nvSpPr>
            <p:spPr>
              <a:xfrm>
                <a:off x="6721050" y="2267181"/>
                <a:ext cx="346962" cy="286025"/>
              </a:xfrm>
              <a:custGeom>
                <a:rect b="b" l="l" r="r" t="t"/>
                <a:pathLst>
                  <a:path extrusionOk="0" h="2713" w="3291">
                    <a:moveTo>
                      <a:pt x="2307" y="0"/>
                    </a:moveTo>
                    <a:cubicBezTo>
                      <a:pt x="2244" y="0"/>
                      <a:pt x="2180" y="8"/>
                      <a:pt x="2117" y="23"/>
                    </a:cubicBezTo>
                    <a:cubicBezTo>
                      <a:pt x="1716" y="51"/>
                      <a:pt x="1344" y="194"/>
                      <a:pt x="1029" y="423"/>
                    </a:cubicBezTo>
                    <a:cubicBezTo>
                      <a:pt x="1058" y="738"/>
                      <a:pt x="972" y="1053"/>
                      <a:pt x="743" y="1282"/>
                    </a:cubicBezTo>
                    <a:cubicBezTo>
                      <a:pt x="743" y="1282"/>
                      <a:pt x="620" y="993"/>
                      <a:pt x="390" y="993"/>
                    </a:cubicBezTo>
                    <a:cubicBezTo>
                      <a:pt x="349" y="993"/>
                      <a:pt x="304" y="1003"/>
                      <a:pt x="257" y="1024"/>
                    </a:cubicBezTo>
                    <a:cubicBezTo>
                      <a:pt x="1" y="1152"/>
                      <a:pt x="156" y="1828"/>
                      <a:pt x="641" y="1828"/>
                    </a:cubicBezTo>
                    <a:cubicBezTo>
                      <a:pt x="699" y="1828"/>
                      <a:pt x="762" y="1818"/>
                      <a:pt x="829" y="1797"/>
                    </a:cubicBezTo>
                    <a:cubicBezTo>
                      <a:pt x="1287" y="2598"/>
                      <a:pt x="1917" y="2713"/>
                      <a:pt x="2088" y="2713"/>
                    </a:cubicBezTo>
                    <a:cubicBezTo>
                      <a:pt x="2918" y="2684"/>
                      <a:pt x="3290" y="1597"/>
                      <a:pt x="3176" y="767"/>
                    </a:cubicBezTo>
                    <a:cubicBezTo>
                      <a:pt x="3126" y="319"/>
                      <a:pt x="2730" y="0"/>
                      <a:pt x="2307" y="0"/>
                    </a:cubicBez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7"/>
              <p:cNvSpPr/>
              <p:nvPr/>
            </p:nvSpPr>
            <p:spPr>
              <a:xfrm>
                <a:off x="6748039" y="2394747"/>
                <a:ext cx="39324" cy="46810"/>
              </a:xfrm>
              <a:custGeom>
                <a:rect b="b" l="l" r="r" t="t"/>
                <a:pathLst>
                  <a:path extrusionOk="0" h="444" w="373">
                    <a:moveTo>
                      <a:pt x="187" y="0"/>
                    </a:moveTo>
                    <a:cubicBezTo>
                      <a:pt x="151" y="0"/>
                      <a:pt x="115" y="15"/>
                      <a:pt x="87" y="43"/>
                    </a:cubicBezTo>
                    <a:cubicBezTo>
                      <a:pt x="1" y="100"/>
                      <a:pt x="87" y="444"/>
                      <a:pt x="373" y="444"/>
                    </a:cubicBezTo>
                    <a:cubicBezTo>
                      <a:pt x="287" y="387"/>
                      <a:pt x="201" y="329"/>
                      <a:pt x="172" y="215"/>
                    </a:cubicBezTo>
                    <a:cubicBezTo>
                      <a:pt x="125" y="96"/>
                      <a:pt x="196" y="36"/>
                      <a:pt x="255" y="36"/>
                    </a:cubicBezTo>
                    <a:cubicBezTo>
                      <a:pt x="266" y="36"/>
                      <a:pt x="277" y="38"/>
                      <a:pt x="287" y="43"/>
                    </a:cubicBezTo>
                    <a:cubicBezTo>
                      <a:pt x="258" y="15"/>
                      <a:pt x="222" y="0"/>
                      <a:pt x="187" y="0"/>
                    </a:cubicBezTo>
                    <a:close/>
                  </a:path>
                </a:pathLst>
              </a:custGeom>
              <a:solidFill>
                <a:srgbClr val="EB9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7"/>
              <p:cNvSpPr/>
              <p:nvPr/>
            </p:nvSpPr>
            <p:spPr>
              <a:xfrm>
                <a:off x="6820467" y="2619515"/>
                <a:ext cx="193249" cy="256611"/>
              </a:xfrm>
              <a:custGeom>
                <a:rect b="b" l="l" r="r" t="t"/>
                <a:pathLst>
                  <a:path extrusionOk="0" h="2434" w="1833">
                    <a:moveTo>
                      <a:pt x="401" y="0"/>
                    </a:moveTo>
                    <a:lnTo>
                      <a:pt x="1" y="29"/>
                    </a:lnTo>
                    <a:lnTo>
                      <a:pt x="1718" y="2433"/>
                    </a:lnTo>
                    <a:lnTo>
                      <a:pt x="1832" y="0"/>
                    </a:ln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7"/>
              <p:cNvSpPr/>
              <p:nvPr/>
            </p:nvSpPr>
            <p:spPr>
              <a:xfrm>
                <a:off x="6868751" y="2688886"/>
                <a:ext cx="141905" cy="187239"/>
              </a:xfrm>
              <a:custGeom>
                <a:rect b="b" l="l" r="r" t="t"/>
                <a:pathLst>
                  <a:path extrusionOk="0" h="1776" w="1346">
                    <a:moveTo>
                      <a:pt x="0" y="1"/>
                    </a:moveTo>
                    <a:lnTo>
                      <a:pt x="1260" y="1775"/>
                    </a:lnTo>
                    <a:lnTo>
                      <a:pt x="13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7"/>
              <p:cNvSpPr/>
              <p:nvPr/>
            </p:nvSpPr>
            <p:spPr>
              <a:xfrm>
                <a:off x="7001482" y="2619515"/>
                <a:ext cx="78543" cy="256611"/>
              </a:xfrm>
              <a:custGeom>
                <a:rect b="b" l="l" r="r" t="t"/>
                <a:pathLst>
                  <a:path extrusionOk="0" h="2434" w="745">
                    <a:moveTo>
                      <a:pt x="115" y="0"/>
                    </a:moveTo>
                    <a:lnTo>
                      <a:pt x="1" y="2433"/>
                    </a:lnTo>
                    <a:lnTo>
                      <a:pt x="659" y="1603"/>
                    </a:lnTo>
                    <a:lnTo>
                      <a:pt x="344" y="1174"/>
                    </a:lnTo>
                    <a:lnTo>
                      <a:pt x="745" y="1088"/>
                    </a:lnTo>
                    <a:lnTo>
                      <a:pt x="1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7"/>
              <p:cNvSpPr/>
              <p:nvPr/>
            </p:nvSpPr>
            <p:spPr>
              <a:xfrm>
                <a:off x="6820467" y="2622573"/>
                <a:ext cx="181124" cy="253553"/>
              </a:xfrm>
              <a:custGeom>
                <a:rect b="b" l="l" r="r" t="t"/>
                <a:pathLst>
                  <a:path extrusionOk="0" h="2405" w="1718">
                    <a:moveTo>
                      <a:pt x="1" y="0"/>
                    </a:moveTo>
                    <a:lnTo>
                      <a:pt x="1" y="1145"/>
                    </a:lnTo>
                    <a:lnTo>
                      <a:pt x="602" y="1345"/>
                    </a:lnTo>
                    <a:lnTo>
                      <a:pt x="401" y="1717"/>
                    </a:lnTo>
                    <a:lnTo>
                      <a:pt x="1718" y="2404"/>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7"/>
              <p:cNvSpPr/>
              <p:nvPr/>
            </p:nvSpPr>
            <p:spPr>
              <a:xfrm>
                <a:off x="6977340" y="4601846"/>
                <a:ext cx="226458" cy="68844"/>
              </a:xfrm>
              <a:custGeom>
                <a:rect b="b" l="l" r="r" t="t"/>
                <a:pathLst>
                  <a:path extrusionOk="0" h="653" w="2148">
                    <a:moveTo>
                      <a:pt x="1" y="0"/>
                    </a:moveTo>
                    <a:lnTo>
                      <a:pt x="1" y="601"/>
                    </a:lnTo>
                    <a:cubicBezTo>
                      <a:pt x="1" y="601"/>
                      <a:pt x="955" y="652"/>
                      <a:pt x="1591" y="652"/>
                    </a:cubicBezTo>
                    <a:cubicBezTo>
                      <a:pt x="1909" y="652"/>
                      <a:pt x="2147" y="639"/>
                      <a:pt x="2147" y="601"/>
                    </a:cubicBezTo>
                    <a:cubicBezTo>
                      <a:pt x="2119" y="487"/>
                      <a:pt x="945" y="0"/>
                      <a:pt x="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7"/>
              <p:cNvSpPr/>
              <p:nvPr/>
            </p:nvSpPr>
            <p:spPr>
              <a:xfrm>
                <a:off x="7007491" y="2384204"/>
                <a:ext cx="24248" cy="30258"/>
              </a:xfrm>
              <a:custGeom>
                <a:rect b="b" l="l" r="r" t="t"/>
                <a:pathLst>
                  <a:path extrusionOk="0" h="287" w="230">
                    <a:moveTo>
                      <a:pt x="115" y="0"/>
                    </a:moveTo>
                    <a:cubicBezTo>
                      <a:pt x="58" y="0"/>
                      <a:pt x="1" y="57"/>
                      <a:pt x="1" y="143"/>
                    </a:cubicBezTo>
                    <a:cubicBezTo>
                      <a:pt x="1" y="229"/>
                      <a:pt x="58" y="286"/>
                      <a:pt x="115" y="286"/>
                    </a:cubicBezTo>
                    <a:cubicBezTo>
                      <a:pt x="173" y="286"/>
                      <a:pt x="230" y="229"/>
                      <a:pt x="230" y="143"/>
                    </a:cubicBezTo>
                    <a:cubicBezTo>
                      <a:pt x="230" y="57"/>
                      <a:pt x="173" y="0"/>
                      <a:pt x="115"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7"/>
              <p:cNvSpPr/>
              <p:nvPr/>
            </p:nvSpPr>
            <p:spPr>
              <a:xfrm>
                <a:off x="6944131" y="2399280"/>
                <a:ext cx="42382" cy="63467"/>
              </a:xfrm>
              <a:custGeom>
                <a:rect b="b" l="l" r="r" t="t"/>
                <a:pathLst>
                  <a:path extrusionOk="0" h="602" w="402">
                    <a:moveTo>
                      <a:pt x="201" y="0"/>
                    </a:moveTo>
                    <a:cubicBezTo>
                      <a:pt x="144" y="201"/>
                      <a:pt x="230" y="372"/>
                      <a:pt x="230" y="458"/>
                    </a:cubicBezTo>
                    <a:cubicBezTo>
                      <a:pt x="230" y="544"/>
                      <a:pt x="1" y="601"/>
                      <a:pt x="173" y="601"/>
                    </a:cubicBezTo>
                    <a:cubicBezTo>
                      <a:pt x="344" y="601"/>
                      <a:pt x="402" y="515"/>
                      <a:pt x="344" y="429"/>
                    </a:cubicBezTo>
                    <a:cubicBezTo>
                      <a:pt x="258" y="286"/>
                      <a:pt x="230" y="143"/>
                      <a:pt x="201" y="0"/>
                    </a:cubicBezTo>
                    <a:close/>
                  </a:path>
                </a:pathLst>
              </a:custGeom>
              <a:solidFill>
                <a:srgbClr val="E37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7"/>
              <p:cNvSpPr/>
              <p:nvPr/>
            </p:nvSpPr>
            <p:spPr>
              <a:xfrm>
                <a:off x="6998530" y="2361116"/>
                <a:ext cx="51343" cy="17079"/>
              </a:xfrm>
              <a:custGeom>
                <a:rect b="b" l="l" r="r" t="t"/>
                <a:pathLst>
                  <a:path extrusionOk="0" h="162" w="487">
                    <a:moveTo>
                      <a:pt x="238" y="0"/>
                    </a:moveTo>
                    <a:cubicBezTo>
                      <a:pt x="168" y="0"/>
                      <a:pt x="95" y="23"/>
                      <a:pt x="29" y="76"/>
                    </a:cubicBezTo>
                    <a:cubicBezTo>
                      <a:pt x="0" y="76"/>
                      <a:pt x="0" y="105"/>
                      <a:pt x="29" y="133"/>
                    </a:cubicBezTo>
                    <a:lnTo>
                      <a:pt x="86" y="133"/>
                    </a:lnTo>
                    <a:cubicBezTo>
                      <a:pt x="129" y="90"/>
                      <a:pt x="186" y="69"/>
                      <a:pt x="247" y="69"/>
                    </a:cubicBezTo>
                    <a:cubicBezTo>
                      <a:pt x="308" y="69"/>
                      <a:pt x="372" y="90"/>
                      <a:pt x="429" y="133"/>
                    </a:cubicBezTo>
                    <a:cubicBezTo>
                      <a:pt x="429" y="133"/>
                      <a:pt x="429" y="162"/>
                      <a:pt x="429" y="162"/>
                    </a:cubicBezTo>
                    <a:lnTo>
                      <a:pt x="458" y="162"/>
                    </a:lnTo>
                    <a:cubicBezTo>
                      <a:pt x="487" y="133"/>
                      <a:pt x="487" y="105"/>
                      <a:pt x="458" y="76"/>
                    </a:cubicBezTo>
                    <a:cubicBezTo>
                      <a:pt x="397" y="30"/>
                      <a:pt x="319" y="0"/>
                      <a:pt x="238"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7"/>
              <p:cNvSpPr/>
              <p:nvPr/>
            </p:nvSpPr>
            <p:spPr>
              <a:xfrm>
                <a:off x="7019615" y="2387156"/>
                <a:ext cx="21191" cy="3163"/>
              </a:xfrm>
              <a:custGeom>
                <a:rect b="b" l="l" r="r" t="t"/>
                <a:pathLst>
                  <a:path extrusionOk="0" h="30" w="201">
                    <a:moveTo>
                      <a:pt x="0" y="1"/>
                    </a:moveTo>
                    <a:cubicBezTo>
                      <a:pt x="0" y="1"/>
                      <a:pt x="0" y="1"/>
                      <a:pt x="0" y="29"/>
                    </a:cubicBezTo>
                    <a:lnTo>
                      <a:pt x="201" y="29"/>
                    </a:lnTo>
                    <a:cubicBezTo>
                      <a:pt x="201" y="1"/>
                      <a:pt x="201" y="1"/>
                      <a:pt x="201"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7"/>
              <p:cNvSpPr/>
              <p:nvPr/>
            </p:nvSpPr>
            <p:spPr>
              <a:xfrm>
                <a:off x="7016558" y="2387156"/>
                <a:ext cx="21296" cy="9172"/>
              </a:xfrm>
              <a:custGeom>
                <a:rect b="b" l="l" r="r" t="t"/>
                <a:pathLst>
                  <a:path extrusionOk="0" h="87" w="202">
                    <a:moveTo>
                      <a:pt x="29" y="1"/>
                    </a:moveTo>
                    <a:cubicBezTo>
                      <a:pt x="29" y="1"/>
                      <a:pt x="1" y="29"/>
                      <a:pt x="29" y="58"/>
                    </a:cubicBezTo>
                    <a:cubicBezTo>
                      <a:pt x="87" y="87"/>
                      <a:pt x="144" y="87"/>
                      <a:pt x="201" y="87"/>
                    </a:cubicBezTo>
                    <a:cubicBezTo>
                      <a:pt x="201" y="87"/>
                      <a:pt x="201" y="58"/>
                      <a:pt x="201" y="58"/>
                    </a:cubicBezTo>
                    <a:cubicBezTo>
                      <a:pt x="144" y="58"/>
                      <a:pt x="87" y="29"/>
                      <a:pt x="29"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7"/>
              <p:cNvSpPr/>
              <p:nvPr/>
            </p:nvSpPr>
            <p:spPr>
              <a:xfrm>
                <a:off x="6892894" y="2384204"/>
                <a:ext cx="24248" cy="30258"/>
              </a:xfrm>
              <a:custGeom>
                <a:rect b="b" l="l" r="r" t="t"/>
                <a:pathLst>
                  <a:path extrusionOk="0" h="287" w="230">
                    <a:moveTo>
                      <a:pt x="115" y="0"/>
                    </a:moveTo>
                    <a:cubicBezTo>
                      <a:pt x="58" y="0"/>
                      <a:pt x="0" y="57"/>
                      <a:pt x="0" y="143"/>
                    </a:cubicBezTo>
                    <a:cubicBezTo>
                      <a:pt x="0" y="229"/>
                      <a:pt x="58" y="286"/>
                      <a:pt x="115" y="286"/>
                    </a:cubicBezTo>
                    <a:cubicBezTo>
                      <a:pt x="172" y="286"/>
                      <a:pt x="229" y="229"/>
                      <a:pt x="229" y="143"/>
                    </a:cubicBezTo>
                    <a:cubicBezTo>
                      <a:pt x="229" y="57"/>
                      <a:pt x="172" y="0"/>
                      <a:pt x="115"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7"/>
              <p:cNvSpPr/>
              <p:nvPr/>
            </p:nvSpPr>
            <p:spPr>
              <a:xfrm>
                <a:off x="6874761" y="2361116"/>
                <a:ext cx="48391" cy="17079"/>
              </a:xfrm>
              <a:custGeom>
                <a:rect b="b" l="l" r="r" t="t"/>
                <a:pathLst>
                  <a:path extrusionOk="0" h="162" w="459">
                    <a:moveTo>
                      <a:pt x="236" y="0"/>
                    </a:moveTo>
                    <a:cubicBezTo>
                      <a:pt x="148" y="0"/>
                      <a:pt x="62" y="30"/>
                      <a:pt x="1" y="76"/>
                    </a:cubicBezTo>
                    <a:cubicBezTo>
                      <a:pt x="1" y="105"/>
                      <a:pt x="1" y="133"/>
                      <a:pt x="1" y="162"/>
                    </a:cubicBezTo>
                    <a:lnTo>
                      <a:pt x="29" y="162"/>
                    </a:lnTo>
                    <a:cubicBezTo>
                      <a:pt x="58" y="162"/>
                      <a:pt x="58" y="133"/>
                      <a:pt x="58" y="133"/>
                    </a:cubicBezTo>
                    <a:cubicBezTo>
                      <a:pt x="101" y="90"/>
                      <a:pt x="158" y="69"/>
                      <a:pt x="215" y="69"/>
                    </a:cubicBezTo>
                    <a:cubicBezTo>
                      <a:pt x="273" y="69"/>
                      <a:pt x="330" y="90"/>
                      <a:pt x="373" y="133"/>
                    </a:cubicBezTo>
                    <a:lnTo>
                      <a:pt x="459" y="133"/>
                    </a:lnTo>
                    <a:cubicBezTo>
                      <a:pt x="459" y="105"/>
                      <a:pt x="459" y="76"/>
                      <a:pt x="459" y="76"/>
                    </a:cubicBezTo>
                    <a:cubicBezTo>
                      <a:pt x="392" y="23"/>
                      <a:pt x="313" y="0"/>
                      <a:pt x="236"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7"/>
              <p:cNvSpPr/>
              <p:nvPr/>
            </p:nvSpPr>
            <p:spPr>
              <a:xfrm>
                <a:off x="6883827" y="2387156"/>
                <a:ext cx="21191" cy="3163"/>
              </a:xfrm>
              <a:custGeom>
                <a:rect b="b" l="l" r="r" t="t"/>
                <a:pathLst>
                  <a:path extrusionOk="0" h="30" w="201">
                    <a:moveTo>
                      <a:pt x="1" y="1"/>
                    </a:moveTo>
                    <a:cubicBezTo>
                      <a:pt x="1" y="1"/>
                      <a:pt x="1" y="1"/>
                      <a:pt x="1" y="29"/>
                    </a:cubicBezTo>
                    <a:lnTo>
                      <a:pt x="201" y="29"/>
                    </a:lnTo>
                    <a:lnTo>
                      <a:pt x="172" y="1"/>
                    </a:ln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7"/>
              <p:cNvSpPr/>
              <p:nvPr/>
            </p:nvSpPr>
            <p:spPr>
              <a:xfrm>
                <a:off x="6883827" y="2387156"/>
                <a:ext cx="21191" cy="9172"/>
              </a:xfrm>
              <a:custGeom>
                <a:rect b="b" l="l" r="r" t="t"/>
                <a:pathLst>
                  <a:path extrusionOk="0" h="87" w="201">
                    <a:moveTo>
                      <a:pt x="172" y="1"/>
                    </a:moveTo>
                    <a:cubicBezTo>
                      <a:pt x="144" y="29"/>
                      <a:pt x="86" y="58"/>
                      <a:pt x="29" y="58"/>
                    </a:cubicBezTo>
                    <a:lnTo>
                      <a:pt x="1" y="58"/>
                    </a:lnTo>
                    <a:cubicBezTo>
                      <a:pt x="1" y="87"/>
                      <a:pt x="1" y="87"/>
                      <a:pt x="29" y="87"/>
                    </a:cubicBezTo>
                    <a:cubicBezTo>
                      <a:pt x="86" y="87"/>
                      <a:pt x="144" y="58"/>
                      <a:pt x="201" y="29"/>
                    </a:cubicBezTo>
                    <a:cubicBezTo>
                      <a:pt x="201" y="29"/>
                      <a:pt x="201" y="29"/>
                      <a:pt x="201"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7"/>
              <p:cNvSpPr/>
              <p:nvPr/>
            </p:nvSpPr>
            <p:spPr>
              <a:xfrm>
                <a:off x="6904912" y="2480669"/>
                <a:ext cx="72534" cy="18661"/>
              </a:xfrm>
              <a:custGeom>
                <a:rect b="b" l="l" r="r" t="t"/>
                <a:pathLst>
                  <a:path extrusionOk="0" h="177" w="688">
                    <a:moveTo>
                      <a:pt x="1" y="1"/>
                    </a:moveTo>
                    <a:lnTo>
                      <a:pt x="1" y="1"/>
                    </a:lnTo>
                    <a:cubicBezTo>
                      <a:pt x="101" y="118"/>
                      <a:pt x="250" y="176"/>
                      <a:pt x="396" y="176"/>
                    </a:cubicBezTo>
                    <a:cubicBezTo>
                      <a:pt x="501" y="176"/>
                      <a:pt x="604" y="146"/>
                      <a:pt x="688" y="87"/>
                    </a:cubicBezTo>
                    <a:lnTo>
                      <a:pt x="688" y="87"/>
                    </a:lnTo>
                    <a:cubicBezTo>
                      <a:pt x="611" y="106"/>
                      <a:pt x="535" y="115"/>
                      <a:pt x="459" y="115"/>
                    </a:cubicBezTo>
                    <a:cubicBezTo>
                      <a:pt x="306" y="115"/>
                      <a:pt x="153" y="77"/>
                      <a:pt x="1" y="1"/>
                    </a:cubicBezTo>
                    <a:close/>
                  </a:path>
                </a:pathLst>
              </a:custGeom>
              <a:solidFill>
                <a:srgbClr val="E37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7"/>
              <p:cNvSpPr/>
              <p:nvPr/>
            </p:nvSpPr>
            <p:spPr>
              <a:xfrm>
                <a:off x="6717887" y="2857884"/>
                <a:ext cx="45334" cy="114705"/>
              </a:xfrm>
              <a:custGeom>
                <a:rect b="b" l="l" r="r" t="t"/>
                <a:pathLst>
                  <a:path extrusionOk="0" h="1088" w="430">
                    <a:moveTo>
                      <a:pt x="430" y="0"/>
                    </a:moveTo>
                    <a:lnTo>
                      <a:pt x="0" y="258"/>
                    </a:lnTo>
                    <a:lnTo>
                      <a:pt x="29" y="1088"/>
                    </a:lnTo>
                    <a:lnTo>
                      <a:pt x="430" y="0"/>
                    </a:lnTo>
                    <a:close/>
                  </a:path>
                </a:pathLst>
              </a:custGeom>
              <a:solidFill>
                <a:srgbClr val="C4C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7"/>
              <p:cNvSpPr/>
              <p:nvPr/>
            </p:nvSpPr>
            <p:spPr>
              <a:xfrm>
                <a:off x="6913979" y="2770380"/>
                <a:ext cx="120820" cy="108696"/>
              </a:xfrm>
              <a:custGeom>
                <a:rect b="b" l="l" r="r" t="t"/>
                <a:pathLst>
                  <a:path extrusionOk="0" h="1031" w="1146">
                    <a:moveTo>
                      <a:pt x="87" y="0"/>
                    </a:moveTo>
                    <a:lnTo>
                      <a:pt x="1" y="86"/>
                    </a:lnTo>
                    <a:lnTo>
                      <a:pt x="1002" y="1031"/>
                    </a:lnTo>
                    <a:lnTo>
                      <a:pt x="1145" y="888"/>
                    </a:lnTo>
                    <a:lnTo>
                      <a:pt x="87" y="0"/>
                    </a:lnTo>
                    <a:close/>
                  </a:path>
                </a:pathLst>
              </a:custGeom>
              <a:solidFill>
                <a:srgbClr val="DBE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7"/>
              <p:cNvSpPr/>
              <p:nvPr/>
            </p:nvSpPr>
            <p:spPr>
              <a:xfrm>
                <a:off x="6877818" y="2740229"/>
                <a:ext cx="45334" cy="39324"/>
              </a:xfrm>
              <a:custGeom>
                <a:rect b="b" l="l" r="r" t="t"/>
                <a:pathLst>
                  <a:path extrusionOk="0" h="373" w="430">
                    <a:moveTo>
                      <a:pt x="86" y="0"/>
                    </a:moveTo>
                    <a:lnTo>
                      <a:pt x="0" y="86"/>
                    </a:lnTo>
                    <a:lnTo>
                      <a:pt x="344" y="372"/>
                    </a:lnTo>
                    <a:lnTo>
                      <a:pt x="430" y="286"/>
                    </a:lnTo>
                    <a:lnTo>
                      <a:pt x="86" y="0"/>
                    </a:ln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7"/>
              <p:cNvSpPr/>
              <p:nvPr/>
            </p:nvSpPr>
            <p:spPr>
              <a:xfrm>
                <a:off x="6639451" y="2845760"/>
                <a:ext cx="485915" cy="262198"/>
              </a:xfrm>
              <a:custGeom>
                <a:rect b="b" l="l" r="r" t="t"/>
                <a:pathLst>
                  <a:path extrusionOk="0" h="2487" w="4609">
                    <a:moveTo>
                      <a:pt x="3664" y="1"/>
                    </a:moveTo>
                    <a:cubicBezTo>
                      <a:pt x="3521" y="29"/>
                      <a:pt x="3206" y="802"/>
                      <a:pt x="3206" y="802"/>
                    </a:cubicBezTo>
                    <a:lnTo>
                      <a:pt x="1260" y="1060"/>
                    </a:lnTo>
                    <a:lnTo>
                      <a:pt x="1202" y="745"/>
                    </a:lnTo>
                    <a:lnTo>
                      <a:pt x="0" y="859"/>
                    </a:lnTo>
                    <a:cubicBezTo>
                      <a:pt x="0" y="859"/>
                      <a:pt x="0" y="2147"/>
                      <a:pt x="201" y="2433"/>
                    </a:cubicBezTo>
                    <a:cubicBezTo>
                      <a:pt x="225" y="2470"/>
                      <a:pt x="294" y="2486"/>
                      <a:pt x="398" y="2486"/>
                    </a:cubicBezTo>
                    <a:cubicBezTo>
                      <a:pt x="1032" y="2486"/>
                      <a:pt x="2958" y="1871"/>
                      <a:pt x="3721" y="1403"/>
                    </a:cubicBezTo>
                    <a:cubicBezTo>
                      <a:pt x="4608" y="859"/>
                      <a:pt x="4322" y="144"/>
                      <a:pt x="4322" y="144"/>
                    </a:cubicBezTo>
                    <a:cubicBezTo>
                      <a:pt x="4122" y="58"/>
                      <a:pt x="3893" y="29"/>
                      <a:pt x="3664" y="1"/>
                    </a:cubicBez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7"/>
              <p:cNvSpPr/>
              <p:nvPr/>
            </p:nvSpPr>
            <p:spPr>
              <a:xfrm>
                <a:off x="6639451" y="2942331"/>
                <a:ext cx="132839" cy="78543"/>
              </a:xfrm>
              <a:custGeom>
                <a:rect b="b" l="l" r="r" t="t"/>
                <a:pathLst>
                  <a:path extrusionOk="0" h="745" w="1260">
                    <a:moveTo>
                      <a:pt x="143" y="1"/>
                    </a:moveTo>
                    <a:cubicBezTo>
                      <a:pt x="115" y="1"/>
                      <a:pt x="58" y="87"/>
                      <a:pt x="0" y="172"/>
                    </a:cubicBezTo>
                    <a:cubicBezTo>
                      <a:pt x="0" y="315"/>
                      <a:pt x="0" y="544"/>
                      <a:pt x="29" y="745"/>
                    </a:cubicBezTo>
                    <a:lnTo>
                      <a:pt x="1260" y="144"/>
                    </a:lnTo>
                    <a:cubicBezTo>
                      <a:pt x="1260" y="144"/>
                      <a:pt x="287" y="1"/>
                      <a:pt x="143" y="1"/>
                    </a:cubicBezTo>
                    <a:close/>
                  </a:path>
                </a:pathLst>
              </a:custGeom>
              <a:solidFill>
                <a:srgbClr val="EB9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7"/>
              <p:cNvSpPr/>
              <p:nvPr/>
            </p:nvSpPr>
            <p:spPr>
              <a:xfrm>
                <a:off x="6603185" y="2636384"/>
                <a:ext cx="214334" cy="339266"/>
              </a:xfrm>
              <a:custGeom>
                <a:rect b="b" l="l" r="r" t="t"/>
                <a:pathLst>
                  <a:path extrusionOk="0" h="3218" w="2033">
                    <a:moveTo>
                      <a:pt x="1093" y="0"/>
                    </a:moveTo>
                    <a:cubicBezTo>
                      <a:pt x="923" y="0"/>
                      <a:pt x="590" y="73"/>
                      <a:pt x="344" y="584"/>
                    </a:cubicBezTo>
                    <a:cubicBezTo>
                      <a:pt x="1" y="1271"/>
                      <a:pt x="115" y="3217"/>
                      <a:pt x="115" y="3217"/>
                    </a:cubicBezTo>
                    <a:lnTo>
                      <a:pt x="1775" y="3017"/>
                    </a:lnTo>
                    <a:cubicBezTo>
                      <a:pt x="1775" y="3017"/>
                      <a:pt x="2033" y="241"/>
                      <a:pt x="1203" y="12"/>
                    </a:cubicBezTo>
                    <a:cubicBezTo>
                      <a:pt x="1203" y="12"/>
                      <a:pt x="1161" y="0"/>
                      <a:pt x="1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7"/>
              <p:cNvSpPr/>
              <p:nvPr/>
            </p:nvSpPr>
            <p:spPr>
              <a:xfrm>
                <a:off x="6992416" y="2661791"/>
                <a:ext cx="485915" cy="479801"/>
              </a:xfrm>
              <a:custGeom>
                <a:rect b="b" l="l" r="r" t="t"/>
                <a:pathLst>
                  <a:path extrusionOk="0" h="4551" w="4609">
                    <a:moveTo>
                      <a:pt x="1231" y="0"/>
                    </a:moveTo>
                    <a:lnTo>
                      <a:pt x="1" y="4551"/>
                    </a:lnTo>
                    <a:lnTo>
                      <a:pt x="3406" y="4551"/>
                    </a:lnTo>
                    <a:lnTo>
                      <a:pt x="4608" y="0"/>
                    </a:lnTo>
                    <a:close/>
                  </a:path>
                </a:pathLst>
              </a:custGeom>
              <a:solidFill>
                <a:srgbClr val="355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7"/>
              <p:cNvSpPr/>
              <p:nvPr/>
            </p:nvSpPr>
            <p:spPr>
              <a:xfrm>
                <a:off x="7004539" y="2676867"/>
                <a:ext cx="485810" cy="479801"/>
              </a:xfrm>
              <a:custGeom>
                <a:rect b="b" l="l" r="r" t="t"/>
                <a:pathLst>
                  <a:path extrusionOk="0" h="4551" w="4608">
                    <a:moveTo>
                      <a:pt x="1231" y="0"/>
                    </a:moveTo>
                    <a:lnTo>
                      <a:pt x="0" y="4551"/>
                    </a:lnTo>
                    <a:lnTo>
                      <a:pt x="3377" y="4551"/>
                    </a:lnTo>
                    <a:lnTo>
                      <a:pt x="46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7"/>
              <p:cNvSpPr/>
              <p:nvPr/>
            </p:nvSpPr>
            <p:spPr>
              <a:xfrm>
                <a:off x="7215707" y="2652725"/>
                <a:ext cx="193249" cy="72534"/>
              </a:xfrm>
              <a:custGeom>
                <a:rect b="b" l="l" r="r" t="t"/>
                <a:pathLst>
                  <a:path extrusionOk="0" h="688" w="1833">
                    <a:moveTo>
                      <a:pt x="172" y="0"/>
                    </a:moveTo>
                    <a:lnTo>
                      <a:pt x="1" y="687"/>
                    </a:lnTo>
                    <a:lnTo>
                      <a:pt x="1632" y="687"/>
                    </a:lnTo>
                    <a:lnTo>
                      <a:pt x="1832" y="0"/>
                    </a:lnTo>
                    <a:close/>
                  </a:path>
                </a:pathLst>
              </a:custGeom>
              <a:solidFill>
                <a:srgbClr val="437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7"/>
              <p:cNvSpPr/>
              <p:nvPr/>
            </p:nvSpPr>
            <p:spPr>
              <a:xfrm>
                <a:off x="7263992" y="2622573"/>
                <a:ext cx="117763" cy="45334"/>
              </a:xfrm>
              <a:custGeom>
                <a:rect b="b" l="l" r="r" t="t"/>
                <a:pathLst>
                  <a:path extrusionOk="0" h="430" w="1117">
                    <a:moveTo>
                      <a:pt x="115" y="0"/>
                    </a:moveTo>
                    <a:lnTo>
                      <a:pt x="1" y="429"/>
                    </a:lnTo>
                    <a:lnTo>
                      <a:pt x="1002" y="429"/>
                    </a:lnTo>
                    <a:lnTo>
                      <a:pt x="1117" y="0"/>
                    </a:lnTo>
                    <a:close/>
                  </a:path>
                </a:pathLst>
              </a:custGeom>
              <a:solidFill>
                <a:srgbClr val="355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7"/>
              <p:cNvSpPr/>
              <p:nvPr/>
            </p:nvSpPr>
            <p:spPr>
              <a:xfrm>
                <a:off x="7273058" y="2622573"/>
                <a:ext cx="120820" cy="45334"/>
              </a:xfrm>
              <a:custGeom>
                <a:rect b="b" l="l" r="r" t="t"/>
                <a:pathLst>
                  <a:path extrusionOk="0" h="430" w="1146">
                    <a:moveTo>
                      <a:pt x="143" y="0"/>
                    </a:moveTo>
                    <a:lnTo>
                      <a:pt x="0" y="429"/>
                    </a:lnTo>
                    <a:lnTo>
                      <a:pt x="1031" y="429"/>
                    </a:lnTo>
                    <a:lnTo>
                      <a:pt x="1145" y="0"/>
                    </a:lnTo>
                    <a:close/>
                  </a:path>
                </a:pathLst>
              </a:custGeom>
              <a:solidFill>
                <a:srgbClr val="437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7"/>
              <p:cNvSpPr/>
              <p:nvPr/>
            </p:nvSpPr>
            <p:spPr>
              <a:xfrm>
                <a:off x="7224773" y="2652725"/>
                <a:ext cx="193249" cy="72534"/>
              </a:xfrm>
              <a:custGeom>
                <a:rect b="b" l="l" r="r" t="t"/>
                <a:pathLst>
                  <a:path extrusionOk="0" h="688" w="1833">
                    <a:moveTo>
                      <a:pt x="201" y="0"/>
                    </a:moveTo>
                    <a:lnTo>
                      <a:pt x="0" y="687"/>
                    </a:lnTo>
                    <a:lnTo>
                      <a:pt x="1660" y="687"/>
                    </a:lnTo>
                    <a:lnTo>
                      <a:pt x="1832" y="0"/>
                    </a:lnTo>
                    <a:close/>
                  </a:path>
                </a:pathLst>
              </a:custGeom>
              <a:solidFill>
                <a:srgbClr val="355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7"/>
              <p:cNvSpPr/>
              <p:nvPr/>
            </p:nvSpPr>
            <p:spPr>
              <a:xfrm>
                <a:off x="7387656" y="2836061"/>
                <a:ext cx="95834" cy="158458"/>
              </a:xfrm>
              <a:custGeom>
                <a:rect b="b" l="l" r="r" t="t"/>
                <a:pathLst>
                  <a:path extrusionOk="0" h="1503" w="909">
                    <a:moveTo>
                      <a:pt x="370" y="0"/>
                    </a:moveTo>
                    <a:cubicBezTo>
                      <a:pt x="343" y="0"/>
                      <a:pt x="324" y="3"/>
                      <a:pt x="316" y="7"/>
                    </a:cubicBezTo>
                    <a:cubicBezTo>
                      <a:pt x="144" y="408"/>
                      <a:pt x="30" y="837"/>
                      <a:pt x="1" y="1295"/>
                    </a:cubicBezTo>
                    <a:cubicBezTo>
                      <a:pt x="49" y="1439"/>
                      <a:pt x="298" y="1502"/>
                      <a:pt x="428" y="1502"/>
                    </a:cubicBezTo>
                    <a:cubicBezTo>
                      <a:pt x="453" y="1502"/>
                      <a:pt x="474" y="1500"/>
                      <a:pt x="487" y="1495"/>
                    </a:cubicBezTo>
                    <a:cubicBezTo>
                      <a:pt x="659" y="1123"/>
                      <a:pt x="774" y="722"/>
                      <a:pt x="859" y="322"/>
                    </a:cubicBezTo>
                    <a:cubicBezTo>
                      <a:pt x="908" y="78"/>
                      <a:pt x="521" y="0"/>
                      <a:pt x="370" y="0"/>
                    </a:cubicBez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7"/>
              <p:cNvSpPr/>
              <p:nvPr/>
            </p:nvSpPr>
            <p:spPr>
              <a:xfrm>
                <a:off x="6802333" y="2233339"/>
                <a:ext cx="265677" cy="123772"/>
              </a:xfrm>
              <a:custGeom>
                <a:rect b="b" l="l" r="r" t="t"/>
                <a:pathLst>
                  <a:path extrusionOk="0" h="1174" w="2520">
                    <a:moveTo>
                      <a:pt x="1575" y="0"/>
                    </a:moveTo>
                    <a:cubicBezTo>
                      <a:pt x="1289" y="29"/>
                      <a:pt x="1031" y="86"/>
                      <a:pt x="745" y="172"/>
                    </a:cubicBezTo>
                    <a:cubicBezTo>
                      <a:pt x="573" y="229"/>
                      <a:pt x="373" y="286"/>
                      <a:pt x="173" y="372"/>
                    </a:cubicBezTo>
                    <a:cubicBezTo>
                      <a:pt x="1" y="630"/>
                      <a:pt x="29" y="945"/>
                      <a:pt x="230" y="1174"/>
                    </a:cubicBezTo>
                    <a:cubicBezTo>
                      <a:pt x="230" y="1174"/>
                      <a:pt x="662" y="895"/>
                      <a:pt x="1482" y="895"/>
                    </a:cubicBezTo>
                    <a:cubicBezTo>
                      <a:pt x="1778" y="895"/>
                      <a:pt x="2124" y="932"/>
                      <a:pt x="2519" y="1030"/>
                    </a:cubicBezTo>
                    <a:cubicBezTo>
                      <a:pt x="2462" y="773"/>
                      <a:pt x="2376" y="515"/>
                      <a:pt x="2262" y="286"/>
                    </a:cubicBezTo>
                    <a:cubicBezTo>
                      <a:pt x="2061" y="143"/>
                      <a:pt x="1832" y="29"/>
                      <a:pt x="1575"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 name="Google Shape;1265;p67"/>
            <p:cNvSpPr/>
            <p:nvPr/>
          </p:nvSpPr>
          <p:spPr>
            <a:xfrm rot="2700000">
              <a:off x="6257727" y="879916"/>
              <a:ext cx="199358" cy="199470"/>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 name="Google Shape;1266;p67"/>
            <p:cNvGrpSpPr/>
            <p:nvPr/>
          </p:nvGrpSpPr>
          <p:grpSpPr>
            <a:xfrm>
              <a:off x="4195962" y="2113572"/>
              <a:ext cx="1676362" cy="2488197"/>
              <a:chOff x="4587881" y="2070350"/>
              <a:chExt cx="1749856" cy="2597283"/>
            </a:xfrm>
          </p:grpSpPr>
          <p:sp>
            <p:nvSpPr>
              <p:cNvPr id="1267" name="Google Shape;1267;p67"/>
              <p:cNvSpPr/>
              <p:nvPr/>
            </p:nvSpPr>
            <p:spPr>
              <a:xfrm>
                <a:off x="4587881" y="2607602"/>
                <a:ext cx="188610" cy="196095"/>
              </a:xfrm>
              <a:custGeom>
                <a:rect b="b" l="l" r="r" t="t"/>
                <a:pathLst>
                  <a:path extrusionOk="0" h="1860" w="1789">
                    <a:moveTo>
                      <a:pt x="322" y="1"/>
                    </a:moveTo>
                    <a:cubicBezTo>
                      <a:pt x="147" y="1"/>
                      <a:pt x="1" y="592"/>
                      <a:pt x="129" y="1001"/>
                    </a:cubicBezTo>
                    <a:cubicBezTo>
                      <a:pt x="243" y="1430"/>
                      <a:pt x="1560" y="1859"/>
                      <a:pt x="1560" y="1859"/>
                    </a:cubicBezTo>
                    <a:cubicBezTo>
                      <a:pt x="1646" y="1630"/>
                      <a:pt x="1731" y="1373"/>
                      <a:pt x="1789" y="1115"/>
                    </a:cubicBezTo>
                    <a:cubicBezTo>
                      <a:pt x="1789" y="1115"/>
                      <a:pt x="1502" y="772"/>
                      <a:pt x="1417" y="686"/>
                    </a:cubicBezTo>
                    <a:cubicBezTo>
                      <a:pt x="1331" y="629"/>
                      <a:pt x="1188" y="171"/>
                      <a:pt x="1045" y="85"/>
                    </a:cubicBezTo>
                    <a:cubicBezTo>
                      <a:pt x="1033" y="78"/>
                      <a:pt x="1023" y="75"/>
                      <a:pt x="1014" y="75"/>
                    </a:cubicBezTo>
                    <a:cubicBezTo>
                      <a:pt x="915" y="75"/>
                      <a:pt x="990" y="492"/>
                      <a:pt x="1016" y="571"/>
                    </a:cubicBezTo>
                    <a:cubicBezTo>
                      <a:pt x="1016" y="571"/>
                      <a:pt x="558" y="228"/>
                      <a:pt x="386" y="28"/>
                    </a:cubicBezTo>
                    <a:cubicBezTo>
                      <a:pt x="365" y="9"/>
                      <a:pt x="343" y="1"/>
                      <a:pt x="322" y="1"/>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7"/>
              <p:cNvSpPr/>
              <p:nvPr/>
            </p:nvSpPr>
            <p:spPr>
              <a:xfrm>
                <a:off x="4728097" y="2571230"/>
                <a:ext cx="618649" cy="362143"/>
              </a:xfrm>
              <a:custGeom>
                <a:rect b="b" l="l" r="r" t="t"/>
                <a:pathLst>
                  <a:path extrusionOk="0" h="3435" w="5868">
                    <a:moveTo>
                      <a:pt x="4923" y="0"/>
                    </a:moveTo>
                    <a:cubicBezTo>
                      <a:pt x="4322" y="687"/>
                      <a:pt x="3664" y="1346"/>
                      <a:pt x="3006" y="1947"/>
                    </a:cubicBezTo>
                    <a:cubicBezTo>
                      <a:pt x="1918" y="1718"/>
                      <a:pt x="487" y="1288"/>
                      <a:pt x="487" y="1288"/>
                    </a:cubicBezTo>
                    <a:lnTo>
                      <a:pt x="1" y="2347"/>
                    </a:lnTo>
                    <a:cubicBezTo>
                      <a:pt x="1" y="2347"/>
                      <a:pt x="2319" y="3378"/>
                      <a:pt x="3034" y="3435"/>
                    </a:cubicBezTo>
                    <a:cubicBezTo>
                      <a:pt x="3492" y="3435"/>
                      <a:pt x="4351" y="2748"/>
                      <a:pt x="5438" y="1546"/>
                    </a:cubicBezTo>
                    <a:cubicBezTo>
                      <a:pt x="5868" y="1088"/>
                      <a:pt x="5352" y="58"/>
                      <a:pt x="49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7"/>
              <p:cNvSpPr/>
              <p:nvPr/>
            </p:nvSpPr>
            <p:spPr>
              <a:xfrm>
                <a:off x="5114271" y="2746238"/>
                <a:ext cx="150972" cy="162991"/>
              </a:xfrm>
              <a:custGeom>
                <a:rect b="b" l="l" r="r" t="t"/>
                <a:pathLst>
                  <a:path extrusionOk="0" h="1546" w="1432">
                    <a:moveTo>
                      <a:pt x="1031" y="0"/>
                    </a:moveTo>
                    <a:lnTo>
                      <a:pt x="1" y="1546"/>
                    </a:lnTo>
                    <a:cubicBezTo>
                      <a:pt x="516" y="1174"/>
                      <a:pt x="1003" y="744"/>
                      <a:pt x="1432" y="258"/>
                    </a:cubicBezTo>
                    <a:cubicBezTo>
                      <a:pt x="1260" y="143"/>
                      <a:pt x="1031" y="0"/>
                      <a:pt x="10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7"/>
              <p:cNvSpPr/>
              <p:nvPr/>
            </p:nvSpPr>
            <p:spPr>
              <a:xfrm>
                <a:off x="6149233" y="2619726"/>
                <a:ext cx="188504" cy="199047"/>
              </a:xfrm>
              <a:custGeom>
                <a:rect b="b" l="l" r="r" t="t"/>
                <a:pathLst>
                  <a:path extrusionOk="0" h="1888" w="1788">
                    <a:moveTo>
                      <a:pt x="1467" y="0"/>
                    </a:moveTo>
                    <a:cubicBezTo>
                      <a:pt x="1446" y="0"/>
                      <a:pt x="1424" y="9"/>
                      <a:pt x="1403" y="27"/>
                    </a:cubicBezTo>
                    <a:cubicBezTo>
                      <a:pt x="1231" y="227"/>
                      <a:pt x="773" y="571"/>
                      <a:pt x="773" y="571"/>
                    </a:cubicBezTo>
                    <a:cubicBezTo>
                      <a:pt x="799" y="492"/>
                      <a:pt x="874" y="74"/>
                      <a:pt x="775" y="74"/>
                    </a:cubicBezTo>
                    <a:cubicBezTo>
                      <a:pt x="766" y="74"/>
                      <a:pt x="756" y="77"/>
                      <a:pt x="744" y="84"/>
                    </a:cubicBezTo>
                    <a:cubicBezTo>
                      <a:pt x="573" y="170"/>
                      <a:pt x="458" y="628"/>
                      <a:pt x="372" y="685"/>
                    </a:cubicBezTo>
                    <a:cubicBezTo>
                      <a:pt x="287" y="771"/>
                      <a:pt x="0" y="1143"/>
                      <a:pt x="0" y="1143"/>
                    </a:cubicBezTo>
                    <a:cubicBezTo>
                      <a:pt x="58" y="1372"/>
                      <a:pt x="115" y="1630"/>
                      <a:pt x="229" y="1887"/>
                    </a:cubicBezTo>
                    <a:cubicBezTo>
                      <a:pt x="229" y="1887"/>
                      <a:pt x="1546" y="1429"/>
                      <a:pt x="1660" y="1000"/>
                    </a:cubicBezTo>
                    <a:cubicBezTo>
                      <a:pt x="1788" y="591"/>
                      <a:pt x="1642" y="0"/>
                      <a:pt x="1467" y="0"/>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7"/>
              <p:cNvSpPr/>
              <p:nvPr/>
            </p:nvSpPr>
            <p:spPr>
              <a:xfrm>
                <a:off x="5578986" y="2583249"/>
                <a:ext cx="615591" cy="362354"/>
              </a:xfrm>
              <a:custGeom>
                <a:rect b="b" l="l" r="r" t="t"/>
                <a:pathLst>
                  <a:path extrusionOk="0" h="3437" w="5839">
                    <a:moveTo>
                      <a:pt x="916" y="1"/>
                    </a:moveTo>
                    <a:cubicBezTo>
                      <a:pt x="487" y="58"/>
                      <a:pt x="0" y="1088"/>
                      <a:pt x="430" y="1575"/>
                    </a:cubicBezTo>
                    <a:cubicBezTo>
                      <a:pt x="1467" y="2753"/>
                      <a:pt x="2313" y="3436"/>
                      <a:pt x="2777" y="3436"/>
                    </a:cubicBezTo>
                    <a:cubicBezTo>
                      <a:pt x="2786" y="3436"/>
                      <a:pt x="2796" y="3436"/>
                      <a:pt x="2805" y="3435"/>
                    </a:cubicBezTo>
                    <a:cubicBezTo>
                      <a:pt x="3549" y="3378"/>
                      <a:pt x="5839" y="2376"/>
                      <a:pt x="5839" y="2376"/>
                    </a:cubicBezTo>
                    <a:lnTo>
                      <a:pt x="5352" y="1289"/>
                    </a:lnTo>
                    <a:cubicBezTo>
                      <a:pt x="5352" y="1289"/>
                      <a:pt x="3921" y="1718"/>
                      <a:pt x="2862" y="1976"/>
                    </a:cubicBezTo>
                    <a:cubicBezTo>
                      <a:pt x="2175" y="1346"/>
                      <a:pt x="1546" y="688"/>
                      <a:pt x="9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7"/>
              <p:cNvSpPr/>
              <p:nvPr/>
            </p:nvSpPr>
            <p:spPr>
              <a:xfrm>
                <a:off x="5636338" y="2719038"/>
                <a:ext cx="175010" cy="202315"/>
              </a:xfrm>
              <a:custGeom>
                <a:rect b="b" l="l" r="r" t="t"/>
                <a:pathLst>
                  <a:path extrusionOk="0" h="1919" w="1660">
                    <a:moveTo>
                      <a:pt x="544" y="1"/>
                    </a:moveTo>
                    <a:cubicBezTo>
                      <a:pt x="544" y="1"/>
                      <a:pt x="57" y="201"/>
                      <a:pt x="0" y="316"/>
                    </a:cubicBezTo>
                    <a:cubicBezTo>
                      <a:pt x="0" y="344"/>
                      <a:pt x="0" y="373"/>
                      <a:pt x="0" y="430"/>
                    </a:cubicBezTo>
                    <a:cubicBezTo>
                      <a:pt x="487" y="974"/>
                      <a:pt x="1059" y="1489"/>
                      <a:pt x="1660" y="1918"/>
                    </a:cubicBezTo>
                    <a:lnTo>
                      <a:pt x="5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7"/>
              <p:cNvSpPr/>
              <p:nvPr/>
            </p:nvSpPr>
            <p:spPr>
              <a:xfrm>
                <a:off x="5162556" y="3416011"/>
                <a:ext cx="280753" cy="1182897"/>
              </a:xfrm>
              <a:custGeom>
                <a:rect b="b" l="l" r="r" t="t"/>
                <a:pathLst>
                  <a:path extrusionOk="0" h="11220" w="2663">
                    <a:moveTo>
                      <a:pt x="87" y="1"/>
                    </a:moveTo>
                    <a:lnTo>
                      <a:pt x="1" y="1689"/>
                    </a:lnTo>
                    <a:lnTo>
                      <a:pt x="1260" y="11220"/>
                    </a:lnTo>
                    <a:lnTo>
                      <a:pt x="2205" y="11220"/>
                    </a:lnTo>
                    <a:lnTo>
                      <a:pt x="2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7"/>
              <p:cNvSpPr/>
              <p:nvPr/>
            </p:nvSpPr>
            <p:spPr>
              <a:xfrm>
                <a:off x="5162556" y="4598788"/>
                <a:ext cx="232468" cy="68844"/>
              </a:xfrm>
              <a:custGeom>
                <a:rect b="b" l="l" r="r" t="t"/>
                <a:pathLst>
                  <a:path extrusionOk="0" h="653" w="2205">
                    <a:moveTo>
                      <a:pt x="1260" y="1"/>
                    </a:moveTo>
                    <a:cubicBezTo>
                      <a:pt x="1260" y="1"/>
                      <a:pt x="29" y="487"/>
                      <a:pt x="1" y="602"/>
                    </a:cubicBezTo>
                    <a:cubicBezTo>
                      <a:pt x="1" y="640"/>
                      <a:pt x="246" y="652"/>
                      <a:pt x="572" y="652"/>
                    </a:cubicBezTo>
                    <a:cubicBezTo>
                      <a:pt x="1225" y="652"/>
                      <a:pt x="2205" y="602"/>
                      <a:pt x="2205" y="602"/>
                    </a:cubicBezTo>
                    <a:lnTo>
                      <a:pt x="2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7"/>
              <p:cNvSpPr/>
              <p:nvPr/>
            </p:nvSpPr>
            <p:spPr>
              <a:xfrm>
                <a:off x="5431074" y="3416011"/>
                <a:ext cx="271687" cy="1182897"/>
              </a:xfrm>
              <a:custGeom>
                <a:rect b="b" l="l" r="r" t="t"/>
                <a:pathLst>
                  <a:path extrusionOk="0" h="11220" w="2577">
                    <a:moveTo>
                      <a:pt x="1" y="1"/>
                    </a:moveTo>
                    <a:lnTo>
                      <a:pt x="58" y="1375"/>
                    </a:lnTo>
                    <a:lnTo>
                      <a:pt x="1174" y="11220"/>
                    </a:lnTo>
                    <a:lnTo>
                      <a:pt x="2119" y="11220"/>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7"/>
              <p:cNvSpPr/>
              <p:nvPr/>
            </p:nvSpPr>
            <p:spPr>
              <a:xfrm>
                <a:off x="5424116" y="4598788"/>
                <a:ext cx="233416" cy="68844"/>
              </a:xfrm>
              <a:custGeom>
                <a:rect b="b" l="l" r="r" t="t"/>
                <a:pathLst>
                  <a:path extrusionOk="0" h="653" w="2214">
                    <a:moveTo>
                      <a:pt x="1240" y="1"/>
                    </a:moveTo>
                    <a:cubicBezTo>
                      <a:pt x="1240" y="1"/>
                      <a:pt x="10" y="487"/>
                      <a:pt x="10" y="602"/>
                    </a:cubicBezTo>
                    <a:cubicBezTo>
                      <a:pt x="0" y="640"/>
                      <a:pt x="242" y="652"/>
                      <a:pt x="568" y="652"/>
                    </a:cubicBezTo>
                    <a:cubicBezTo>
                      <a:pt x="1221" y="652"/>
                      <a:pt x="2213" y="602"/>
                      <a:pt x="2213" y="602"/>
                    </a:cubicBezTo>
                    <a:lnTo>
                      <a:pt x="22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7"/>
              <p:cNvSpPr/>
              <p:nvPr/>
            </p:nvSpPr>
            <p:spPr>
              <a:xfrm>
                <a:off x="5201774" y="2188006"/>
                <a:ext cx="226458" cy="214756"/>
              </a:xfrm>
              <a:custGeom>
                <a:rect b="b" l="l" r="r" t="t"/>
                <a:pathLst>
                  <a:path extrusionOk="0" h="2037" w="2148">
                    <a:moveTo>
                      <a:pt x="1260" y="1"/>
                    </a:moveTo>
                    <a:cubicBezTo>
                      <a:pt x="1260" y="1"/>
                      <a:pt x="1" y="430"/>
                      <a:pt x="945" y="1689"/>
                    </a:cubicBezTo>
                    <a:cubicBezTo>
                      <a:pt x="1131" y="1937"/>
                      <a:pt x="1290" y="2036"/>
                      <a:pt x="1426" y="2036"/>
                    </a:cubicBezTo>
                    <a:cubicBezTo>
                      <a:pt x="1981" y="2036"/>
                      <a:pt x="2147" y="373"/>
                      <a:pt x="2147" y="373"/>
                    </a:cubicBezTo>
                    <a:cubicBezTo>
                      <a:pt x="2147" y="344"/>
                      <a:pt x="1260" y="1"/>
                      <a:pt x="1260"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7"/>
              <p:cNvSpPr/>
              <p:nvPr/>
            </p:nvSpPr>
            <p:spPr>
              <a:xfrm>
                <a:off x="5114271" y="2568173"/>
                <a:ext cx="645849" cy="1071249"/>
              </a:xfrm>
              <a:custGeom>
                <a:rect b="b" l="l" r="r" t="t"/>
                <a:pathLst>
                  <a:path extrusionOk="0" h="10161" w="6126">
                    <a:moveTo>
                      <a:pt x="2634" y="1"/>
                    </a:moveTo>
                    <a:lnTo>
                      <a:pt x="1260" y="29"/>
                    </a:lnTo>
                    <a:lnTo>
                      <a:pt x="1" y="9846"/>
                    </a:lnTo>
                    <a:cubicBezTo>
                      <a:pt x="688" y="10018"/>
                      <a:pt x="1375" y="10103"/>
                      <a:pt x="2090" y="10161"/>
                    </a:cubicBezTo>
                    <a:lnTo>
                      <a:pt x="3006" y="8758"/>
                    </a:lnTo>
                    <a:cubicBezTo>
                      <a:pt x="4151" y="8816"/>
                      <a:pt x="5238" y="9245"/>
                      <a:pt x="6125" y="9960"/>
                    </a:cubicBezTo>
                    <a:lnTo>
                      <a:pt x="5439" y="2119"/>
                    </a:lnTo>
                    <a:lnTo>
                      <a:pt x="5267" y="402"/>
                    </a:lnTo>
                    <a:cubicBezTo>
                      <a:pt x="5267" y="258"/>
                      <a:pt x="5181" y="201"/>
                      <a:pt x="5038" y="201"/>
                    </a:cubicBezTo>
                    <a:cubicBezTo>
                      <a:pt x="4494" y="115"/>
                      <a:pt x="3779" y="1"/>
                      <a:pt x="3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7"/>
              <p:cNvSpPr/>
              <p:nvPr/>
            </p:nvSpPr>
            <p:spPr>
              <a:xfrm>
                <a:off x="5144528" y="2568173"/>
                <a:ext cx="594506" cy="805782"/>
              </a:xfrm>
              <a:custGeom>
                <a:rect b="b" l="l" r="r" t="t"/>
                <a:pathLst>
                  <a:path extrusionOk="0" h="7643" w="5639">
                    <a:moveTo>
                      <a:pt x="2347" y="1"/>
                    </a:moveTo>
                    <a:lnTo>
                      <a:pt x="973" y="29"/>
                    </a:lnTo>
                    <a:lnTo>
                      <a:pt x="0" y="7642"/>
                    </a:lnTo>
                    <a:lnTo>
                      <a:pt x="5638" y="7642"/>
                    </a:lnTo>
                    <a:lnTo>
                      <a:pt x="5152" y="2119"/>
                    </a:lnTo>
                    <a:lnTo>
                      <a:pt x="4980" y="402"/>
                    </a:lnTo>
                    <a:cubicBezTo>
                      <a:pt x="4980" y="258"/>
                      <a:pt x="4894" y="201"/>
                      <a:pt x="4751" y="201"/>
                    </a:cubicBezTo>
                    <a:cubicBezTo>
                      <a:pt x="4207" y="115"/>
                      <a:pt x="3492" y="1"/>
                      <a:pt x="34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7"/>
              <p:cNvSpPr/>
              <p:nvPr/>
            </p:nvSpPr>
            <p:spPr>
              <a:xfrm>
                <a:off x="5352638" y="2571230"/>
                <a:ext cx="60515" cy="802725"/>
              </a:xfrm>
              <a:custGeom>
                <a:rect b="b" l="l" r="r" t="t"/>
                <a:pathLst>
                  <a:path extrusionOk="0" h="7614" w="574">
                    <a:moveTo>
                      <a:pt x="344" y="0"/>
                    </a:moveTo>
                    <a:lnTo>
                      <a:pt x="1" y="7613"/>
                    </a:lnTo>
                    <a:lnTo>
                      <a:pt x="573" y="7613"/>
                    </a:lnTo>
                    <a:lnTo>
                      <a:pt x="3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7"/>
              <p:cNvSpPr/>
              <p:nvPr/>
            </p:nvSpPr>
            <p:spPr>
              <a:xfrm>
                <a:off x="5391856" y="2414356"/>
                <a:ext cx="120820" cy="153924"/>
              </a:xfrm>
              <a:custGeom>
                <a:rect b="b" l="l" r="r" t="t"/>
                <a:pathLst>
                  <a:path extrusionOk="0" h="1460" w="1146">
                    <a:moveTo>
                      <a:pt x="1" y="0"/>
                    </a:moveTo>
                    <a:lnTo>
                      <a:pt x="1" y="687"/>
                    </a:lnTo>
                    <a:lnTo>
                      <a:pt x="1" y="1460"/>
                    </a:lnTo>
                    <a:lnTo>
                      <a:pt x="1146" y="1460"/>
                    </a:lnTo>
                    <a:lnTo>
                      <a:pt x="1146" y="0"/>
                    </a:ln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7"/>
              <p:cNvSpPr/>
              <p:nvPr/>
            </p:nvSpPr>
            <p:spPr>
              <a:xfrm>
                <a:off x="5391856" y="2469388"/>
                <a:ext cx="120820" cy="81074"/>
              </a:xfrm>
              <a:custGeom>
                <a:rect b="b" l="l" r="r" t="t"/>
                <a:pathLst>
                  <a:path extrusionOk="0" h="769" w="1146">
                    <a:moveTo>
                      <a:pt x="101" y="1"/>
                    </a:moveTo>
                    <a:cubicBezTo>
                      <a:pt x="65" y="1"/>
                      <a:pt x="30" y="8"/>
                      <a:pt x="1" y="22"/>
                    </a:cubicBezTo>
                    <a:lnTo>
                      <a:pt x="1" y="766"/>
                    </a:lnTo>
                    <a:cubicBezTo>
                      <a:pt x="30" y="768"/>
                      <a:pt x="58" y="769"/>
                      <a:pt x="87" y="769"/>
                    </a:cubicBezTo>
                    <a:cubicBezTo>
                      <a:pt x="512" y="769"/>
                      <a:pt x="904" y="571"/>
                      <a:pt x="1146" y="222"/>
                    </a:cubicBezTo>
                    <a:cubicBezTo>
                      <a:pt x="1146" y="222"/>
                      <a:pt x="974" y="79"/>
                      <a:pt x="945" y="51"/>
                    </a:cubicBezTo>
                    <a:cubicBezTo>
                      <a:pt x="917" y="51"/>
                      <a:pt x="402" y="22"/>
                      <a:pt x="201" y="22"/>
                    </a:cubicBezTo>
                    <a:cubicBezTo>
                      <a:pt x="173" y="8"/>
                      <a:pt x="137" y="1"/>
                      <a:pt x="101" y="1"/>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7"/>
              <p:cNvSpPr/>
              <p:nvPr/>
            </p:nvSpPr>
            <p:spPr>
              <a:xfrm>
                <a:off x="5289277" y="2197916"/>
                <a:ext cx="391558" cy="325138"/>
              </a:xfrm>
              <a:custGeom>
                <a:rect b="b" l="l" r="r" t="t"/>
                <a:pathLst>
                  <a:path extrusionOk="0" h="3084" w="3714">
                    <a:moveTo>
                      <a:pt x="1081" y="1"/>
                    </a:moveTo>
                    <a:cubicBezTo>
                      <a:pt x="590" y="1"/>
                      <a:pt x="162" y="349"/>
                      <a:pt x="87" y="851"/>
                    </a:cubicBezTo>
                    <a:cubicBezTo>
                      <a:pt x="1" y="1796"/>
                      <a:pt x="402" y="3055"/>
                      <a:pt x="1346" y="3084"/>
                    </a:cubicBezTo>
                    <a:cubicBezTo>
                      <a:pt x="1546" y="3084"/>
                      <a:pt x="2262" y="2940"/>
                      <a:pt x="2777" y="2025"/>
                    </a:cubicBezTo>
                    <a:cubicBezTo>
                      <a:pt x="2851" y="2049"/>
                      <a:pt x="2920" y="2060"/>
                      <a:pt x="2984" y="2060"/>
                    </a:cubicBezTo>
                    <a:cubicBezTo>
                      <a:pt x="3518" y="2060"/>
                      <a:pt x="3713" y="1294"/>
                      <a:pt x="3407" y="1166"/>
                    </a:cubicBezTo>
                    <a:cubicBezTo>
                      <a:pt x="3348" y="1139"/>
                      <a:pt x="3293" y="1128"/>
                      <a:pt x="3243" y="1128"/>
                    </a:cubicBezTo>
                    <a:cubicBezTo>
                      <a:pt x="2976" y="1128"/>
                      <a:pt x="2834" y="1452"/>
                      <a:pt x="2834" y="1452"/>
                    </a:cubicBezTo>
                    <a:cubicBezTo>
                      <a:pt x="2834" y="1452"/>
                      <a:pt x="2491" y="1223"/>
                      <a:pt x="2548" y="451"/>
                    </a:cubicBezTo>
                    <a:cubicBezTo>
                      <a:pt x="2176" y="222"/>
                      <a:pt x="1747" y="50"/>
                      <a:pt x="1289" y="21"/>
                    </a:cubicBezTo>
                    <a:cubicBezTo>
                      <a:pt x="1219" y="7"/>
                      <a:pt x="1149" y="1"/>
                      <a:pt x="1081" y="1"/>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7"/>
              <p:cNvSpPr/>
              <p:nvPr/>
            </p:nvSpPr>
            <p:spPr>
              <a:xfrm>
                <a:off x="5603129" y="2340452"/>
                <a:ext cx="48391" cy="55877"/>
              </a:xfrm>
              <a:custGeom>
                <a:rect b="b" l="l" r="r" t="t"/>
                <a:pathLst>
                  <a:path extrusionOk="0" h="530" w="459">
                    <a:moveTo>
                      <a:pt x="229" y="0"/>
                    </a:moveTo>
                    <a:cubicBezTo>
                      <a:pt x="186" y="0"/>
                      <a:pt x="143" y="14"/>
                      <a:pt x="115" y="43"/>
                    </a:cubicBezTo>
                    <a:cubicBezTo>
                      <a:pt x="172" y="43"/>
                      <a:pt x="286" y="100"/>
                      <a:pt x="258" y="272"/>
                    </a:cubicBezTo>
                    <a:cubicBezTo>
                      <a:pt x="201" y="386"/>
                      <a:pt x="115" y="472"/>
                      <a:pt x="0" y="530"/>
                    </a:cubicBezTo>
                    <a:cubicBezTo>
                      <a:pt x="344" y="501"/>
                      <a:pt x="458" y="129"/>
                      <a:pt x="344" y="43"/>
                    </a:cubicBezTo>
                    <a:cubicBezTo>
                      <a:pt x="315" y="14"/>
                      <a:pt x="272" y="0"/>
                      <a:pt x="229"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7"/>
              <p:cNvSpPr/>
              <p:nvPr/>
            </p:nvSpPr>
            <p:spPr>
              <a:xfrm>
                <a:off x="5325543" y="2338871"/>
                <a:ext cx="27200" cy="33315"/>
              </a:xfrm>
              <a:custGeom>
                <a:rect b="b" l="l" r="r" t="t"/>
                <a:pathLst>
                  <a:path extrusionOk="0" h="316" w="258">
                    <a:moveTo>
                      <a:pt x="143" y="1"/>
                    </a:moveTo>
                    <a:cubicBezTo>
                      <a:pt x="58" y="1"/>
                      <a:pt x="0" y="58"/>
                      <a:pt x="0" y="144"/>
                    </a:cubicBezTo>
                    <a:cubicBezTo>
                      <a:pt x="0" y="230"/>
                      <a:pt x="58" y="316"/>
                      <a:pt x="143" y="316"/>
                    </a:cubicBezTo>
                    <a:cubicBezTo>
                      <a:pt x="201" y="316"/>
                      <a:pt x="258" y="230"/>
                      <a:pt x="258" y="144"/>
                    </a:cubicBezTo>
                    <a:cubicBezTo>
                      <a:pt x="258" y="58"/>
                      <a:pt x="201" y="1"/>
                      <a:pt x="143"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7"/>
              <p:cNvSpPr/>
              <p:nvPr/>
            </p:nvSpPr>
            <p:spPr>
              <a:xfrm>
                <a:off x="5376780" y="2338871"/>
                <a:ext cx="48391" cy="69582"/>
              </a:xfrm>
              <a:custGeom>
                <a:rect b="b" l="l" r="r" t="t"/>
                <a:pathLst>
                  <a:path extrusionOk="0" h="660" w="459">
                    <a:moveTo>
                      <a:pt x="258" y="1"/>
                    </a:moveTo>
                    <a:lnTo>
                      <a:pt x="258" y="1"/>
                    </a:lnTo>
                    <a:cubicBezTo>
                      <a:pt x="201" y="173"/>
                      <a:pt x="144" y="316"/>
                      <a:pt x="87" y="487"/>
                    </a:cubicBezTo>
                    <a:cubicBezTo>
                      <a:pt x="1" y="602"/>
                      <a:pt x="87" y="659"/>
                      <a:pt x="287" y="659"/>
                    </a:cubicBezTo>
                    <a:cubicBezTo>
                      <a:pt x="459" y="659"/>
                      <a:pt x="201" y="630"/>
                      <a:pt x="201" y="516"/>
                    </a:cubicBezTo>
                    <a:cubicBezTo>
                      <a:pt x="201" y="401"/>
                      <a:pt x="316" y="230"/>
                      <a:pt x="258" y="1"/>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7"/>
              <p:cNvSpPr/>
              <p:nvPr/>
            </p:nvSpPr>
            <p:spPr>
              <a:xfrm>
                <a:off x="5304353" y="2307032"/>
                <a:ext cx="57458" cy="19926"/>
              </a:xfrm>
              <a:custGeom>
                <a:rect b="b" l="l" r="r" t="t"/>
                <a:pathLst>
                  <a:path extrusionOk="0" h="189" w="545">
                    <a:moveTo>
                      <a:pt x="305" y="1"/>
                    </a:moveTo>
                    <a:cubicBezTo>
                      <a:pt x="208" y="1"/>
                      <a:pt x="110" y="38"/>
                      <a:pt x="30" y="102"/>
                    </a:cubicBezTo>
                    <a:cubicBezTo>
                      <a:pt x="1" y="102"/>
                      <a:pt x="1" y="160"/>
                      <a:pt x="30" y="160"/>
                    </a:cubicBezTo>
                    <a:cubicBezTo>
                      <a:pt x="30" y="188"/>
                      <a:pt x="58" y="188"/>
                      <a:pt x="58" y="188"/>
                    </a:cubicBezTo>
                    <a:cubicBezTo>
                      <a:pt x="87" y="188"/>
                      <a:pt x="87" y="160"/>
                      <a:pt x="87" y="160"/>
                    </a:cubicBezTo>
                    <a:cubicBezTo>
                      <a:pt x="144" y="117"/>
                      <a:pt x="208" y="95"/>
                      <a:pt x="273" y="95"/>
                    </a:cubicBezTo>
                    <a:cubicBezTo>
                      <a:pt x="337" y="95"/>
                      <a:pt x="402" y="117"/>
                      <a:pt x="459" y="160"/>
                    </a:cubicBezTo>
                    <a:lnTo>
                      <a:pt x="516" y="160"/>
                    </a:lnTo>
                    <a:cubicBezTo>
                      <a:pt x="545" y="131"/>
                      <a:pt x="545" y="102"/>
                      <a:pt x="516" y="74"/>
                    </a:cubicBezTo>
                    <a:cubicBezTo>
                      <a:pt x="453" y="24"/>
                      <a:pt x="380" y="1"/>
                      <a:pt x="305"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7"/>
              <p:cNvSpPr/>
              <p:nvPr/>
            </p:nvSpPr>
            <p:spPr>
              <a:xfrm>
                <a:off x="5455217" y="2338871"/>
                <a:ext cx="30363" cy="33315"/>
              </a:xfrm>
              <a:custGeom>
                <a:rect b="b" l="l" r="r" t="t"/>
                <a:pathLst>
                  <a:path extrusionOk="0" h="316" w="288">
                    <a:moveTo>
                      <a:pt x="144" y="1"/>
                    </a:moveTo>
                    <a:cubicBezTo>
                      <a:pt x="87" y="1"/>
                      <a:pt x="1" y="58"/>
                      <a:pt x="1" y="144"/>
                    </a:cubicBezTo>
                    <a:cubicBezTo>
                      <a:pt x="1" y="230"/>
                      <a:pt x="87" y="316"/>
                      <a:pt x="144" y="316"/>
                    </a:cubicBezTo>
                    <a:cubicBezTo>
                      <a:pt x="230" y="316"/>
                      <a:pt x="287" y="230"/>
                      <a:pt x="287" y="144"/>
                    </a:cubicBezTo>
                    <a:cubicBezTo>
                      <a:pt x="287" y="58"/>
                      <a:pt x="230" y="1"/>
                      <a:pt x="144"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7"/>
              <p:cNvSpPr/>
              <p:nvPr/>
            </p:nvSpPr>
            <p:spPr>
              <a:xfrm>
                <a:off x="5446256" y="2306083"/>
                <a:ext cx="60410" cy="20875"/>
              </a:xfrm>
              <a:custGeom>
                <a:rect b="b" l="l" r="r" t="t"/>
                <a:pathLst>
                  <a:path extrusionOk="0" h="198" w="573">
                    <a:moveTo>
                      <a:pt x="282" y="0"/>
                    </a:moveTo>
                    <a:cubicBezTo>
                      <a:pt x="197" y="0"/>
                      <a:pt x="110" y="29"/>
                      <a:pt x="29" y="83"/>
                    </a:cubicBezTo>
                    <a:cubicBezTo>
                      <a:pt x="0" y="111"/>
                      <a:pt x="0" y="140"/>
                      <a:pt x="29" y="169"/>
                    </a:cubicBezTo>
                    <a:lnTo>
                      <a:pt x="115" y="169"/>
                    </a:lnTo>
                    <a:cubicBezTo>
                      <a:pt x="172" y="126"/>
                      <a:pt x="229" y="104"/>
                      <a:pt x="286" y="104"/>
                    </a:cubicBezTo>
                    <a:cubicBezTo>
                      <a:pt x="343" y="104"/>
                      <a:pt x="401" y="126"/>
                      <a:pt x="458" y="169"/>
                    </a:cubicBezTo>
                    <a:cubicBezTo>
                      <a:pt x="458" y="169"/>
                      <a:pt x="487" y="197"/>
                      <a:pt x="515" y="197"/>
                    </a:cubicBezTo>
                    <a:cubicBezTo>
                      <a:pt x="515" y="197"/>
                      <a:pt x="544" y="197"/>
                      <a:pt x="544" y="169"/>
                    </a:cubicBezTo>
                    <a:cubicBezTo>
                      <a:pt x="572" y="169"/>
                      <a:pt x="572" y="111"/>
                      <a:pt x="544" y="111"/>
                    </a:cubicBezTo>
                    <a:cubicBezTo>
                      <a:pt x="468" y="36"/>
                      <a:pt x="377" y="0"/>
                      <a:pt x="282"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7"/>
              <p:cNvSpPr/>
              <p:nvPr/>
            </p:nvSpPr>
            <p:spPr>
              <a:xfrm>
                <a:off x="5256173" y="2070350"/>
                <a:ext cx="419496" cy="280753"/>
              </a:xfrm>
              <a:custGeom>
                <a:rect b="b" l="l" r="r" t="t"/>
                <a:pathLst>
                  <a:path extrusionOk="0" h="2663" w="3979">
                    <a:moveTo>
                      <a:pt x="687" y="1"/>
                    </a:moveTo>
                    <a:lnTo>
                      <a:pt x="687" y="1"/>
                    </a:lnTo>
                    <a:cubicBezTo>
                      <a:pt x="429" y="29"/>
                      <a:pt x="0" y="401"/>
                      <a:pt x="0" y="1145"/>
                    </a:cubicBezTo>
                    <a:cubicBezTo>
                      <a:pt x="29" y="1975"/>
                      <a:pt x="1002" y="2147"/>
                      <a:pt x="1002" y="2147"/>
                    </a:cubicBezTo>
                    <a:cubicBezTo>
                      <a:pt x="887" y="2004"/>
                      <a:pt x="887" y="1775"/>
                      <a:pt x="1002" y="1632"/>
                    </a:cubicBezTo>
                    <a:lnTo>
                      <a:pt x="1002" y="1632"/>
                    </a:lnTo>
                    <a:cubicBezTo>
                      <a:pt x="973" y="1861"/>
                      <a:pt x="1116" y="2061"/>
                      <a:pt x="1345" y="2090"/>
                    </a:cubicBezTo>
                    <a:cubicBezTo>
                      <a:pt x="1345" y="2090"/>
                      <a:pt x="1202" y="1918"/>
                      <a:pt x="1460" y="1718"/>
                    </a:cubicBezTo>
                    <a:cubicBezTo>
                      <a:pt x="1554" y="1635"/>
                      <a:pt x="1808" y="1611"/>
                      <a:pt x="2075" y="1611"/>
                    </a:cubicBezTo>
                    <a:cubicBezTo>
                      <a:pt x="2456" y="1611"/>
                      <a:pt x="2862" y="1661"/>
                      <a:pt x="2862" y="1661"/>
                    </a:cubicBezTo>
                    <a:cubicBezTo>
                      <a:pt x="2776" y="2033"/>
                      <a:pt x="2891" y="2405"/>
                      <a:pt x="3148" y="2662"/>
                    </a:cubicBezTo>
                    <a:cubicBezTo>
                      <a:pt x="3303" y="2405"/>
                      <a:pt x="3478" y="2353"/>
                      <a:pt x="3593" y="2353"/>
                    </a:cubicBezTo>
                    <a:cubicBezTo>
                      <a:pt x="3670" y="2353"/>
                      <a:pt x="3721" y="2376"/>
                      <a:pt x="3721" y="2376"/>
                    </a:cubicBezTo>
                    <a:cubicBezTo>
                      <a:pt x="3978" y="1918"/>
                      <a:pt x="3778" y="1346"/>
                      <a:pt x="3320" y="1145"/>
                    </a:cubicBezTo>
                    <a:cubicBezTo>
                      <a:pt x="3320" y="1145"/>
                      <a:pt x="3406" y="516"/>
                      <a:pt x="2433" y="201"/>
                    </a:cubicBezTo>
                    <a:cubicBezTo>
                      <a:pt x="2261" y="146"/>
                      <a:pt x="2091" y="126"/>
                      <a:pt x="1929" y="126"/>
                    </a:cubicBezTo>
                    <a:cubicBezTo>
                      <a:pt x="1465" y="126"/>
                      <a:pt x="1066" y="293"/>
                      <a:pt x="882" y="293"/>
                    </a:cubicBezTo>
                    <a:cubicBezTo>
                      <a:pt x="862" y="293"/>
                      <a:pt x="845" y="291"/>
                      <a:pt x="830" y="287"/>
                    </a:cubicBezTo>
                    <a:cubicBezTo>
                      <a:pt x="716" y="230"/>
                      <a:pt x="658" y="115"/>
                      <a:pt x="687"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7"/>
              <p:cNvSpPr/>
              <p:nvPr/>
            </p:nvSpPr>
            <p:spPr>
              <a:xfrm>
                <a:off x="5391856" y="2565221"/>
                <a:ext cx="120820" cy="42698"/>
              </a:xfrm>
              <a:custGeom>
                <a:rect b="b" l="l" r="r" t="t"/>
                <a:pathLst>
                  <a:path extrusionOk="0" h="405" w="1146">
                    <a:moveTo>
                      <a:pt x="1" y="0"/>
                    </a:moveTo>
                    <a:cubicBezTo>
                      <a:pt x="1" y="239"/>
                      <a:pt x="198" y="404"/>
                      <a:pt x="409" y="404"/>
                    </a:cubicBezTo>
                    <a:cubicBezTo>
                      <a:pt x="425" y="404"/>
                      <a:pt x="442" y="403"/>
                      <a:pt x="459" y="401"/>
                    </a:cubicBezTo>
                    <a:cubicBezTo>
                      <a:pt x="745" y="401"/>
                      <a:pt x="1003" y="258"/>
                      <a:pt x="1146" y="0"/>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7"/>
              <p:cNvSpPr/>
              <p:nvPr/>
            </p:nvSpPr>
            <p:spPr>
              <a:xfrm>
                <a:off x="5379838" y="2429432"/>
                <a:ext cx="93620" cy="51976"/>
              </a:xfrm>
              <a:custGeom>
                <a:rect b="b" l="l" r="r" t="t"/>
                <a:pathLst>
                  <a:path extrusionOk="0" h="493" w="888">
                    <a:moveTo>
                      <a:pt x="687" y="0"/>
                    </a:moveTo>
                    <a:cubicBezTo>
                      <a:pt x="487" y="29"/>
                      <a:pt x="258" y="29"/>
                      <a:pt x="58" y="86"/>
                    </a:cubicBezTo>
                    <a:cubicBezTo>
                      <a:pt x="0" y="115"/>
                      <a:pt x="29" y="287"/>
                      <a:pt x="29" y="287"/>
                    </a:cubicBezTo>
                    <a:cubicBezTo>
                      <a:pt x="62" y="451"/>
                      <a:pt x="266" y="493"/>
                      <a:pt x="444" y="493"/>
                    </a:cubicBezTo>
                    <a:cubicBezTo>
                      <a:pt x="575" y="493"/>
                      <a:pt x="692" y="470"/>
                      <a:pt x="716" y="458"/>
                    </a:cubicBezTo>
                    <a:cubicBezTo>
                      <a:pt x="773" y="430"/>
                      <a:pt x="888" y="0"/>
                      <a:pt x="6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7"/>
              <p:cNvSpPr/>
              <p:nvPr/>
            </p:nvSpPr>
            <p:spPr>
              <a:xfrm>
                <a:off x="5014749" y="2568173"/>
                <a:ext cx="377220" cy="1593220"/>
              </a:xfrm>
              <a:custGeom>
                <a:rect b="b" l="l" r="r" t="t"/>
                <a:pathLst>
                  <a:path extrusionOk="0" h="15112" w="3578">
                    <a:moveTo>
                      <a:pt x="3578" y="1"/>
                    </a:moveTo>
                    <a:lnTo>
                      <a:pt x="2233" y="29"/>
                    </a:lnTo>
                    <a:lnTo>
                      <a:pt x="1" y="14969"/>
                    </a:lnTo>
                    <a:lnTo>
                      <a:pt x="3349" y="15112"/>
                    </a:lnTo>
                    <a:lnTo>
                      <a:pt x="35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7"/>
              <p:cNvSpPr/>
              <p:nvPr/>
            </p:nvSpPr>
            <p:spPr>
              <a:xfrm>
                <a:off x="5512568" y="2568173"/>
                <a:ext cx="362143" cy="1593220"/>
              </a:xfrm>
              <a:custGeom>
                <a:rect b="b" l="l" r="r" t="t"/>
                <a:pathLst>
                  <a:path extrusionOk="0" h="15112" w="3435">
                    <a:moveTo>
                      <a:pt x="1" y="1"/>
                    </a:moveTo>
                    <a:lnTo>
                      <a:pt x="87" y="15112"/>
                    </a:lnTo>
                    <a:lnTo>
                      <a:pt x="3435" y="14854"/>
                    </a:lnTo>
                    <a:lnTo>
                      <a:pt x="1546" y="144"/>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7"/>
              <p:cNvSpPr/>
              <p:nvPr/>
            </p:nvSpPr>
            <p:spPr>
              <a:xfrm>
                <a:off x="5319534" y="2568173"/>
                <a:ext cx="72429" cy="413487"/>
              </a:xfrm>
              <a:custGeom>
                <a:rect b="b" l="l" r="r" t="t"/>
                <a:pathLst>
                  <a:path extrusionOk="0" h="3922" w="687">
                    <a:moveTo>
                      <a:pt x="687" y="1"/>
                    </a:moveTo>
                    <a:lnTo>
                      <a:pt x="658" y="29"/>
                    </a:lnTo>
                    <a:lnTo>
                      <a:pt x="143" y="774"/>
                    </a:lnTo>
                    <a:lnTo>
                      <a:pt x="401" y="1003"/>
                    </a:lnTo>
                    <a:lnTo>
                      <a:pt x="0" y="1689"/>
                    </a:lnTo>
                    <a:lnTo>
                      <a:pt x="630" y="3922"/>
                    </a:lnTo>
                    <a:lnTo>
                      <a:pt x="6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7"/>
              <p:cNvSpPr/>
              <p:nvPr/>
            </p:nvSpPr>
            <p:spPr>
              <a:xfrm>
                <a:off x="5512568" y="2568173"/>
                <a:ext cx="72534" cy="413487"/>
              </a:xfrm>
              <a:custGeom>
                <a:rect b="b" l="l" r="r" t="t"/>
                <a:pathLst>
                  <a:path extrusionOk="0" h="3922" w="688">
                    <a:moveTo>
                      <a:pt x="1" y="1"/>
                    </a:moveTo>
                    <a:lnTo>
                      <a:pt x="29" y="3922"/>
                    </a:lnTo>
                    <a:lnTo>
                      <a:pt x="688" y="1604"/>
                    </a:lnTo>
                    <a:lnTo>
                      <a:pt x="230" y="1117"/>
                    </a:lnTo>
                    <a:lnTo>
                      <a:pt x="459" y="802"/>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7"/>
              <p:cNvSpPr/>
              <p:nvPr/>
            </p:nvSpPr>
            <p:spPr>
              <a:xfrm>
                <a:off x="5584996" y="3262194"/>
                <a:ext cx="129887" cy="21191"/>
              </a:xfrm>
              <a:custGeom>
                <a:rect b="b" l="l" r="r" t="t"/>
                <a:pathLst>
                  <a:path extrusionOk="0" h="201" w="1232">
                    <a:moveTo>
                      <a:pt x="1" y="0"/>
                    </a:moveTo>
                    <a:lnTo>
                      <a:pt x="1" y="201"/>
                    </a:lnTo>
                    <a:lnTo>
                      <a:pt x="1231" y="201"/>
                    </a:lnTo>
                    <a:lnTo>
                      <a:pt x="12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7"/>
              <p:cNvSpPr/>
              <p:nvPr/>
            </p:nvSpPr>
            <p:spPr>
              <a:xfrm>
                <a:off x="5189755" y="3262194"/>
                <a:ext cx="129887" cy="21191"/>
              </a:xfrm>
              <a:custGeom>
                <a:rect b="b" l="l" r="r" t="t"/>
                <a:pathLst>
                  <a:path extrusionOk="0" h="201" w="1232">
                    <a:moveTo>
                      <a:pt x="0" y="0"/>
                    </a:moveTo>
                    <a:lnTo>
                      <a:pt x="0" y="201"/>
                    </a:lnTo>
                    <a:lnTo>
                      <a:pt x="1231" y="201"/>
                    </a:lnTo>
                    <a:lnTo>
                      <a:pt x="12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7"/>
              <p:cNvSpPr/>
              <p:nvPr/>
            </p:nvSpPr>
            <p:spPr>
              <a:xfrm>
                <a:off x="5901799" y="2450517"/>
                <a:ext cx="389344" cy="525134"/>
              </a:xfrm>
              <a:custGeom>
                <a:rect b="b" l="l" r="r" t="t"/>
                <a:pathLst>
                  <a:path extrusionOk="0" h="4981" w="3693">
                    <a:moveTo>
                      <a:pt x="1" y="1"/>
                    </a:moveTo>
                    <a:lnTo>
                      <a:pt x="1" y="4980"/>
                    </a:lnTo>
                    <a:lnTo>
                      <a:pt x="3692" y="4980"/>
                    </a:lnTo>
                    <a:lnTo>
                      <a:pt x="3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7"/>
              <p:cNvSpPr/>
              <p:nvPr/>
            </p:nvSpPr>
            <p:spPr>
              <a:xfrm>
                <a:off x="5919932" y="2471708"/>
                <a:ext cx="353077" cy="482858"/>
              </a:xfrm>
              <a:custGeom>
                <a:rect b="b" l="l" r="r" t="t"/>
                <a:pathLst>
                  <a:path extrusionOk="0" h="4580" w="3349">
                    <a:moveTo>
                      <a:pt x="0" y="0"/>
                    </a:moveTo>
                    <a:lnTo>
                      <a:pt x="0" y="4579"/>
                    </a:lnTo>
                    <a:lnTo>
                      <a:pt x="3349" y="4579"/>
                    </a:lnTo>
                    <a:lnTo>
                      <a:pt x="3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7"/>
              <p:cNvSpPr/>
              <p:nvPr/>
            </p:nvSpPr>
            <p:spPr>
              <a:xfrm>
                <a:off x="6067739" y="2565221"/>
                <a:ext cx="57458" cy="57458"/>
              </a:xfrm>
              <a:custGeom>
                <a:rect b="b" l="l" r="r" t="t"/>
                <a:pathLst>
                  <a:path extrusionOk="0" h="545" w="545">
                    <a:moveTo>
                      <a:pt x="1" y="0"/>
                    </a:moveTo>
                    <a:lnTo>
                      <a:pt x="1" y="544"/>
                    </a:lnTo>
                    <a:lnTo>
                      <a:pt x="544" y="544"/>
                    </a:lnTo>
                    <a:lnTo>
                      <a:pt x="5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7"/>
              <p:cNvSpPr/>
              <p:nvPr/>
            </p:nvSpPr>
            <p:spPr>
              <a:xfrm>
                <a:off x="5971169" y="2661791"/>
                <a:ext cx="253553" cy="15182"/>
              </a:xfrm>
              <a:custGeom>
                <a:rect b="b" l="l" r="r" t="t"/>
                <a:pathLst>
                  <a:path extrusionOk="0" h="144" w="2405">
                    <a:moveTo>
                      <a:pt x="1" y="0"/>
                    </a:moveTo>
                    <a:lnTo>
                      <a:pt x="1" y="143"/>
                    </a:lnTo>
                    <a:lnTo>
                      <a:pt x="2405" y="143"/>
                    </a:lnTo>
                    <a:lnTo>
                      <a:pt x="2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7"/>
              <p:cNvSpPr/>
              <p:nvPr/>
            </p:nvSpPr>
            <p:spPr>
              <a:xfrm>
                <a:off x="5971169" y="2694895"/>
                <a:ext cx="253553" cy="15182"/>
              </a:xfrm>
              <a:custGeom>
                <a:rect b="b" l="l" r="r" t="t"/>
                <a:pathLst>
                  <a:path extrusionOk="0" h="144" w="2405">
                    <a:moveTo>
                      <a:pt x="1" y="1"/>
                    </a:moveTo>
                    <a:lnTo>
                      <a:pt x="1" y="144"/>
                    </a:lnTo>
                    <a:lnTo>
                      <a:pt x="2405" y="144"/>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7"/>
              <p:cNvSpPr/>
              <p:nvPr/>
            </p:nvSpPr>
            <p:spPr>
              <a:xfrm>
                <a:off x="5971169" y="2725153"/>
                <a:ext cx="253553" cy="18134"/>
              </a:xfrm>
              <a:custGeom>
                <a:rect b="b" l="l" r="r" t="t"/>
                <a:pathLst>
                  <a:path extrusionOk="0" h="172" w="2405">
                    <a:moveTo>
                      <a:pt x="1" y="0"/>
                    </a:moveTo>
                    <a:lnTo>
                      <a:pt x="1" y="172"/>
                    </a:lnTo>
                    <a:lnTo>
                      <a:pt x="2405" y="172"/>
                    </a:lnTo>
                    <a:lnTo>
                      <a:pt x="2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7"/>
              <p:cNvSpPr/>
              <p:nvPr/>
            </p:nvSpPr>
            <p:spPr>
              <a:xfrm>
                <a:off x="5971169" y="2758256"/>
                <a:ext cx="253553" cy="18239"/>
              </a:xfrm>
              <a:custGeom>
                <a:rect b="b" l="l" r="r" t="t"/>
                <a:pathLst>
                  <a:path extrusionOk="0" h="173" w="2405">
                    <a:moveTo>
                      <a:pt x="1" y="1"/>
                    </a:moveTo>
                    <a:lnTo>
                      <a:pt x="1" y="173"/>
                    </a:lnTo>
                    <a:lnTo>
                      <a:pt x="2405" y="173"/>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7"/>
              <p:cNvSpPr/>
              <p:nvPr/>
            </p:nvSpPr>
            <p:spPr>
              <a:xfrm>
                <a:off x="5971169" y="2791466"/>
                <a:ext cx="253553" cy="18239"/>
              </a:xfrm>
              <a:custGeom>
                <a:rect b="b" l="l" r="r" t="t"/>
                <a:pathLst>
                  <a:path extrusionOk="0" h="173" w="2405">
                    <a:moveTo>
                      <a:pt x="1" y="1"/>
                    </a:moveTo>
                    <a:lnTo>
                      <a:pt x="1" y="172"/>
                    </a:lnTo>
                    <a:lnTo>
                      <a:pt x="2405" y="172"/>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7"/>
              <p:cNvSpPr/>
              <p:nvPr/>
            </p:nvSpPr>
            <p:spPr>
              <a:xfrm>
                <a:off x="5971169" y="2857884"/>
                <a:ext cx="81601" cy="18239"/>
              </a:xfrm>
              <a:custGeom>
                <a:rect b="b" l="l" r="r" t="t"/>
                <a:pathLst>
                  <a:path extrusionOk="0" h="173" w="774">
                    <a:moveTo>
                      <a:pt x="1" y="0"/>
                    </a:moveTo>
                    <a:lnTo>
                      <a:pt x="1" y="172"/>
                    </a:lnTo>
                    <a:lnTo>
                      <a:pt x="774" y="172"/>
                    </a:lnTo>
                    <a:lnTo>
                      <a:pt x="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7"/>
              <p:cNvSpPr/>
              <p:nvPr/>
            </p:nvSpPr>
            <p:spPr>
              <a:xfrm>
                <a:off x="6140166" y="2857884"/>
                <a:ext cx="84553" cy="18239"/>
              </a:xfrm>
              <a:custGeom>
                <a:rect b="b" l="l" r="r" t="t"/>
                <a:pathLst>
                  <a:path extrusionOk="0" h="173" w="802">
                    <a:moveTo>
                      <a:pt x="0" y="0"/>
                    </a:moveTo>
                    <a:lnTo>
                      <a:pt x="0" y="172"/>
                    </a:lnTo>
                    <a:lnTo>
                      <a:pt x="802" y="172"/>
                    </a:lnTo>
                    <a:lnTo>
                      <a:pt x="8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7"/>
              <p:cNvSpPr/>
              <p:nvPr/>
            </p:nvSpPr>
            <p:spPr>
              <a:xfrm>
                <a:off x="6019454" y="2465593"/>
                <a:ext cx="154030" cy="21296"/>
              </a:xfrm>
              <a:custGeom>
                <a:rect b="b" l="l" r="r" t="t"/>
                <a:pathLst>
                  <a:path extrusionOk="0" h="202" w="1461">
                    <a:moveTo>
                      <a:pt x="1" y="1"/>
                    </a:moveTo>
                    <a:lnTo>
                      <a:pt x="1" y="201"/>
                    </a:lnTo>
                    <a:lnTo>
                      <a:pt x="1460" y="201"/>
                    </a:lnTo>
                    <a:lnTo>
                      <a:pt x="1460" y="1"/>
                    </a:lnTo>
                    <a:close/>
                  </a:path>
                </a:pathLst>
              </a:custGeom>
              <a:solidFill>
                <a:srgbClr val="6D8F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7"/>
              <p:cNvSpPr/>
              <p:nvPr/>
            </p:nvSpPr>
            <p:spPr>
              <a:xfrm>
                <a:off x="6028521" y="2432384"/>
                <a:ext cx="135896" cy="42382"/>
              </a:xfrm>
              <a:custGeom>
                <a:rect b="b" l="l" r="r" t="t"/>
                <a:pathLst>
                  <a:path extrusionOk="0" h="402" w="1289">
                    <a:moveTo>
                      <a:pt x="1" y="1"/>
                    </a:moveTo>
                    <a:lnTo>
                      <a:pt x="1" y="402"/>
                    </a:lnTo>
                    <a:lnTo>
                      <a:pt x="1288" y="402"/>
                    </a:lnTo>
                    <a:lnTo>
                      <a:pt x="1288" y="1"/>
                    </a:lnTo>
                    <a:close/>
                  </a:path>
                </a:pathLst>
              </a:custGeom>
              <a:solidFill>
                <a:srgbClr val="8AA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7"/>
              <p:cNvSpPr/>
              <p:nvPr/>
            </p:nvSpPr>
            <p:spPr>
              <a:xfrm>
                <a:off x="6064787" y="2411299"/>
                <a:ext cx="63467" cy="33315"/>
              </a:xfrm>
              <a:custGeom>
                <a:rect b="b" l="l" r="r" t="t"/>
                <a:pathLst>
                  <a:path extrusionOk="0" h="316" w="602">
                    <a:moveTo>
                      <a:pt x="0" y="1"/>
                    </a:moveTo>
                    <a:lnTo>
                      <a:pt x="0" y="315"/>
                    </a:lnTo>
                    <a:lnTo>
                      <a:pt x="601" y="315"/>
                    </a:lnTo>
                    <a:lnTo>
                      <a:pt x="601" y="1"/>
                    </a:lnTo>
                    <a:close/>
                  </a:path>
                </a:pathLst>
              </a:custGeom>
              <a:solidFill>
                <a:srgbClr val="8AA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7"/>
              <p:cNvSpPr/>
              <p:nvPr/>
            </p:nvSpPr>
            <p:spPr>
              <a:xfrm>
                <a:off x="5265135" y="2565221"/>
                <a:ext cx="126829" cy="271581"/>
              </a:xfrm>
              <a:custGeom>
                <a:rect b="b" l="l" r="r" t="t"/>
                <a:pathLst>
                  <a:path extrusionOk="0" fill="none" h="2576" w="1203">
                    <a:moveTo>
                      <a:pt x="1203" y="0"/>
                    </a:moveTo>
                    <a:cubicBezTo>
                      <a:pt x="802" y="29"/>
                      <a:pt x="487" y="315"/>
                      <a:pt x="402" y="687"/>
                    </a:cubicBezTo>
                    <a:cubicBezTo>
                      <a:pt x="201" y="1546"/>
                      <a:pt x="258" y="2290"/>
                      <a:pt x="1" y="2576"/>
                    </a:cubicBezTo>
                  </a:path>
                </a:pathLst>
              </a:custGeom>
              <a:noFill/>
              <a:ln cap="flat" cmpd="sng" w="9300">
                <a:solidFill>
                  <a:schemeClr val="dk1"/>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7"/>
              <p:cNvSpPr/>
              <p:nvPr/>
            </p:nvSpPr>
            <p:spPr>
              <a:xfrm>
                <a:off x="5238040" y="2809599"/>
                <a:ext cx="54401" cy="57458"/>
              </a:xfrm>
              <a:custGeom>
                <a:rect b="b" l="l" r="r" t="t"/>
                <a:pathLst>
                  <a:path extrusionOk="0" h="545" w="516">
                    <a:moveTo>
                      <a:pt x="258" y="0"/>
                    </a:moveTo>
                    <a:cubicBezTo>
                      <a:pt x="115" y="0"/>
                      <a:pt x="0" y="115"/>
                      <a:pt x="0" y="258"/>
                    </a:cubicBezTo>
                    <a:cubicBezTo>
                      <a:pt x="0" y="430"/>
                      <a:pt x="115" y="544"/>
                      <a:pt x="258" y="544"/>
                    </a:cubicBezTo>
                    <a:cubicBezTo>
                      <a:pt x="401" y="544"/>
                      <a:pt x="515" y="430"/>
                      <a:pt x="515" y="258"/>
                    </a:cubicBezTo>
                    <a:cubicBezTo>
                      <a:pt x="515" y="115"/>
                      <a:pt x="401" y="0"/>
                      <a:pt x="2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7"/>
              <p:cNvSpPr/>
              <p:nvPr/>
            </p:nvSpPr>
            <p:spPr>
              <a:xfrm>
                <a:off x="5250059" y="2821618"/>
                <a:ext cx="30363" cy="33315"/>
              </a:xfrm>
              <a:custGeom>
                <a:rect b="b" l="l" r="r" t="t"/>
                <a:pathLst>
                  <a:path extrusionOk="0" h="316" w="288">
                    <a:moveTo>
                      <a:pt x="144" y="1"/>
                    </a:moveTo>
                    <a:cubicBezTo>
                      <a:pt x="58" y="1"/>
                      <a:pt x="1" y="87"/>
                      <a:pt x="1" y="144"/>
                    </a:cubicBezTo>
                    <a:cubicBezTo>
                      <a:pt x="1" y="230"/>
                      <a:pt x="58" y="316"/>
                      <a:pt x="144" y="316"/>
                    </a:cubicBezTo>
                    <a:cubicBezTo>
                      <a:pt x="230" y="316"/>
                      <a:pt x="287" y="230"/>
                      <a:pt x="287" y="144"/>
                    </a:cubicBezTo>
                    <a:cubicBezTo>
                      <a:pt x="287" y="87"/>
                      <a:pt x="230" y="1"/>
                      <a:pt x="144" y="1"/>
                    </a:cubicBezTo>
                    <a:close/>
                  </a:path>
                </a:pathLst>
              </a:custGeom>
              <a:solidFill>
                <a:srgbClr val="DBE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7"/>
              <p:cNvSpPr/>
              <p:nvPr/>
            </p:nvSpPr>
            <p:spPr>
              <a:xfrm>
                <a:off x="5512568" y="2565221"/>
                <a:ext cx="102686" cy="126829"/>
              </a:xfrm>
              <a:custGeom>
                <a:rect b="b" l="l" r="r" t="t"/>
                <a:pathLst>
                  <a:path extrusionOk="0" fill="none" h="1203" w="974">
                    <a:moveTo>
                      <a:pt x="1" y="0"/>
                    </a:moveTo>
                    <a:cubicBezTo>
                      <a:pt x="401" y="57"/>
                      <a:pt x="745" y="344"/>
                      <a:pt x="859" y="773"/>
                    </a:cubicBezTo>
                    <a:cubicBezTo>
                      <a:pt x="917" y="916"/>
                      <a:pt x="945" y="1059"/>
                      <a:pt x="974" y="1202"/>
                    </a:cubicBezTo>
                  </a:path>
                </a:pathLst>
              </a:custGeom>
              <a:noFill/>
              <a:ln cap="flat" cmpd="sng" w="9300">
                <a:solidFill>
                  <a:schemeClr val="dk1"/>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7"/>
              <p:cNvSpPr/>
              <p:nvPr/>
            </p:nvSpPr>
            <p:spPr>
              <a:xfrm>
                <a:off x="5566862" y="2679819"/>
                <a:ext cx="99734" cy="156982"/>
              </a:xfrm>
              <a:custGeom>
                <a:rect b="b" l="l" r="r" t="t"/>
                <a:pathLst>
                  <a:path extrusionOk="0" fill="none" h="1489" w="946">
                    <a:moveTo>
                      <a:pt x="29" y="1489"/>
                    </a:moveTo>
                    <a:cubicBezTo>
                      <a:pt x="1" y="1117"/>
                      <a:pt x="29" y="745"/>
                      <a:pt x="58" y="401"/>
                    </a:cubicBezTo>
                    <a:cubicBezTo>
                      <a:pt x="173" y="29"/>
                      <a:pt x="688" y="1"/>
                      <a:pt x="859" y="373"/>
                    </a:cubicBezTo>
                    <a:cubicBezTo>
                      <a:pt x="917" y="688"/>
                      <a:pt x="945" y="1031"/>
                      <a:pt x="945" y="1374"/>
                    </a:cubicBezTo>
                  </a:path>
                </a:pathLst>
              </a:custGeom>
              <a:noFill/>
              <a:ln cap="flat" cmpd="sng" w="9300">
                <a:solidFill>
                  <a:srgbClr val="C4CFE2"/>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7"/>
              <p:cNvSpPr/>
              <p:nvPr/>
            </p:nvSpPr>
            <p:spPr>
              <a:xfrm>
                <a:off x="5569920" y="2682877"/>
                <a:ext cx="93620" cy="81601"/>
              </a:xfrm>
              <a:custGeom>
                <a:rect b="b" l="l" r="r" t="t"/>
                <a:pathLst>
                  <a:path extrusionOk="0" fill="none" h="774" w="888">
                    <a:moveTo>
                      <a:pt x="0" y="773"/>
                    </a:moveTo>
                    <a:cubicBezTo>
                      <a:pt x="0" y="630"/>
                      <a:pt x="0" y="516"/>
                      <a:pt x="29" y="401"/>
                    </a:cubicBezTo>
                    <a:cubicBezTo>
                      <a:pt x="144" y="29"/>
                      <a:pt x="659" y="0"/>
                      <a:pt x="830" y="344"/>
                    </a:cubicBezTo>
                    <a:cubicBezTo>
                      <a:pt x="859" y="487"/>
                      <a:pt x="888" y="630"/>
                      <a:pt x="888" y="773"/>
                    </a:cubicBezTo>
                  </a:path>
                </a:pathLst>
              </a:custGeom>
              <a:noFill/>
              <a:ln cap="flat" cmpd="sng" w="9300">
                <a:solidFill>
                  <a:schemeClr val="dk1"/>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7"/>
              <p:cNvSpPr/>
              <p:nvPr/>
            </p:nvSpPr>
            <p:spPr>
              <a:xfrm>
                <a:off x="5563911" y="2836694"/>
                <a:ext cx="18134" cy="105"/>
              </a:xfrm>
              <a:custGeom>
                <a:rect b="b" l="l" r="r" t="t"/>
                <a:pathLst>
                  <a:path extrusionOk="0" fill="none" h="1" w="172">
                    <a:moveTo>
                      <a:pt x="0" y="1"/>
                    </a:moveTo>
                    <a:lnTo>
                      <a:pt x="172" y="1"/>
                    </a:lnTo>
                  </a:path>
                </a:pathLst>
              </a:custGeom>
              <a:noFill/>
              <a:ln cap="flat" cmpd="sng" w="9300">
                <a:solidFill>
                  <a:schemeClr val="lt2"/>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7"/>
              <p:cNvSpPr/>
              <p:nvPr/>
            </p:nvSpPr>
            <p:spPr>
              <a:xfrm>
                <a:off x="5654366" y="2827732"/>
                <a:ext cx="18239" cy="105"/>
              </a:xfrm>
              <a:custGeom>
                <a:rect b="b" l="l" r="r" t="t"/>
                <a:pathLst>
                  <a:path extrusionOk="0" fill="none" h="1" w="173">
                    <a:moveTo>
                      <a:pt x="1" y="0"/>
                    </a:moveTo>
                    <a:lnTo>
                      <a:pt x="173" y="0"/>
                    </a:lnTo>
                  </a:path>
                </a:pathLst>
              </a:custGeom>
              <a:noFill/>
              <a:ln cap="flat" cmpd="sng" w="9300">
                <a:solidFill>
                  <a:schemeClr val="lt2"/>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 name="Google Shape;1320;p67"/>
            <p:cNvSpPr/>
            <p:nvPr/>
          </p:nvSpPr>
          <p:spPr>
            <a:xfrm>
              <a:off x="8316534" y="1675523"/>
              <a:ext cx="217946" cy="186632"/>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7"/>
            <p:cNvSpPr/>
            <p:nvPr/>
          </p:nvSpPr>
          <p:spPr>
            <a:xfrm flipH="1">
              <a:off x="5109078" y="929116"/>
              <a:ext cx="642577" cy="231154"/>
            </a:xfrm>
            <a:custGeom>
              <a:rect b="b" l="l" r="r" t="t"/>
              <a:pathLst>
                <a:path extrusionOk="0" h="2444" w="6794">
                  <a:moveTo>
                    <a:pt x="1372" y="0"/>
                  </a:moveTo>
                  <a:cubicBezTo>
                    <a:pt x="792" y="0"/>
                    <a:pt x="314" y="464"/>
                    <a:pt x="314" y="1044"/>
                  </a:cubicBezTo>
                  <a:cubicBezTo>
                    <a:pt x="314" y="1218"/>
                    <a:pt x="357" y="1377"/>
                    <a:pt x="430" y="1537"/>
                  </a:cubicBezTo>
                  <a:lnTo>
                    <a:pt x="97" y="2160"/>
                  </a:lnTo>
                  <a:cubicBezTo>
                    <a:pt x="1" y="2292"/>
                    <a:pt x="112" y="2443"/>
                    <a:pt x="244" y="2443"/>
                  </a:cubicBezTo>
                  <a:cubicBezTo>
                    <a:pt x="272" y="2443"/>
                    <a:pt x="301" y="2436"/>
                    <a:pt x="328" y="2421"/>
                  </a:cubicBezTo>
                  <a:lnTo>
                    <a:pt x="1155" y="2073"/>
                  </a:lnTo>
                  <a:cubicBezTo>
                    <a:pt x="1213" y="2088"/>
                    <a:pt x="1285" y="2088"/>
                    <a:pt x="1372" y="2088"/>
                  </a:cubicBezTo>
                  <a:lnTo>
                    <a:pt x="5735" y="2088"/>
                  </a:lnTo>
                  <a:cubicBezTo>
                    <a:pt x="6315" y="2088"/>
                    <a:pt x="6794" y="1624"/>
                    <a:pt x="6794" y="1044"/>
                  </a:cubicBezTo>
                  <a:cubicBezTo>
                    <a:pt x="6794" y="464"/>
                    <a:pt x="6315" y="0"/>
                    <a:pt x="57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7"/>
            <p:cNvSpPr/>
            <p:nvPr/>
          </p:nvSpPr>
          <p:spPr>
            <a:xfrm rot="2700000">
              <a:off x="5523179" y="3258927"/>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7"/>
            <p:cNvSpPr/>
            <p:nvPr/>
          </p:nvSpPr>
          <p:spPr>
            <a:xfrm>
              <a:off x="7064454" y="3163620"/>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94"/>
                                        </p:tgtEl>
                                        <p:attrNameLst>
                                          <p:attrName>style.visibility</p:attrName>
                                        </p:attrNameLst>
                                      </p:cBhvr>
                                      <p:to>
                                        <p:strVal val="visible"/>
                                      </p:to>
                                    </p:set>
                                    <p:anim calcmode="lin" valueType="num">
                                      <p:cBhvr additive="base">
                                        <p:cTn dur="1000"/>
                                        <p:tgtEl>
                                          <p:spTgt spid="119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1">
                                  <p:stCondLst>
                                    <p:cond delay="0"/>
                                  </p:stCondLst>
                                  <p:childTnLst>
                                    <p:set>
                                      <p:cBhvr>
                                        <p:cTn dur="1" fill="hold">
                                          <p:stCondLst>
                                            <p:cond delay="0"/>
                                          </p:stCondLst>
                                        </p:cTn>
                                        <p:tgtEl>
                                          <p:spTgt spid="1195"/>
                                        </p:tgtEl>
                                        <p:attrNameLst>
                                          <p:attrName>style.visibility</p:attrName>
                                        </p:attrNameLst>
                                      </p:cBhvr>
                                      <p:to>
                                        <p:strVal val="visible"/>
                                      </p:to>
                                    </p:set>
                                    <p:anim calcmode="lin" valueType="num">
                                      <p:cBhvr additive="base">
                                        <p:cTn dur="1000"/>
                                        <p:tgtEl>
                                          <p:spTgt spid="119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 name="Shape 1327"/>
        <p:cNvGrpSpPr/>
        <p:nvPr/>
      </p:nvGrpSpPr>
      <p:grpSpPr>
        <a:xfrm>
          <a:off x="0" y="0"/>
          <a:ext cx="0" cy="0"/>
          <a:chOff x="0" y="0"/>
          <a:chExt cx="0" cy="0"/>
        </a:xfrm>
      </p:grpSpPr>
      <p:sp>
        <p:nvSpPr>
          <p:cNvPr id="1328" name="Google Shape;1328;p68"/>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Prospects</a:t>
            </a:r>
            <a:endParaRPr/>
          </a:p>
        </p:txBody>
      </p:sp>
      <p:sp>
        <p:nvSpPr>
          <p:cNvPr id="1329" name="Google Shape;1329;p68"/>
          <p:cNvSpPr txBox="1"/>
          <p:nvPr>
            <p:ph idx="4294967295" type="subTitle"/>
          </p:nvPr>
        </p:nvSpPr>
        <p:spPr>
          <a:xfrm>
            <a:off x="6153000" y="3067875"/>
            <a:ext cx="22767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Improved conversational AI based on multiple research articles</a:t>
            </a:r>
            <a:endParaRPr/>
          </a:p>
        </p:txBody>
      </p:sp>
      <p:sp>
        <p:nvSpPr>
          <p:cNvPr id="1330" name="Google Shape;1330;p68"/>
          <p:cNvSpPr txBox="1"/>
          <p:nvPr>
            <p:ph idx="4294967295" type="subTitle"/>
          </p:nvPr>
        </p:nvSpPr>
        <p:spPr>
          <a:xfrm>
            <a:off x="714300" y="3067875"/>
            <a:ext cx="22767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UI which allows user to upload PDF/web link to generate summaries</a:t>
            </a:r>
            <a:endParaRPr/>
          </a:p>
        </p:txBody>
      </p:sp>
      <p:sp>
        <p:nvSpPr>
          <p:cNvPr id="1331" name="Google Shape;1331;p68"/>
          <p:cNvSpPr txBox="1"/>
          <p:nvPr>
            <p:ph idx="4294967295" type="subTitle"/>
          </p:nvPr>
        </p:nvSpPr>
        <p:spPr>
          <a:xfrm>
            <a:off x="3433650" y="3067875"/>
            <a:ext cx="22767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More pictures/charts as visualisations in the slides and poster</a:t>
            </a:r>
            <a:endParaRPr/>
          </a:p>
        </p:txBody>
      </p:sp>
      <p:sp>
        <p:nvSpPr>
          <p:cNvPr id="1332" name="Google Shape;1332;p68"/>
          <p:cNvSpPr/>
          <p:nvPr/>
        </p:nvSpPr>
        <p:spPr>
          <a:xfrm>
            <a:off x="1533588" y="2129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8"/>
          <p:cNvSpPr/>
          <p:nvPr/>
        </p:nvSpPr>
        <p:spPr>
          <a:xfrm>
            <a:off x="4252938" y="2129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8"/>
          <p:cNvSpPr/>
          <p:nvPr/>
        </p:nvSpPr>
        <p:spPr>
          <a:xfrm>
            <a:off x="6972288" y="2129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 name="Google Shape;1335;p68"/>
          <p:cNvGrpSpPr/>
          <p:nvPr/>
        </p:nvGrpSpPr>
        <p:grpSpPr>
          <a:xfrm>
            <a:off x="4399335" y="2272333"/>
            <a:ext cx="345328" cy="352833"/>
            <a:chOff x="-24353875" y="3147725"/>
            <a:chExt cx="289875" cy="296175"/>
          </a:xfrm>
        </p:grpSpPr>
        <p:sp>
          <p:nvSpPr>
            <p:cNvPr id="1336" name="Google Shape;1336;p6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68"/>
          <p:cNvGrpSpPr/>
          <p:nvPr/>
        </p:nvGrpSpPr>
        <p:grpSpPr>
          <a:xfrm>
            <a:off x="1693121" y="2272229"/>
            <a:ext cx="319060" cy="353042"/>
            <a:chOff x="-25445525" y="3175900"/>
            <a:chExt cx="267825" cy="296350"/>
          </a:xfrm>
        </p:grpSpPr>
        <p:sp>
          <p:nvSpPr>
            <p:cNvPr id="1339" name="Google Shape;1339;p6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68"/>
          <p:cNvGrpSpPr/>
          <p:nvPr/>
        </p:nvGrpSpPr>
        <p:grpSpPr>
          <a:xfrm>
            <a:off x="7131828" y="2269690"/>
            <a:ext cx="314662" cy="358099"/>
            <a:chOff x="-54401725" y="3590375"/>
            <a:chExt cx="279625" cy="318225"/>
          </a:xfrm>
        </p:grpSpPr>
        <p:sp>
          <p:nvSpPr>
            <p:cNvPr id="1343" name="Google Shape;1343;p68"/>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8"/>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8"/>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8"/>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8"/>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8"/>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8"/>
                                        </p:tgtEl>
                                        <p:attrNameLst>
                                          <p:attrName>style.visibility</p:attrName>
                                        </p:attrNameLst>
                                      </p:cBhvr>
                                      <p:to>
                                        <p:strVal val="visible"/>
                                      </p:to>
                                    </p:set>
                                    <p:animEffect filter="fade" transition="in">
                                      <p:cBhvr>
                                        <p:cTn dur="1000"/>
                                        <p:tgtEl>
                                          <p:spTgt spid="13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69"/>
          <p:cNvSpPr txBox="1"/>
          <p:nvPr>
            <p:ph type="title"/>
          </p:nvPr>
        </p:nvSpPr>
        <p:spPr>
          <a:xfrm>
            <a:off x="1019175" y="1265800"/>
            <a:ext cx="3552900" cy="217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 YOU</a:t>
            </a:r>
            <a:endParaRPr/>
          </a:p>
        </p:txBody>
      </p:sp>
      <p:grpSp>
        <p:nvGrpSpPr>
          <p:cNvPr id="1354" name="Google Shape;1354;p69"/>
          <p:cNvGrpSpPr/>
          <p:nvPr/>
        </p:nvGrpSpPr>
        <p:grpSpPr>
          <a:xfrm>
            <a:off x="5305424" y="1487383"/>
            <a:ext cx="1433949" cy="3117068"/>
            <a:chOff x="4943474" y="1487383"/>
            <a:chExt cx="1433949" cy="3117068"/>
          </a:xfrm>
        </p:grpSpPr>
        <p:sp>
          <p:nvSpPr>
            <p:cNvPr id="1355" name="Google Shape;1355;p69"/>
            <p:cNvSpPr/>
            <p:nvPr/>
          </p:nvSpPr>
          <p:spPr>
            <a:xfrm>
              <a:off x="5929959" y="4223854"/>
              <a:ext cx="447190" cy="380597"/>
            </a:xfrm>
            <a:custGeom>
              <a:rect b="b" l="l" r="r" t="t"/>
              <a:pathLst>
                <a:path extrusionOk="0" h="5571" w="6546">
                  <a:moveTo>
                    <a:pt x="0" y="1"/>
                  </a:moveTo>
                  <a:lnTo>
                    <a:pt x="1114" y="4072"/>
                  </a:lnTo>
                  <a:lnTo>
                    <a:pt x="1241" y="4491"/>
                  </a:lnTo>
                  <a:cubicBezTo>
                    <a:pt x="1351" y="4948"/>
                    <a:pt x="1771" y="5276"/>
                    <a:pt x="2245" y="5313"/>
                  </a:cubicBezTo>
                  <a:lnTo>
                    <a:pt x="5933" y="5568"/>
                  </a:lnTo>
                  <a:cubicBezTo>
                    <a:pt x="5949" y="5570"/>
                    <a:pt x="5964" y="5571"/>
                    <a:pt x="5979" y="5571"/>
                  </a:cubicBezTo>
                  <a:cubicBezTo>
                    <a:pt x="6319" y="5571"/>
                    <a:pt x="6546" y="5189"/>
                    <a:pt x="6371" y="4875"/>
                  </a:cubicBezTo>
                  <a:cubicBezTo>
                    <a:pt x="6243" y="4692"/>
                    <a:pt x="5002" y="4181"/>
                    <a:pt x="4363" y="3871"/>
                  </a:cubicBezTo>
                  <a:cubicBezTo>
                    <a:pt x="4235" y="3816"/>
                    <a:pt x="4107" y="3743"/>
                    <a:pt x="3998" y="3633"/>
                  </a:cubicBezTo>
                  <a:cubicBezTo>
                    <a:pt x="3998" y="3615"/>
                    <a:pt x="3961" y="3506"/>
                    <a:pt x="3943" y="3360"/>
                  </a:cubicBezTo>
                  <a:cubicBezTo>
                    <a:pt x="3815" y="2666"/>
                    <a:pt x="3523" y="950"/>
                    <a:pt x="3523" y="950"/>
                  </a:cubicBezTo>
                  <a:lnTo>
                    <a:pt x="0"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9"/>
            <p:cNvSpPr/>
            <p:nvPr/>
          </p:nvSpPr>
          <p:spPr>
            <a:xfrm>
              <a:off x="6005994" y="4452099"/>
              <a:ext cx="371429" cy="152280"/>
            </a:xfrm>
            <a:custGeom>
              <a:rect b="b" l="l" r="r" t="t"/>
              <a:pathLst>
                <a:path extrusionOk="0" h="2229" w="5437">
                  <a:moveTo>
                    <a:pt x="2830" y="0"/>
                  </a:moveTo>
                  <a:cubicBezTo>
                    <a:pt x="2757" y="19"/>
                    <a:pt x="2702" y="19"/>
                    <a:pt x="2648" y="55"/>
                  </a:cubicBezTo>
                  <a:cubicBezTo>
                    <a:pt x="2374" y="183"/>
                    <a:pt x="2136" y="877"/>
                    <a:pt x="2136" y="877"/>
                  </a:cubicBezTo>
                  <a:lnTo>
                    <a:pt x="1" y="712"/>
                  </a:lnTo>
                  <a:lnTo>
                    <a:pt x="1" y="712"/>
                  </a:lnTo>
                  <a:lnTo>
                    <a:pt x="128" y="1132"/>
                  </a:lnTo>
                  <a:cubicBezTo>
                    <a:pt x="238" y="1589"/>
                    <a:pt x="658" y="1917"/>
                    <a:pt x="1132" y="1954"/>
                  </a:cubicBezTo>
                  <a:lnTo>
                    <a:pt x="4820" y="2227"/>
                  </a:lnTo>
                  <a:cubicBezTo>
                    <a:pt x="4828" y="2228"/>
                    <a:pt x="4837" y="2228"/>
                    <a:pt x="4845" y="2228"/>
                  </a:cubicBezTo>
                  <a:cubicBezTo>
                    <a:pt x="5197" y="2228"/>
                    <a:pt x="5436" y="1855"/>
                    <a:pt x="5258" y="1534"/>
                  </a:cubicBezTo>
                  <a:cubicBezTo>
                    <a:pt x="5130" y="1351"/>
                    <a:pt x="3889" y="840"/>
                    <a:pt x="3250" y="511"/>
                  </a:cubicBezTo>
                  <a:cubicBezTo>
                    <a:pt x="3250" y="511"/>
                    <a:pt x="3159" y="347"/>
                    <a:pt x="3104" y="219"/>
                  </a:cubicBezTo>
                  <a:cubicBezTo>
                    <a:pt x="3067" y="92"/>
                    <a:pt x="2958" y="19"/>
                    <a:pt x="2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9"/>
            <p:cNvSpPr/>
            <p:nvPr/>
          </p:nvSpPr>
          <p:spPr>
            <a:xfrm>
              <a:off x="4943474" y="4038035"/>
              <a:ext cx="295599" cy="566147"/>
            </a:xfrm>
            <a:custGeom>
              <a:rect b="b" l="l" r="r" t="t"/>
              <a:pathLst>
                <a:path extrusionOk="0" h="8287" w="4327">
                  <a:moveTo>
                    <a:pt x="2446" y="1"/>
                  </a:moveTo>
                  <a:lnTo>
                    <a:pt x="438" y="3706"/>
                  </a:lnTo>
                  <a:lnTo>
                    <a:pt x="219" y="4090"/>
                  </a:lnTo>
                  <a:cubicBezTo>
                    <a:pt x="0" y="4510"/>
                    <a:pt x="55" y="5021"/>
                    <a:pt x="384" y="5368"/>
                  </a:cubicBezTo>
                  <a:lnTo>
                    <a:pt x="2866" y="8124"/>
                  </a:lnTo>
                  <a:cubicBezTo>
                    <a:pt x="2957" y="8236"/>
                    <a:pt x="3080" y="8286"/>
                    <a:pt x="3202" y="8286"/>
                  </a:cubicBezTo>
                  <a:cubicBezTo>
                    <a:pt x="3400" y="8286"/>
                    <a:pt x="3595" y="8156"/>
                    <a:pt x="3651" y="7942"/>
                  </a:cubicBezTo>
                  <a:cubicBezTo>
                    <a:pt x="3688" y="7704"/>
                    <a:pt x="3158" y="6481"/>
                    <a:pt x="2921" y="5824"/>
                  </a:cubicBezTo>
                  <a:cubicBezTo>
                    <a:pt x="2848" y="5678"/>
                    <a:pt x="2812" y="5532"/>
                    <a:pt x="2793" y="5386"/>
                  </a:cubicBezTo>
                  <a:cubicBezTo>
                    <a:pt x="2812" y="5368"/>
                    <a:pt x="2866" y="5276"/>
                    <a:pt x="2958" y="5149"/>
                  </a:cubicBezTo>
                  <a:cubicBezTo>
                    <a:pt x="3341" y="4564"/>
                    <a:pt x="4327" y="3122"/>
                    <a:pt x="4327" y="3122"/>
                  </a:cubicBezTo>
                  <a:lnTo>
                    <a:pt x="2446"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9"/>
            <p:cNvSpPr/>
            <p:nvPr/>
          </p:nvSpPr>
          <p:spPr>
            <a:xfrm>
              <a:off x="4943474" y="4291214"/>
              <a:ext cx="251946" cy="312962"/>
            </a:xfrm>
            <a:custGeom>
              <a:rect b="b" l="l" r="r" t="t"/>
              <a:pathLst>
                <a:path extrusionOk="0" h="4581" w="3688">
                  <a:moveTo>
                    <a:pt x="438" y="0"/>
                  </a:moveTo>
                  <a:lnTo>
                    <a:pt x="219" y="384"/>
                  </a:lnTo>
                  <a:cubicBezTo>
                    <a:pt x="0" y="804"/>
                    <a:pt x="55" y="1315"/>
                    <a:pt x="384" y="1662"/>
                  </a:cubicBezTo>
                  <a:lnTo>
                    <a:pt x="2866" y="4418"/>
                  </a:lnTo>
                  <a:cubicBezTo>
                    <a:pt x="2957" y="4530"/>
                    <a:pt x="3080" y="4580"/>
                    <a:pt x="3202" y="4580"/>
                  </a:cubicBezTo>
                  <a:cubicBezTo>
                    <a:pt x="3400" y="4580"/>
                    <a:pt x="3595" y="4450"/>
                    <a:pt x="3651" y="4236"/>
                  </a:cubicBezTo>
                  <a:cubicBezTo>
                    <a:pt x="3688" y="3998"/>
                    <a:pt x="3158" y="2775"/>
                    <a:pt x="2921" y="2118"/>
                  </a:cubicBezTo>
                  <a:cubicBezTo>
                    <a:pt x="2921" y="2118"/>
                    <a:pt x="2958" y="1917"/>
                    <a:pt x="3012" y="1789"/>
                  </a:cubicBezTo>
                  <a:cubicBezTo>
                    <a:pt x="3067" y="1680"/>
                    <a:pt x="3049" y="1534"/>
                    <a:pt x="2958" y="1443"/>
                  </a:cubicBezTo>
                  <a:cubicBezTo>
                    <a:pt x="2903" y="1406"/>
                    <a:pt x="2848" y="1370"/>
                    <a:pt x="2793" y="1351"/>
                  </a:cubicBezTo>
                  <a:cubicBezTo>
                    <a:pt x="2758" y="1340"/>
                    <a:pt x="2717" y="1335"/>
                    <a:pt x="2673" y="1335"/>
                  </a:cubicBezTo>
                  <a:cubicBezTo>
                    <a:pt x="2355" y="1335"/>
                    <a:pt x="1862" y="1589"/>
                    <a:pt x="1862" y="1589"/>
                  </a:cubicBezTo>
                  <a:lnTo>
                    <a:pt x="4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9"/>
            <p:cNvSpPr/>
            <p:nvPr/>
          </p:nvSpPr>
          <p:spPr>
            <a:xfrm>
              <a:off x="5447305" y="2580168"/>
              <a:ext cx="723388" cy="1707391"/>
            </a:xfrm>
            <a:custGeom>
              <a:rect b="b" l="l" r="r" t="t"/>
              <a:pathLst>
                <a:path extrusionOk="0" h="24992" w="10589">
                  <a:moveTo>
                    <a:pt x="274" y="0"/>
                  </a:moveTo>
                  <a:cubicBezTo>
                    <a:pt x="274" y="0"/>
                    <a:pt x="92" y="822"/>
                    <a:pt x="55" y="3268"/>
                  </a:cubicBezTo>
                  <a:cubicBezTo>
                    <a:pt x="0" y="5733"/>
                    <a:pt x="2447" y="11885"/>
                    <a:pt x="3451" y="14769"/>
                  </a:cubicBezTo>
                  <a:cubicBezTo>
                    <a:pt x="4436" y="17635"/>
                    <a:pt x="6499" y="24718"/>
                    <a:pt x="6499" y="24718"/>
                  </a:cubicBezTo>
                  <a:lnTo>
                    <a:pt x="10588" y="24992"/>
                  </a:lnTo>
                  <a:cubicBezTo>
                    <a:pt x="10588" y="24992"/>
                    <a:pt x="9383" y="16777"/>
                    <a:pt x="8799" y="13035"/>
                  </a:cubicBezTo>
                  <a:cubicBezTo>
                    <a:pt x="8215" y="9311"/>
                    <a:pt x="6499" y="1716"/>
                    <a:pt x="6499" y="1716"/>
                  </a:cubicBezTo>
                  <a:lnTo>
                    <a:pt x="2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9"/>
            <p:cNvSpPr/>
            <p:nvPr/>
          </p:nvSpPr>
          <p:spPr>
            <a:xfrm>
              <a:off x="5002090" y="2542048"/>
              <a:ext cx="657259" cy="1720576"/>
            </a:xfrm>
            <a:custGeom>
              <a:rect b="b" l="l" r="r" t="t"/>
              <a:pathLst>
                <a:path extrusionOk="0" h="25185" w="9621">
                  <a:moveTo>
                    <a:pt x="7497" y="0"/>
                  </a:moveTo>
                  <a:cubicBezTo>
                    <a:pt x="6915" y="0"/>
                    <a:pt x="5827" y="366"/>
                    <a:pt x="5276" y="1599"/>
                  </a:cubicBezTo>
                  <a:cubicBezTo>
                    <a:pt x="4491" y="3333"/>
                    <a:pt x="3779" y="11658"/>
                    <a:pt x="3213" y="14761"/>
                  </a:cubicBezTo>
                  <a:cubicBezTo>
                    <a:pt x="2647" y="17864"/>
                    <a:pt x="0" y="23122"/>
                    <a:pt x="0" y="23122"/>
                  </a:cubicBezTo>
                  <a:lnTo>
                    <a:pt x="3377" y="25185"/>
                  </a:lnTo>
                  <a:cubicBezTo>
                    <a:pt x="3377" y="25185"/>
                    <a:pt x="7065" y="19672"/>
                    <a:pt x="7868" y="17390"/>
                  </a:cubicBezTo>
                  <a:cubicBezTo>
                    <a:pt x="8525" y="15546"/>
                    <a:pt x="9438" y="11347"/>
                    <a:pt x="9438" y="11347"/>
                  </a:cubicBezTo>
                  <a:cubicBezTo>
                    <a:pt x="9438" y="11347"/>
                    <a:pt x="9621" y="7240"/>
                    <a:pt x="9584" y="6053"/>
                  </a:cubicBezTo>
                  <a:cubicBezTo>
                    <a:pt x="9529" y="4848"/>
                    <a:pt x="7941" y="431"/>
                    <a:pt x="7886" y="139"/>
                  </a:cubicBezTo>
                  <a:cubicBezTo>
                    <a:pt x="7876" y="56"/>
                    <a:pt x="7726" y="0"/>
                    <a:pt x="74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9"/>
            <p:cNvSpPr/>
            <p:nvPr/>
          </p:nvSpPr>
          <p:spPr>
            <a:xfrm>
              <a:off x="5362525" y="1568747"/>
              <a:ext cx="164639" cy="164713"/>
            </a:xfrm>
            <a:custGeom>
              <a:rect b="b" l="l" r="r" t="t"/>
              <a:pathLst>
                <a:path extrusionOk="0" h="2411" w="2410">
                  <a:moveTo>
                    <a:pt x="1205" y="1"/>
                  </a:moveTo>
                  <a:cubicBezTo>
                    <a:pt x="529" y="1"/>
                    <a:pt x="0" y="548"/>
                    <a:pt x="0" y="1205"/>
                  </a:cubicBezTo>
                  <a:cubicBezTo>
                    <a:pt x="0" y="1863"/>
                    <a:pt x="529" y="2410"/>
                    <a:pt x="1205" y="2410"/>
                  </a:cubicBezTo>
                  <a:cubicBezTo>
                    <a:pt x="1862" y="2410"/>
                    <a:pt x="2410" y="1863"/>
                    <a:pt x="2410" y="1205"/>
                  </a:cubicBezTo>
                  <a:cubicBezTo>
                    <a:pt x="2410" y="548"/>
                    <a:pt x="1862" y="1"/>
                    <a:pt x="1205" y="1"/>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9"/>
            <p:cNvSpPr/>
            <p:nvPr/>
          </p:nvSpPr>
          <p:spPr>
            <a:xfrm>
              <a:off x="5462267" y="1548799"/>
              <a:ext cx="329278" cy="359077"/>
            </a:xfrm>
            <a:custGeom>
              <a:rect b="b" l="l" r="r" t="t"/>
              <a:pathLst>
                <a:path extrusionOk="0" h="5256" w="4820">
                  <a:moveTo>
                    <a:pt x="2880" y="0"/>
                  </a:moveTo>
                  <a:cubicBezTo>
                    <a:pt x="2400" y="0"/>
                    <a:pt x="1909" y="82"/>
                    <a:pt x="1461" y="128"/>
                  </a:cubicBezTo>
                  <a:cubicBezTo>
                    <a:pt x="749" y="201"/>
                    <a:pt x="183" y="1205"/>
                    <a:pt x="73" y="1863"/>
                  </a:cubicBezTo>
                  <a:cubicBezTo>
                    <a:pt x="0" y="2538"/>
                    <a:pt x="110" y="3232"/>
                    <a:pt x="420" y="3852"/>
                  </a:cubicBezTo>
                  <a:cubicBezTo>
                    <a:pt x="603" y="4181"/>
                    <a:pt x="804" y="4491"/>
                    <a:pt x="1041" y="4802"/>
                  </a:cubicBezTo>
                  <a:cubicBezTo>
                    <a:pt x="1150" y="4966"/>
                    <a:pt x="1315" y="5112"/>
                    <a:pt x="1479" y="5221"/>
                  </a:cubicBezTo>
                  <a:cubicBezTo>
                    <a:pt x="1519" y="5246"/>
                    <a:pt x="1560" y="5256"/>
                    <a:pt x="1601" y="5256"/>
                  </a:cubicBezTo>
                  <a:cubicBezTo>
                    <a:pt x="1843" y="5256"/>
                    <a:pt x="2103" y="4903"/>
                    <a:pt x="2337" y="4856"/>
                  </a:cubicBezTo>
                  <a:cubicBezTo>
                    <a:pt x="2684" y="4783"/>
                    <a:pt x="3140" y="4838"/>
                    <a:pt x="3396" y="4583"/>
                  </a:cubicBezTo>
                  <a:cubicBezTo>
                    <a:pt x="4181" y="3816"/>
                    <a:pt x="4710" y="3067"/>
                    <a:pt x="4765" y="1753"/>
                  </a:cubicBezTo>
                  <a:cubicBezTo>
                    <a:pt x="4820" y="840"/>
                    <a:pt x="4400" y="311"/>
                    <a:pt x="3706" y="110"/>
                  </a:cubicBezTo>
                  <a:cubicBezTo>
                    <a:pt x="3442" y="29"/>
                    <a:pt x="3163" y="0"/>
                    <a:pt x="2880" y="0"/>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9"/>
            <p:cNvSpPr/>
            <p:nvPr/>
          </p:nvSpPr>
          <p:spPr>
            <a:xfrm>
              <a:off x="5543290" y="1799451"/>
              <a:ext cx="138543" cy="200853"/>
            </a:xfrm>
            <a:custGeom>
              <a:rect b="b" l="l" r="r" t="t"/>
              <a:pathLst>
                <a:path extrusionOk="0" h="2940" w="2028">
                  <a:moveTo>
                    <a:pt x="92" y="1"/>
                  </a:moveTo>
                  <a:lnTo>
                    <a:pt x="1" y="2867"/>
                  </a:lnTo>
                  <a:lnTo>
                    <a:pt x="1918" y="2940"/>
                  </a:lnTo>
                  <a:lnTo>
                    <a:pt x="2027" y="74"/>
                  </a:lnTo>
                  <a:lnTo>
                    <a:pt x="92"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9"/>
            <p:cNvSpPr/>
            <p:nvPr/>
          </p:nvSpPr>
          <p:spPr>
            <a:xfrm>
              <a:off x="5559549" y="1799451"/>
              <a:ext cx="122284" cy="174688"/>
            </a:xfrm>
            <a:custGeom>
              <a:rect b="b" l="l" r="r" t="t"/>
              <a:pathLst>
                <a:path extrusionOk="0" h="2557" w="1790">
                  <a:moveTo>
                    <a:pt x="19" y="1"/>
                  </a:moveTo>
                  <a:lnTo>
                    <a:pt x="19" y="1"/>
                  </a:lnTo>
                  <a:cubicBezTo>
                    <a:pt x="0" y="548"/>
                    <a:pt x="110" y="1096"/>
                    <a:pt x="347" y="1589"/>
                  </a:cubicBezTo>
                  <a:cubicBezTo>
                    <a:pt x="639" y="2082"/>
                    <a:pt x="1132" y="2429"/>
                    <a:pt x="1716" y="2557"/>
                  </a:cubicBezTo>
                  <a:lnTo>
                    <a:pt x="1789" y="74"/>
                  </a:lnTo>
                  <a:lnTo>
                    <a:pt x="19" y="1"/>
                  </a:ln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9"/>
            <p:cNvSpPr/>
            <p:nvPr/>
          </p:nvSpPr>
          <p:spPr>
            <a:xfrm>
              <a:off x="5464726" y="1706609"/>
              <a:ext cx="102336" cy="150503"/>
            </a:xfrm>
            <a:custGeom>
              <a:rect b="b" l="l" r="r" t="t"/>
              <a:pathLst>
                <a:path extrusionOk="0" h="2203" w="1498">
                  <a:moveTo>
                    <a:pt x="727" y="0"/>
                  </a:moveTo>
                  <a:cubicBezTo>
                    <a:pt x="343" y="0"/>
                    <a:pt x="54" y="529"/>
                    <a:pt x="37" y="885"/>
                  </a:cubicBezTo>
                  <a:cubicBezTo>
                    <a:pt x="1" y="1378"/>
                    <a:pt x="256" y="1853"/>
                    <a:pt x="676" y="2127"/>
                  </a:cubicBezTo>
                  <a:cubicBezTo>
                    <a:pt x="785" y="2179"/>
                    <a:pt x="882" y="2203"/>
                    <a:pt x="967" y="2203"/>
                  </a:cubicBezTo>
                  <a:cubicBezTo>
                    <a:pt x="1326" y="2203"/>
                    <a:pt x="1483" y="1787"/>
                    <a:pt x="1498" y="1360"/>
                  </a:cubicBezTo>
                  <a:cubicBezTo>
                    <a:pt x="1498" y="940"/>
                    <a:pt x="1352" y="191"/>
                    <a:pt x="877" y="27"/>
                  </a:cubicBezTo>
                  <a:cubicBezTo>
                    <a:pt x="826" y="9"/>
                    <a:pt x="775" y="0"/>
                    <a:pt x="727"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9"/>
            <p:cNvSpPr/>
            <p:nvPr/>
          </p:nvSpPr>
          <p:spPr>
            <a:xfrm>
              <a:off x="5522112" y="1572163"/>
              <a:ext cx="263218" cy="354568"/>
            </a:xfrm>
            <a:custGeom>
              <a:rect b="b" l="l" r="r" t="t"/>
              <a:pathLst>
                <a:path extrusionOk="0" h="5190" w="3853">
                  <a:moveTo>
                    <a:pt x="1812" y="0"/>
                  </a:moveTo>
                  <a:cubicBezTo>
                    <a:pt x="1267" y="0"/>
                    <a:pt x="726" y="282"/>
                    <a:pt x="439" y="827"/>
                  </a:cubicBezTo>
                  <a:cubicBezTo>
                    <a:pt x="1" y="1612"/>
                    <a:pt x="128" y="2780"/>
                    <a:pt x="439" y="3620"/>
                  </a:cubicBezTo>
                  <a:cubicBezTo>
                    <a:pt x="585" y="4131"/>
                    <a:pt x="913" y="4569"/>
                    <a:pt x="1352" y="4879"/>
                  </a:cubicBezTo>
                  <a:cubicBezTo>
                    <a:pt x="1622" y="5063"/>
                    <a:pt x="1899" y="5190"/>
                    <a:pt x="2179" y="5190"/>
                  </a:cubicBezTo>
                  <a:cubicBezTo>
                    <a:pt x="2371" y="5190"/>
                    <a:pt x="2564" y="5130"/>
                    <a:pt x="2757" y="4989"/>
                  </a:cubicBezTo>
                  <a:cubicBezTo>
                    <a:pt x="3122" y="4697"/>
                    <a:pt x="3378" y="4295"/>
                    <a:pt x="3524" y="3839"/>
                  </a:cubicBezTo>
                  <a:cubicBezTo>
                    <a:pt x="3852" y="2853"/>
                    <a:pt x="3670" y="1448"/>
                    <a:pt x="3049" y="608"/>
                  </a:cubicBezTo>
                  <a:cubicBezTo>
                    <a:pt x="2732" y="199"/>
                    <a:pt x="2271" y="0"/>
                    <a:pt x="1812"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9"/>
            <p:cNvSpPr/>
            <p:nvPr/>
          </p:nvSpPr>
          <p:spPr>
            <a:xfrm>
              <a:off x="5512137" y="1729154"/>
              <a:ext cx="27531" cy="64150"/>
            </a:xfrm>
            <a:custGeom>
              <a:rect b="b" l="l" r="r" t="t"/>
              <a:pathLst>
                <a:path extrusionOk="0" h="939" w="403">
                  <a:moveTo>
                    <a:pt x="81" y="0"/>
                  </a:moveTo>
                  <a:cubicBezTo>
                    <a:pt x="55" y="0"/>
                    <a:pt x="32" y="17"/>
                    <a:pt x="19" y="44"/>
                  </a:cubicBezTo>
                  <a:cubicBezTo>
                    <a:pt x="1" y="62"/>
                    <a:pt x="19" y="99"/>
                    <a:pt x="37" y="135"/>
                  </a:cubicBezTo>
                  <a:cubicBezTo>
                    <a:pt x="201" y="227"/>
                    <a:pt x="256" y="537"/>
                    <a:pt x="165" y="866"/>
                  </a:cubicBezTo>
                  <a:cubicBezTo>
                    <a:pt x="147" y="902"/>
                    <a:pt x="165" y="939"/>
                    <a:pt x="201" y="939"/>
                  </a:cubicBezTo>
                  <a:lnTo>
                    <a:pt x="220" y="939"/>
                  </a:lnTo>
                  <a:cubicBezTo>
                    <a:pt x="238" y="939"/>
                    <a:pt x="274" y="920"/>
                    <a:pt x="274" y="902"/>
                  </a:cubicBezTo>
                  <a:cubicBezTo>
                    <a:pt x="402" y="519"/>
                    <a:pt x="329" y="135"/>
                    <a:pt x="110" y="8"/>
                  </a:cubicBezTo>
                  <a:cubicBezTo>
                    <a:pt x="100" y="3"/>
                    <a:pt x="91" y="0"/>
                    <a:pt x="81"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9"/>
            <p:cNvSpPr/>
            <p:nvPr/>
          </p:nvSpPr>
          <p:spPr>
            <a:xfrm>
              <a:off x="5500934" y="1748009"/>
              <a:ext cx="34362" cy="11614"/>
            </a:xfrm>
            <a:custGeom>
              <a:rect b="b" l="l" r="r" t="t"/>
              <a:pathLst>
                <a:path extrusionOk="0" h="170" w="503">
                  <a:moveTo>
                    <a:pt x="256" y="1"/>
                  </a:moveTo>
                  <a:cubicBezTo>
                    <a:pt x="187" y="1"/>
                    <a:pt x="119" y="14"/>
                    <a:pt x="55" y="42"/>
                  </a:cubicBezTo>
                  <a:cubicBezTo>
                    <a:pt x="19" y="60"/>
                    <a:pt x="0" y="97"/>
                    <a:pt x="19" y="133"/>
                  </a:cubicBezTo>
                  <a:cubicBezTo>
                    <a:pt x="19" y="151"/>
                    <a:pt x="55" y="170"/>
                    <a:pt x="73" y="170"/>
                  </a:cubicBezTo>
                  <a:lnTo>
                    <a:pt x="92" y="170"/>
                  </a:lnTo>
                  <a:cubicBezTo>
                    <a:pt x="142" y="140"/>
                    <a:pt x="198" y="126"/>
                    <a:pt x="253" y="126"/>
                  </a:cubicBezTo>
                  <a:cubicBezTo>
                    <a:pt x="298" y="126"/>
                    <a:pt x="343" y="135"/>
                    <a:pt x="384" y="151"/>
                  </a:cubicBezTo>
                  <a:cubicBezTo>
                    <a:pt x="392" y="157"/>
                    <a:pt x="402" y="160"/>
                    <a:pt x="411" y="160"/>
                  </a:cubicBezTo>
                  <a:cubicBezTo>
                    <a:pt x="458" y="160"/>
                    <a:pt x="503" y="88"/>
                    <a:pt x="457" y="42"/>
                  </a:cubicBezTo>
                  <a:cubicBezTo>
                    <a:pt x="393" y="14"/>
                    <a:pt x="324" y="1"/>
                    <a:pt x="256" y="1"/>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9"/>
            <p:cNvSpPr/>
            <p:nvPr/>
          </p:nvSpPr>
          <p:spPr>
            <a:xfrm>
              <a:off x="5604432" y="1762082"/>
              <a:ext cx="44951" cy="20017"/>
            </a:xfrm>
            <a:custGeom>
              <a:rect b="b" l="l" r="r" t="t"/>
              <a:pathLst>
                <a:path extrusionOk="0" h="293" w="658">
                  <a:moveTo>
                    <a:pt x="329" y="0"/>
                  </a:moveTo>
                  <a:cubicBezTo>
                    <a:pt x="147" y="0"/>
                    <a:pt x="0" y="73"/>
                    <a:pt x="0" y="164"/>
                  </a:cubicBezTo>
                  <a:cubicBezTo>
                    <a:pt x="0" y="237"/>
                    <a:pt x="165" y="292"/>
                    <a:pt x="347" y="292"/>
                  </a:cubicBezTo>
                  <a:cubicBezTo>
                    <a:pt x="530" y="292"/>
                    <a:pt x="658" y="219"/>
                    <a:pt x="658" y="146"/>
                  </a:cubicBezTo>
                  <a:cubicBezTo>
                    <a:pt x="658" y="55"/>
                    <a:pt x="512" y="0"/>
                    <a:pt x="329"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9"/>
            <p:cNvSpPr/>
            <p:nvPr/>
          </p:nvSpPr>
          <p:spPr>
            <a:xfrm>
              <a:off x="5715446" y="1766864"/>
              <a:ext cx="44951" cy="19129"/>
            </a:xfrm>
            <a:custGeom>
              <a:rect b="b" l="l" r="r" t="t"/>
              <a:pathLst>
                <a:path extrusionOk="0" h="280" w="658">
                  <a:moveTo>
                    <a:pt x="385" y="0"/>
                  </a:moveTo>
                  <a:cubicBezTo>
                    <a:pt x="367" y="0"/>
                    <a:pt x="348" y="1"/>
                    <a:pt x="329" y="3"/>
                  </a:cubicBezTo>
                  <a:cubicBezTo>
                    <a:pt x="146" y="3"/>
                    <a:pt x="0" y="58"/>
                    <a:pt x="0" y="149"/>
                  </a:cubicBezTo>
                  <a:cubicBezTo>
                    <a:pt x="0" y="215"/>
                    <a:pt x="117" y="280"/>
                    <a:pt x="272" y="280"/>
                  </a:cubicBezTo>
                  <a:cubicBezTo>
                    <a:pt x="291" y="280"/>
                    <a:pt x="310" y="279"/>
                    <a:pt x="329" y="277"/>
                  </a:cubicBezTo>
                  <a:cubicBezTo>
                    <a:pt x="511" y="277"/>
                    <a:pt x="657" y="204"/>
                    <a:pt x="657" y="131"/>
                  </a:cubicBezTo>
                  <a:cubicBezTo>
                    <a:pt x="657" y="66"/>
                    <a:pt x="541" y="0"/>
                    <a:pt x="385"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9"/>
            <p:cNvSpPr/>
            <p:nvPr/>
          </p:nvSpPr>
          <p:spPr>
            <a:xfrm>
              <a:off x="5494717" y="1538893"/>
              <a:ext cx="236985" cy="220734"/>
            </a:xfrm>
            <a:custGeom>
              <a:rect b="b" l="l" r="r" t="t"/>
              <a:pathLst>
                <a:path extrusionOk="0" h="3231" w="3469">
                  <a:moveTo>
                    <a:pt x="2217" y="0"/>
                  </a:moveTo>
                  <a:cubicBezTo>
                    <a:pt x="1907" y="0"/>
                    <a:pt x="1596" y="42"/>
                    <a:pt x="1351" y="91"/>
                  </a:cubicBezTo>
                  <a:cubicBezTo>
                    <a:pt x="913" y="200"/>
                    <a:pt x="548" y="492"/>
                    <a:pt x="347" y="894"/>
                  </a:cubicBezTo>
                  <a:cubicBezTo>
                    <a:pt x="183" y="1186"/>
                    <a:pt x="73" y="1515"/>
                    <a:pt x="37" y="1862"/>
                  </a:cubicBezTo>
                  <a:cubicBezTo>
                    <a:pt x="18" y="2026"/>
                    <a:pt x="0" y="2208"/>
                    <a:pt x="0" y="2373"/>
                  </a:cubicBezTo>
                  <a:lnTo>
                    <a:pt x="0" y="2957"/>
                  </a:lnTo>
                  <a:cubicBezTo>
                    <a:pt x="55" y="2811"/>
                    <a:pt x="201" y="2573"/>
                    <a:pt x="365" y="2573"/>
                  </a:cubicBezTo>
                  <a:cubicBezTo>
                    <a:pt x="566" y="2592"/>
                    <a:pt x="639" y="2646"/>
                    <a:pt x="730" y="2866"/>
                  </a:cubicBezTo>
                  <a:cubicBezTo>
                    <a:pt x="730" y="2866"/>
                    <a:pt x="785" y="3048"/>
                    <a:pt x="785" y="3066"/>
                  </a:cubicBezTo>
                  <a:cubicBezTo>
                    <a:pt x="822" y="3176"/>
                    <a:pt x="876" y="3176"/>
                    <a:pt x="1059" y="3231"/>
                  </a:cubicBezTo>
                  <a:cubicBezTo>
                    <a:pt x="1084" y="1427"/>
                    <a:pt x="2102" y="1148"/>
                    <a:pt x="2730" y="1148"/>
                  </a:cubicBezTo>
                  <a:cubicBezTo>
                    <a:pt x="3011" y="1148"/>
                    <a:pt x="3213" y="1204"/>
                    <a:pt x="3213" y="1204"/>
                  </a:cubicBezTo>
                  <a:cubicBezTo>
                    <a:pt x="3268" y="456"/>
                    <a:pt x="3469" y="419"/>
                    <a:pt x="3231" y="255"/>
                  </a:cubicBezTo>
                  <a:cubicBezTo>
                    <a:pt x="2979" y="64"/>
                    <a:pt x="2599" y="0"/>
                    <a:pt x="2217" y="0"/>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9"/>
            <p:cNvSpPr/>
            <p:nvPr/>
          </p:nvSpPr>
          <p:spPr>
            <a:xfrm>
              <a:off x="5590701" y="1543744"/>
              <a:ext cx="212118" cy="172228"/>
            </a:xfrm>
            <a:custGeom>
              <a:rect b="b" l="l" r="r" t="t"/>
              <a:pathLst>
                <a:path extrusionOk="0" h="2521" w="3105">
                  <a:moveTo>
                    <a:pt x="1109" y="0"/>
                  </a:moveTo>
                  <a:cubicBezTo>
                    <a:pt x="898" y="0"/>
                    <a:pt x="701" y="40"/>
                    <a:pt x="585" y="148"/>
                  </a:cubicBezTo>
                  <a:cubicBezTo>
                    <a:pt x="1" y="713"/>
                    <a:pt x="1224" y="1024"/>
                    <a:pt x="1534" y="1079"/>
                  </a:cubicBezTo>
                  <a:cubicBezTo>
                    <a:pt x="2064" y="1170"/>
                    <a:pt x="2356" y="1535"/>
                    <a:pt x="2648" y="2521"/>
                  </a:cubicBezTo>
                  <a:cubicBezTo>
                    <a:pt x="2958" y="1864"/>
                    <a:pt x="3104" y="659"/>
                    <a:pt x="1881" y="148"/>
                  </a:cubicBezTo>
                  <a:cubicBezTo>
                    <a:pt x="1712" y="74"/>
                    <a:pt x="1398" y="0"/>
                    <a:pt x="1109" y="0"/>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9"/>
            <p:cNvSpPr/>
            <p:nvPr/>
          </p:nvSpPr>
          <p:spPr>
            <a:xfrm>
              <a:off x="5664277" y="1820971"/>
              <a:ext cx="47752" cy="18446"/>
            </a:xfrm>
            <a:custGeom>
              <a:rect b="b" l="l" r="r" t="t"/>
              <a:pathLst>
                <a:path extrusionOk="0" h="270" w="699">
                  <a:moveTo>
                    <a:pt x="76" y="1"/>
                  </a:moveTo>
                  <a:cubicBezTo>
                    <a:pt x="60" y="1"/>
                    <a:pt x="46" y="5"/>
                    <a:pt x="37" y="14"/>
                  </a:cubicBezTo>
                  <a:cubicBezTo>
                    <a:pt x="1" y="51"/>
                    <a:pt x="1" y="87"/>
                    <a:pt x="37" y="106"/>
                  </a:cubicBezTo>
                  <a:cubicBezTo>
                    <a:pt x="110" y="197"/>
                    <a:pt x="238" y="252"/>
                    <a:pt x="366" y="270"/>
                  </a:cubicBezTo>
                  <a:cubicBezTo>
                    <a:pt x="475" y="270"/>
                    <a:pt x="567" y="233"/>
                    <a:pt x="658" y="160"/>
                  </a:cubicBezTo>
                  <a:cubicBezTo>
                    <a:pt x="698" y="106"/>
                    <a:pt x="659" y="42"/>
                    <a:pt x="613" y="42"/>
                  </a:cubicBezTo>
                  <a:cubicBezTo>
                    <a:pt x="598" y="42"/>
                    <a:pt x="581" y="50"/>
                    <a:pt x="567" y="69"/>
                  </a:cubicBezTo>
                  <a:cubicBezTo>
                    <a:pt x="512" y="116"/>
                    <a:pt x="444" y="140"/>
                    <a:pt x="375" y="140"/>
                  </a:cubicBezTo>
                  <a:cubicBezTo>
                    <a:pt x="283" y="140"/>
                    <a:pt x="191" y="98"/>
                    <a:pt x="129" y="14"/>
                  </a:cubicBezTo>
                  <a:cubicBezTo>
                    <a:pt x="110" y="5"/>
                    <a:pt x="92" y="1"/>
                    <a:pt x="76" y="1"/>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9"/>
            <p:cNvSpPr/>
            <p:nvPr/>
          </p:nvSpPr>
          <p:spPr>
            <a:xfrm>
              <a:off x="5545817" y="1487383"/>
              <a:ext cx="234525" cy="137455"/>
            </a:xfrm>
            <a:custGeom>
              <a:rect b="b" l="l" r="r" t="t"/>
              <a:pathLst>
                <a:path extrusionOk="0" h="2012" w="3433">
                  <a:moveTo>
                    <a:pt x="1561" y="1"/>
                  </a:moveTo>
                  <a:cubicBezTo>
                    <a:pt x="544" y="1"/>
                    <a:pt x="0" y="334"/>
                    <a:pt x="0" y="334"/>
                  </a:cubicBezTo>
                  <a:lnTo>
                    <a:pt x="147" y="1776"/>
                  </a:lnTo>
                  <a:cubicBezTo>
                    <a:pt x="675" y="1957"/>
                    <a:pt x="1267" y="2012"/>
                    <a:pt x="1789" y="2012"/>
                  </a:cubicBezTo>
                  <a:cubicBezTo>
                    <a:pt x="2582" y="2012"/>
                    <a:pt x="3213" y="1885"/>
                    <a:pt x="3213" y="1885"/>
                  </a:cubicBezTo>
                  <a:cubicBezTo>
                    <a:pt x="3359" y="1374"/>
                    <a:pt x="3432" y="863"/>
                    <a:pt x="3432" y="334"/>
                  </a:cubicBezTo>
                  <a:cubicBezTo>
                    <a:pt x="2696" y="84"/>
                    <a:pt x="2069" y="1"/>
                    <a:pt x="15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9"/>
            <p:cNvSpPr/>
            <p:nvPr/>
          </p:nvSpPr>
          <p:spPr>
            <a:xfrm>
              <a:off x="5714148" y="2344477"/>
              <a:ext cx="68" cy="68"/>
            </a:xfrm>
            <a:custGeom>
              <a:rect b="b" l="l" r="r" t="t"/>
              <a:pathLst>
                <a:path extrusionOk="0" h="1" w="1">
                  <a:moveTo>
                    <a:pt x="1" y="0"/>
                  </a:moveTo>
                  <a:close/>
                </a:path>
              </a:pathLst>
            </a:custGeom>
            <a:solidFill>
              <a:srgbClr val="14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9"/>
            <p:cNvSpPr/>
            <p:nvPr/>
          </p:nvSpPr>
          <p:spPr>
            <a:xfrm>
              <a:off x="5666805" y="2540271"/>
              <a:ext cx="25003" cy="25004"/>
            </a:xfrm>
            <a:custGeom>
              <a:rect b="b" l="l" r="r" t="t"/>
              <a:pathLst>
                <a:path extrusionOk="0" h="366" w="366">
                  <a:moveTo>
                    <a:pt x="183" y="0"/>
                  </a:moveTo>
                  <a:cubicBezTo>
                    <a:pt x="92" y="0"/>
                    <a:pt x="0" y="92"/>
                    <a:pt x="0" y="183"/>
                  </a:cubicBezTo>
                  <a:cubicBezTo>
                    <a:pt x="0" y="274"/>
                    <a:pt x="92" y="365"/>
                    <a:pt x="183" y="365"/>
                  </a:cubicBezTo>
                  <a:cubicBezTo>
                    <a:pt x="292" y="365"/>
                    <a:pt x="365" y="274"/>
                    <a:pt x="365" y="183"/>
                  </a:cubicBezTo>
                  <a:cubicBezTo>
                    <a:pt x="365" y="92"/>
                    <a:pt x="292" y="0"/>
                    <a:pt x="183" y="0"/>
                  </a:cubicBezTo>
                  <a:close/>
                </a:path>
              </a:pathLst>
            </a:custGeom>
            <a:solidFill>
              <a:srgbClr val="D5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9"/>
            <p:cNvSpPr/>
            <p:nvPr/>
          </p:nvSpPr>
          <p:spPr>
            <a:xfrm>
              <a:off x="5724122" y="2263386"/>
              <a:ext cx="116067" cy="34979"/>
            </a:xfrm>
            <a:custGeom>
              <a:rect b="b" l="l" r="r" t="t"/>
              <a:pathLst>
                <a:path extrusionOk="0" h="512" w="1699">
                  <a:moveTo>
                    <a:pt x="56" y="1"/>
                  </a:moveTo>
                  <a:cubicBezTo>
                    <a:pt x="19" y="1"/>
                    <a:pt x="1" y="19"/>
                    <a:pt x="1" y="37"/>
                  </a:cubicBezTo>
                  <a:lnTo>
                    <a:pt x="1" y="475"/>
                  </a:lnTo>
                  <a:cubicBezTo>
                    <a:pt x="1" y="494"/>
                    <a:pt x="19" y="512"/>
                    <a:pt x="56" y="512"/>
                  </a:cubicBezTo>
                  <a:lnTo>
                    <a:pt x="1662" y="512"/>
                  </a:lnTo>
                  <a:cubicBezTo>
                    <a:pt x="1680" y="512"/>
                    <a:pt x="1699" y="494"/>
                    <a:pt x="1699" y="475"/>
                  </a:cubicBezTo>
                  <a:lnTo>
                    <a:pt x="1699" y="37"/>
                  </a:lnTo>
                  <a:cubicBezTo>
                    <a:pt x="1699" y="19"/>
                    <a:pt x="1680" y="1"/>
                    <a:pt x="1662" y="1"/>
                  </a:cubicBezTo>
                  <a:close/>
                </a:path>
              </a:pathLst>
            </a:custGeom>
            <a:solidFill>
              <a:srgbClr val="EAEB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9"/>
            <p:cNvSpPr/>
            <p:nvPr/>
          </p:nvSpPr>
          <p:spPr>
            <a:xfrm>
              <a:off x="5417383" y="1951591"/>
              <a:ext cx="471442" cy="285704"/>
            </a:xfrm>
            <a:custGeom>
              <a:rect b="b" l="l" r="r" t="t"/>
              <a:pathLst>
                <a:path extrusionOk="0" h="4182" w="6901">
                  <a:moveTo>
                    <a:pt x="2227" y="1"/>
                  </a:moveTo>
                  <a:lnTo>
                    <a:pt x="0" y="421"/>
                  </a:lnTo>
                  <a:lnTo>
                    <a:pt x="365" y="4181"/>
                  </a:lnTo>
                  <a:lnTo>
                    <a:pt x="4126" y="4181"/>
                  </a:lnTo>
                  <a:lnTo>
                    <a:pt x="6901" y="1626"/>
                  </a:lnTo>
                  <a:lnTo>
                    <a:pt x="3925"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9"/>
            <p:cNvSpPr/>
            <p:nvPr/>
          </p:nvSpPr>
          <p:spPr>
            <a:xfrm>
              <a:off x="5282322" y="1966757"/>
              <a:ext cx="675089" cy="942645"/>
            </a:xfrm>
            <a:custGeom>
              <a:rect b="b" l="l" r="r" t="t"/>
              <a:pathLst>
                <a:path extrusionOk="0" h="13798" w="9882">
                  <a:moveTo>
                    <a:pt x="1621" y="1"/>
                  </a:moveTo>
                  <a:cubicBezTo>
                    <a:pt x="1298" y="1"/>
                    <a:pt x="834" y="44"/>
                    <a:pt x="663" y="272"/>
                  </a:cubicBezTo>
                  <a:cubicBezTo>
                    <a:pt x="462" y="546"/>
                    <a:pt x="499" y="947"/>
                    <a:pt x="499" y="1276"/>
                  </a:cubicBezTo>
                  <a:cubicBezTo>
                    <a:pt x="499" y="1696"/>
                    <a:pt x="499" y="2116"/>
                    <a:pt x="480" y="2554"/>
                  </a:cubicBezTo>
                  <a:cubicBezTo>
                    <a:pt x="426" y="4708"/>
                    <a:pt x="225" y="6880"/>
                    <a:pt x="97" y="9034"/>
                  </a:cubicBezTo>
                  <a:cubicBezTo>
                    <a:pt x="42" y="10093"/>
                    <a:pt x="24" y="11170"/>
                    <a:pt x="24" y="12229"/>
                  </a:cubicBezTo>
                  <a:cubicBezTo>
                    <a:pt x="24" y="13037"/>
                    <a:pt x="0" y="13797"/>
                    <a:pt x="505" y="13797"/>
                  </a:cubicBezTo>
                  <a:cubicBezTo>
                    <a:pt x="627" y="13797"/>
                    <a:pt x="781" y="13753"/>
                    <a:pt x="973" y="13653"/>
                  </a:cubicBezTo>
                  <a:cubicBezTo>
                    <a:pt x="1080" y="13602"/>
                    <a:pt x="1765" y="13584"/>
                    <a:pt x="2700" y="13584"/>
                  </a:cubicBezTo>
                  <a:cubicBezTo>
                    <a:pt x="5129" y="13584"/>
                    <a:pt x="9243" y="13708"/>
                    <a:pt x="9243" y="13708"/>
                  </a:cubicBezTo>
                  <a:cubicBezTo>
                    <a:pt x="9243" y="13708"/>
                    <a:pt x="9254" y="13713"/>
                    <a:pt x="9273" y="13713"/>
                  </a:cubicBezTo>
                  <a:cubicBezTo>
                    <a:pt x="9394" y="13713"/>
                    <a:pt x="9817" y="13496"/>
                    <a:pt x="9644" y="10349"/>
                  </a:cubicBezTo>
                  <a:cubicBezTo>
                    <a:pt x="9590" y="9308"/>
                    <a:pt x="9882" y="8304"/>
                    <a:pt x="9772" y="7264"/>
                  </a:cubicBezTo>
                  <a:cubicBezTo>
                    <a:pt x="9717" y="6716"/>
                    <a:pt x="9644" y="6205"/>
                    <a:pt x="9626" y="5675"/>
                  </a:cubicBezTo>
                  <a:cubicBezTo>
                    <a:pt x="9626" y="5128"/>
                    <a:pt x="9663" y="4580"/>
                    <a:pt x="9754" y="4032"/>
                  </a:cubicBezTo>
                  <a:cubicBezTo>
                    <a:pt x="9827" y="3028"/>
                    <a:pt x="9809" y="2006"/>
                    <a:pt x="9681" y="1002"/>
                  </a:cubicBezTo>
                  <a:cubicBezTo>
                    <a:pt x="9097" y="746"/>
                    <a:pt x="7892" y="345"/>
                    <a:pt x="7892" y="345"/>
                  </a:cubicBezTo>
                  <a:lnTo>
                    <a:pt x="4752" y="3211"/>
                  </a:lnTo>
                  <a:lnTo>
                    <a:pt x="1959" y="16"/>
                  </a:lnTo>
                  <a:cubicBezTo>
                    <a:pt x="1959" y="16"/>
                    <a:pt x="1815" y="1"/>
                    <a:pt x="1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9"/>
            <p:cNvSpPr/>
            <p:nvPr/>
          </p:nvSpPr>
          <p:spPr>
            <a:xfrm>
              <a:off x="5863829" y="2363196"/>
              <a:ext cx="195859" cy="245738"/>
            </a:xfrm>
            <a:custGeom>
              <a:rect b="b" l="l" r="r" t="t"/>
              <a:pathLst>
                <a:path extrusionOk="0" h="3597" w="2867">
                  <a:moveTo>
                    <a:pt x="2155" y="0"/>
                  </a:moveTo>
                  <a:cubicBezTo>
                    <a:pt x="1662" y="55"/>
                    <a:pt x="1169" y="110"/>
                    <a:pt x="676" y="164"/>
                  </a:cubicBezTo>
                  <a:cubicBezTo>
                    <a:pt x="493" y="183"/>
                    <a:pt x="1" y="146"/>
                    <a:pt x="1" y="402"/>
                  </a:cubicBezTo>
                  <a:cubicBezTo>
                    <a:pt x="37" y="584"/>
                    <a:pt x="92" y="785"/>
                    <a:pt x="165" y="968"/>
                  </a:cubicBezTo>
                  <a:cubicBezTo>
                    <a:pt x="220" y="1132"/>
                    <a:pt x="293" y="1314"/>
                    <a:pt x="366" y="1497"/>
                  </a:cubicBezTo>
                  <a:cubicBezTo>
                    <a:pt x="493" y="1844"/>
                    <a:pt x="621" y="2172"/>
                    <a:pt x="767" y="2519"/>
                  </a:cubicBezTo>
                  <a:cubicBezTo>
                    <a:pt x="954" y="3011"/>
                    <a:pt x="1266" y="3440"/>
                    <a:pt x="1851" y="3440"/>
                  </a:cubicBezTo>
                  <a:cubicBezTo>
                    <a:pt x="1896" y="3440"/>
                    <a:pt x="1942" y="3437"/>
                    <a:pt x="1990" y="3432"/>
                  </a:cubicBezTo>
                  <a:cubicBezTo>
                    <a:pt x="2002" y="3431"/>
                    <a:pt x="2011" y="3430"/>
                    <a:pt x="2016" y="3430"/>
                  </a:cubicBezTo>
                  <a:cubicBezTo>
                    <a:pt x="2110" y="3430"/>
                    <a:pt x="1489" y="3562"/>
                    <a:pt x="1936" y="3596"/>
                  </a:cubicBezTo>
                  <a:cubicBezTo>
                    <a:pt x="2209" y="3596"/>
                    <a:pt x="2483" y="3505"/>
                    <a:pt x="2702" y="3341"/>
                  </a:cubicBezTo>
                  <a:cubicBezTo>
                    <a:pt x="2757" y="3268"/>
                    <a:pt x="2812" y="3176"/>
                    <a:pt x="2812" y="3085"/>
                  </a:cubicBezTo>
                  <a:cubicBezTo>
                    <a:pt x="2867" y="2848"/>
                    <a:pt x="2867" y="2592"/>
                    <a:pt x="2830" y="2337"/>
                  </a:cubicBezTo>
                  <a:cubicBezTo>
                    <a:pt x="2757" y="1953"/>
                    <a:pt x="2648" y="1570"/>
                    <a:pt x="2538" y="1187"/>
                  </a:cubicBezTo>
                  <a:cubicBezTo>
                    <a:pt x="2428" y="822"/>
                    <a:pt x="2319" y="456"/>
                    <a:pt x="2191" y="110"/>
                  </a:cubicBezTo>
                  <a:cubicBezTo>
                    <a:pt x="2228" y="73"/>
                    <a:pt x="2228" y="0"/>
                    <a:pt x="2155" y="0"/>
                  </a:cubicBezTo>
                  <a:close/>
                </a:path>
              </a:pathLst>
            </a:custGeom>
            <a:solidFill>
              <a:srgbClr val="FFA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9"/>
            <p:cNvSpPr/>
            <p:nvPr/>
          </p:nvSpPr>
          <p:spPr>
            <a:xfrm>
              <a:off x="5828919" y="2008977"/>
              <a:ext cx="306871" cy="469000"/>
            </a:xfrm>
            <a:custGeom>
              <a:rect b="b" l="l" r="r" t="t"/>
              <a:pathLst>
                <a:path extrusionOk="0" h="6865" w="4492">
                  <a:moveTo>
                    <a:pt x="858" y="1"/>
                  </a:moveTo>
                  <a:cubicBezTo>
                    <a:pt x="858" y="1"/>
                    <a:pt x="968" y="147"/>
                    <a:pt x="950" y="165"/>
                  </a:cubicBezTo>
                  <a:lnTo>
                    <a:pt x="858" y="256"/>
                  </a:lnTo>
                  <a:cubicBezTo>
                    <a:pt x="804" y="311"/>
                    <a:pt x="749" y="384"/>
                    <a:pt x="694" y="439"/>
                  </a:cubicBezTo>
                  <a:cubicBezTo>
                    <a:pt x="365" y="822"/>
                    <a:pt x="165" y="1297"/>
                    <a:pt x="110" y="1790"/>
                  </a:cubicBezTo>
                  <a:cubicBezTo>
                    <a:pt x="19" y="2611"/>
                    <a:pt x="0" y="3433"/>
                    <a:pt x="37" y="4254"/>
                  </a:cubicBezTo>
                  <a:cubicBezTo>
                    <a:pt x="19" y="4966"/>
                    <a:pt x="73" y="5696"/>
                    <a:pt x="183" y="6408"/>
                  </a:cubicBezTo>
                  <a:cubicBezTo>
                    <a:pt x="201" y="6536"/>
                    <a:pt x="238" y="6700"/>
                    <a:pt x="292" y="6865"/>
                  </a:cubicBezTo>
                  <a:cubicBezTo>
                    <a:pt x="530" y="6865"/>
                    <a:pt x="767" y="6846"/>
                    <a:pt x="1023" y="6810"/>
                  </a:cubicBezTo>
                  <a:cubicBezTo>
                    <a:pt x="1370" y="6773"/>
                    <a:pt x="1716" y="6719"/>
                    <a:pt x="2063" y="6700"/>
                  </a:cubicBezTo>
                  <a:cubicBezTo>
                    <a:pt x="2428" y="6664"/>
                    <a:pt x="2793" y="6682"/>
                    <a:pt x="3159" y="6646"/>
                  </a:cubicBezTo>
                  <a:cubicBezTo>
                    <a:pt x="3615" y="6591"/>
                    <a:pt x="4053" y="6445"/>
                    <a:pt x="4491" y="6353"/>
                  </a:cubicBezTo>
                  <a:cubicBezTo>
                    <a:pt x="4436" y="6189"/>
                    <a:pt x="4363" y="6025"/>
                    <a:pt x="4272" y="5879"/>
                  </a:cubicBezTo>
                  <a:cubicBezTo>
                    <a:pt x="4217" y="5733"/>
                    <a:pt x="4181" y="5587"/>
                    <a:pt x="4144" y="5441"/>
                  </a:cubicBezTo>
                  <a:cubicBezTo>
                    <a:pt x="4071" y="5185"/>
                    <a:pt x="3998" y="4911"/>
                    <a:pt x="3907" y="4637"/>
                  </a:cubicBezTo>
                  <a:cubicBezTo>
                    <a:pt x="3816" y="4345"/>
                    <a:pt x="3688" y="4072"/>
                    <a:pt x="3505" y="3816"/>
                  </a:cubicBezTo>
                  <a:cubicBezTo>
                    <a:pt x="3323" y="3560"/>
                    <a:pt x="2593" y="1698"/>
                    <a:pt x="2264" y="1114"/>
                  </a:cubicBezTo>
                  <a:cubicBezTo>
                    <a:pt x="2081" y="767"/>
                    <a:pt x="1826" y="475"/>
                    <a:pt x="1516" y="256"/>
                  </a:cubicBezTo>
                  <a:cubicBezTo>
                    <a:pt x="1297" y="147"/>
                    <a:pt x="1077" y="74"/>
                    <a:pt x="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9"/>
            <p:cNvSpPr/>
            <p:nvPr/>
          </p:nvSpPr>
          <p:spPr>
            <a:xfrm>
              <a:off x="5830832" y="2111451"/>
              <a:ext cx="93796" cy="292194"/>
            </a:xfrm>
            <a:custGeom>
              <a:rect b="b" l="l" r="r" t="t"/>
              <a:pathLst>
                <a:path extrusionOk="0" h="4277" w="1373">
                  <a:moveTo>
                    <a:pt x="1313" y="1"/>
                  </a:moveTo>
                  <a:cubicBezTo>
                    <a:pt x="1302" y="1"/>
                    <a:pt x="1292" y="5"/>
                    <a:pt x="1287" y="16"/>
                  </a:cubicBezTo>
                  <a:cubicBezTo>
                    <a:pt x="1122" y="344"/>
                    <a:pt x="995" y="673"/>
                    <a:pt x="885" y="1020"/>
                  </a:cubicBezTo>
                  <a:cubicBezTo>
                    <a:pt x="776" y="1385"/>
                    <a:pt x="684" y="1750"/>
                    <a:pt x="557" y="2115"/>
                  </a:cubicBezTo>
                  <a:cubicBezTo>
                    <a:pt x="411" y="2462"/>
                    <a:pt x="319" y="2827"/>
                    <a:pt x="264" y="3210"/>
                  </a:cubicBezTo>
                  <a:cubicBezTo>
                    <a:pt x="191" y="3539"/>
                    <a:pt x="82" y="3886"/>
                    <a:pt x="27" y="4233"/>
                  </a:cubicBezTo>
                  <a:cubicBezTo>
                    <a:pt x="0" y="4259"/>
                    <a:pt x="23" y="4276"/>
                    <a:pt x="51" y="4276"/>
                  </a:cubicBezTo>
                  <a:cubicBezTo>
                    <a:pt x="61" y="4276"/>
                    <a:pt x="72" y="4274"/>
                    <a:pt x="82" y="4269"/>
                  </a:cubicBezTo>
                  <a:cubicBezTo>
                    <a:pt x="246" y="3959"/>
                    <a:pt x="337" y="3630"/>
                    <a:pt x="374" y="3283"/>
                  </a:cubicBezTo>
                  <a:cubicBezTo>
                    <a:pt x="429" y="2918"/>
                    <a:pt x="520" y="2572"/>
                    <a:pt x="630" y="2243"/>
                  </a:cubicBezTo>
                  <a:cubicBezTo>
                    <a:pt x="776" y="1860"/>
                    <a:pt x="885" y="1476"/>
                    <a:pt x="995" y="1093"/>
                  </a:cubicBezTo>
                  <a:cubicBezTo>
                    <a:pt x="1086" y="746"/>
                    <a:pt x="1232" y="399"/>
                    <a:pt x="1360" y="52"/>
                  </a:cubicBezTo>
                  <a:cubicBezTo>
                    <a:pt x="1373" y="27"/>
                    <a:pt x="1340" y="1"/>
                    <a:pt x="1313" y="1"/>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9"/>
            <p:cNvSpPr/>
            <p:nvPr/>
          </p:nvSpPr>
          <p:spPr>
            <a:xfrm>
              <a:off x="5125537" y="1962863"/>
              <a:ext cx="315615" cy="501382"/>
            </a:xfrm>
            <a:custGeom>
              <a:rect b="b" l="l" r="r" t="t"/>
              <a:pathLst>
                <a:path extrusionOk="0" h="7339" w="4620">
                  <a:moveTo>
                    <a:pt x="3816" y="0"/>
                  </a:moveTo>
                  <a:cubicBezTo>
                    <a:pt x="3031" y="165"/>
                    <a:pt x="2410" y="493"/>
                    <a:pt x="2027" y="1150"/>
                  </a:cubicBezTo>
                  <a:cubicBezTo>
                    <a:pt x="1808" y="1497"/>
                    <a:pt x="1662" y="1899"/>
                    <a:pt x="1479" y="2264"/>
                  </a:cubicBezTo>
                  <a:cubicBezTo>
                    <a:pt x="1297" y="2647"/>
                    <a:pt x="1041" y="2976"/>
                    <a:pt x="877" y="3341"/>
                  </a:cubicBezTo>
                  <a:cubicBezTo>
                    <a:pt x="767" y="3651"/>
                    <a:pt x="694" y="3962"/>
                    <a:pt x="639" y="4290"/>
                  </a:cubicBezTo>
                  <a:cubicBezTo>
                    <a:pt x="585" y="4692"/>
                    <a:pt x="493" y="5093"/>
                    <a:pt x="402" y="5477"/>
                  </a:cubicBezTo>
                  <a:cubicBezTo>
                    <a:pt x="311" y="5860"/>
                    <a:pt x="220" y="6243"/>
                    <a:pt x="110" y="6627"/>
                  </a:cubicBezTo>
                  <a:lnTo>
                    <a:pt x="1" y="6992"/>
                  </a:lnTo>
                  <a:cubicBezTo>
                    <a:pt x="347" y="7101"/>
                    <a:pt x="712" y="7156"/>
                    <a:pt x="1078" y="7174"/>
                  </a:cubicBezTo>
                  <a:cubicBezTo>
                    <a:pt x="1447" y="7174"/>
                    <a:pt x="1807" y="7113"/>
                    <a:pt x="2171" y="7113"/>
                  </a:cubicBezTo>
                  <a:cubicBezTo>
                    <a:pt x="2293" y="7113"/>
                    <a:pt x="2415" y="7120"/>
                    <a:pt x="2538" y="7138"/>
                  </a:cubicBezTo>
                  <a:cubicBezTo>
                    <a:pt x="3104" y="7247"/>
                    <a:pt x="3670" y="7321"/>
                    <a:pt x="4254" y="7339"/>
                  </a:cubicBezTo>
                  <a:lnTo>
                    <a:pt x="4327" y="7339"/>
                  </a:lnTo>
                  <a:cubicBezTo>
                    <a:pt x="4546" y="7028"/>
                    <a:pt x="4619" y="6663"/>
                    <a:pt x="4564" y="6316"/>
                  </a:cubicBezTo>
                  <a:cubicBezTo>
                    <a:pt x="4473" y="5586"/>
                    <a:pt x="4199" y="4911"/>
                    <a:pt x="4035" y="4217"/>
                  </a:cubicBezTo>
                  <a:cubicBezTo>
                    <a:pt x="3852" y="3432"/>
                    <a:pt x="3798" y="2647"/>
                    <a:pt x="3871" y="1862"/>
                  </a:cubicBezTo>
                  <a:cubicBezTo>
                    <a:pt x="3925" y="1515"/>
                    <a:pt x="3944" y="1187"/>
                    <a:pt x="3925" y="858"/>
                  </a:cubicBezTo>
                  <a:cubicBezTo>
                    <a:pt x="3907" y="712"/>
                    <a:pt x="3871" y="566"/>
                    <a:pt x="3816" y="438"/>
                  </a:cubicBezTo>
                  <a:cubicBezTo>
                    <a:pt x="3761" y="292"/>
                    <a:pt x="3852" y="0"/>
                    <a:pt x="38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9"/>
            <p:cNvSpPr/>
            <p:nvPr/>
          </p:nvSpPr>
          <p:spPr>
            <a:xfrm>
              <a:off x="5247754" y="2113159"/>
              <a:ext cx="108553" cy="329290"/>
            </a:xfrm>
            <a:custGeom>
              <a:rect b="b" l="l" r="r" t="t"/>
              <a:pathLst>
                <a:path extrusionOk="0" h="4820" w="1589">
                  <a:moveTo>
                    <a:pt x="437" y="0"/>
                  </a:moveTo>
                  <a:cubicBezTo>
                    <a:pt x="407" y="0"/>
                    <a:pt x="372" y="28"/>
                    <a:pt x="384" y="64"/>
                  </a:cubicBezTo>
                  <a:cubicBezTo>
                    <a:pt x="512" y="484"/>
                    <a:pt x="731" y="904"/>
                    <a:pt x="840" y="1342"/>
                  </a:cubicBezTo>
                  <a:cubicBezTo>
                    <a:pt x="932" y="1689"/>
                    <a:pt x="859" y="2054"/>
                    <a:pt x="932" y="2401"/>
                  </a:cubicBezTo>
                  <a:cubicBezTo>
                    <a:pt x="603" y="1962"/>
                    <a:pt x="420" y="1415"/>
                    <a:pt x="74" y="1013"/>
                  </a:cubicBezTo>
                  <a:cubicBezTo>
                    <a:pt x="68" y="1003"/>
                    <a:pt x="61" y="998"/>
                    <a:pt x="52" y="998"/>
                  </a:cubicBezTo>
                  <a:cubicBezTo>
                    <a:pt x="29" y="998"/>
                    <a:pt x="1" y="1028"/>
                    <a:pt x="1" y="1068"/>
                  </a:cubicBezTo>
                  <a:cubicBezTo>
                    <a:pt x="147" y="1342"/>
                    <a:pt x="293" y="1616"/>
                    <a:pt x="475" y="1871"/>
                  </a:cubicBezTo>
                  <a:cubicBezTo>
                    <a:pt x="585" y="2090"/>
                    <a:pt x="731" y="2309"/>
                    <a:pt x="895" y="2510"/>
                  </a:cubicBezTo>
                  <a:cubicBezTo>
                    <a:pt x="895" y="2510"/>
                    <a:pt x="895" y="2510"/>
                    <a:pt x="913" y="2528"/>
                  </a:cubicBezTo>
                  <a:lnTo>
                    <a:pt x="950" y="2565"/>
                  </a:lnTo>
                  <a:lnTo>
                    <a:pt x="986" y="2565"/>
                  </a:lnTo>
                  <a:cubicBezTo>
                    <a:pt x="1132" y="2930"/>
                    <a:pt x="1224" y="3332"/>
                    <a:pt x="1278" y="3733"/>
                  </a:cubicBezTo>
                  <a:cubicBezTo>
                    <a:pt x="1297" y="4098"/>
                    <a:pt x="1388" y="4463"/>
                    <a:pt x="1516" y="4792"/>
                  </a:cubicBezTo>
                  <a:cubicBezTo>
                    <a:pt x="1522" y="4812"/>
                    <a:pt x="1534" y="4820"/>
                    <a:pt x="1546" y="4820"/>
                  </a:cubicBezTo>
                  <a:cubicBezTo>
                    <a:pt x="1567" y="4820"/>
                    <a:pt x="1589" y="4797"/>
                    <a:pt x="1589" y="4774"/>
                  </a:cubicBezTo>
                  <a:cubicBezTo>
                    <a:pt x="1516" y="4354"/>
                    <a:pt x="1443" y="3952"/>
                    <a:pt x="1388" y="3551"/>
                  </a:cubicBezTo>
                  <a:cubicBezTo>
                    <a:pt x="1315" y="3167"/>
                    <a:pt x="1205" y="2784"/>
                    <a:pt x="1078" y="2419"/>
                  </a:cubicBezTo>
                  <a:cubicBezTo>
                    <a:pt x="1023" y="2200"/>
                    <a:pt x="1023" y="1962"/>
                    <a:pt x="1041" y="1743"/>
                  </a:cubicBezTo>
                  <a:cubicBezTo>
                    <a:pt x="1023" y="1561"/>
                    <a:pt x="1005" y="1396"/>
                    <a:pt x="950" y="1232"/>
                  </a:cubicBezTo>
                  <a:cubicBezTo>
                    <a:pt x="804" y="812"/>
                    <a:pt x="658" y="411"/>
                    <a:pt x="475" y="27"/>
                  </a:cubicBezTo>
                  <a:cubicBezTo>
                    <a:pt x="469" y="8"/>
                    <a:pt x="454" y="0"/>
                    <a:pt x="437" y="0"/>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9"/>
            <p:cNvSpPr/>
            <p:nvPr/>
          </p:nvSpPr>
          <p:spPr>
            <a:xfrm>
              <a:off x="5461037" y="1913744"/>
              <a:ext cx="525069" cy="557198"/>
            </a:xfrm>
            <a:custGeom>
              <a:rect b="b" l="l" r="r" t="t"/>
              <a:pathLst>
                <a:path extrusionOk="0" h="8156" w="7686">
                  <a:moveTo>
                    <a:pt x="3811" y="0"/>
                  </a:moveTo>
                  <a:cubicBezTo>
                    <a:pt x="3692" y="0"/>
                    <a:pt x="3574" y="57"/>
                    <a:pt x="3505" y="172"/>
                  </a:cubicBezTo>
                  <a:lnTo>
                    <a:pt x="110" y="5301"/>
                  </a:lnTo>
                  <a:cubicBezTo>
                    <a:pt x="0" y="5484"/>
                    <a:pt x="37" y="5703"/>
                    <a:pt x="219" y="5812"/>
                  </a:cubicBezTo>
                  <a:lnTo>
                    <a:pt x="3651" y="8094"/>
                  </a:lnTo>
                  <a:cubicBezTo>
                    <a:pt x="3720" y="8135"/>
                    <a:pt x="3793" y="8156"/>
                    <a:pt x="3865" y="8156"/>
                  </a:cubicBezTo>
                  <a:cubicBezTo>
                    <a:pt x="3985" y="8156"/>
                    <a:pt x="4101" y="8099"/>
                    <a:pt x="4181" y="7985"/>
                  </a:cubicBezTo>
                  <a:lnTo>
                    <a:pt x="7576" y="2855"/>
                  </a:lnTo>
                  <a:cubicBezTo>
                    <a:pt x="7686" y="2691"/>
                    <a:pt x="7631" y="2453"/>
                    <a:pt x="7466" y="2344"/>
                  </a:cubicBezTo>
                  <a:lnTo>
                    <a:pt x="4016" y="62"/>
                  </a:lnTo>
                  <a:cubicBezTo>
                    <a:pt x="3955" y="21"/>
                    <a:pt x="3883" y="0"/>
                    <a:pt x="38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9"/>
            <p:cNvSpPr/>
            <p:nvPr/>
          </p:nvSpPr>
          <p:spPr>
            <a:xfrm>
              <a:off x="5461037" y="2071349"/>
              <a:ext cx="525069" cy="400546"/>
            </a:xfrm>
            <a:custGeom>
              <a:rect b="b" l="l" r="r" t="t"/>
              <a:pathLst>
                <a:path extrusionOk="0" h="5863" w="7686">
                  <a:moveTo>
                    <a:pt x="7430" y="0"/>
                  </a:moveTo>
                  <a:cubicBezTo>
                    <a:pt x="7430" y="37"/>
                    <a:pt x="7412" y="55"/>
                    <a:pt x="7393" y="73"/>
                  </a:cubicBezTo>
                  <a:lnTo>
                    <a:pt x="3998" y="5221"/>
                  </a:lnTo>
                  <a:cubicBezTo>
                    <a:pt x="3927" y="5327"/>
                    <a:pt x="3803" y="5388"/>
                    <a:pt x="3680" y="5388"/>
                  </a:cubicBezTo>
                  <a:cubicBezTo>
                    <a:pt x="3612" y="5388"/>
                    <a:pt x="3545" y="5370"/>
                    <a:pt x="3487" y="5331"/>
                  </a:cubicBezTo>
                  <a:lnTo>
                    <a:pt x="55" y="3067"/>
                  </a:lnTo>
                  <a:lnTo>
                    <a:pt x="55" y="3067"/>
                  </a:lnTo>
                  <a:cubicBezTo>
                    <a:pt x="0" y="3232"/>
                    <a:pt x="55" y="3414"/>
                    <a:pt x="201" y="3524"/>
                  </a:cubicBezTo>
                  <a:lnTo>
                    <a:pt x="3651" y="5806"/>
                  </a:lnTo>
                  <a:cubicBezTo>
                    <a:pt x="3709" y="5844"/>
                    <a:pt x="3777" y="5863"/>
                    <a:pt x="3844" y="5863"/>
                  </a:cubicBezTo>
                  <a:cubicBezTo>
                    <a:pt x="3968" y="5863"/>
                    <a:pt x="4092" y="5802"/>
                    <a:pt x="4162" y="5696"/>
                  </a:cubicBezTo>
                  <a:lnTo>
                    <a:pt x="7558" y="566"/>
                  </a:lnTo>
                  <a:cubicBezTo>
                    <a:pt x="7686" y="384"/>
                    <a:pt x="7649" y="146"/>
                    <a:pt x="7466" y="19"/>
                  </a:cubicBezTo>
                  <a:lnTo>
                    <a:pt x="7430" y="0"/>
                  </a:lnTo>
                  <a:close/>
                </a:path>
              </a:pathLst>
            </a:custGeom>
            <a:solidFill>
              <a:srgbClr val="07070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9"/>
            <p:cNvSpPr/>
            <p:nvPr/>
          </p:nvSpPr>
          <p:spPr>
            <a:xfrm>
              <a:off x="5767776" y="1946126"/>
              <a:ext cx="149746" cy="131511"/>
            </a:xfrm>
            <a:custGeom>
              <a:rect b="b" l="l" r="r" t="t"/>
              <a:pathLst>
                <a:path extrusionOk="0" h="1925" w="2192">
                  <a:moveTo>
                    <a:pt x="549" y="154"/>
                  </a:moveTo>
                  <a:lnTo>
                    <a:pt x="2009" y="1121"/>
                  </a:lnTo>
                  <a:lnTo>
                    <a:pt x="1607" y="1742"/>
                  </a:lnTo>
                  <a:lnTo>
                    <a:pt x="147" y="775"/>
                  </a:lnTo>
                  <a:lnTo>
                    <a:pt x="549" y="154"/>
                  </a:lnTo>
                  <a:close/>
                  <a:moveTo>
                    <a:pt x="553" y="0"/>
                  </a:moveTo>
                  <a:cubicBezTo>
                    <a:pt x="529" y="0"/>
                    <a:pt x="507" y="13"/>
                    <a:pt x="494" y="26"/>
                  </a:cubicBezTo>
                  <a:lnTo>
                    <a:pt x="1" y="775"/>
                  </a:lnTo>
                  <a:cubicBezTo>
                    <a:pt x="1" y="793"/>
                    <a:pt x="1" y="811"/>
                    <a:pt x="1" y="829"/>
                  </a:cubicBezTo>
                  <a:cubicBezTo>
                    <a:pt x="1" y="848"/>
                    <a:pt x="19" y="848"/>
                    <a:pt x="37" y="866"/>
                  </a:cubicBezTo>
                  <a:lnTo>
                    <a:pt x="1589" y="1925"/>
                  </a:lnTo>
                  <a:lnTo>
                    <a:pt x="1626" y="1925"/>
                  </a:lnTo>
                  <a:cubicBezTo>
                    <a:pt x="1644" y="1925"/>
                    <a:pt x="1680" y="1906"/>
                    <a:pt x="1680" y="1888"/>
                  </a:cubicBezTo>
                  <a:lnTo>
                    <a:pt x="2173" y="1158"/>
                  </a:lnTo>
                  <a:cubicBezTo>
                    <a:pt x="2192" y="1140"/>
                    <a:pt x="2192" y="1121"/>
                    <a:pt x="2192" y="1103"/>
                  </a:cubicBezTo>
                  <a:cubicBezTo>
                    <a:pt x="2173" y="1085"/>
                    <a:pt x="2173" y="1067"/>
                    <a:pt x="2155" y="1048"/>
                  </a:cubicBezTo>
                  <a:lnTo>
                    <a:pt x="585" y="8"/>
                  </a:lnTo>
                  <a:cubicBezTo>
                    <a:pt x="574" y="3"/>
                    <a:pt x="564" y="0"/>
                    <a:pt x="553" y="0"/>
                  </a:cubicBezTo>
                  <a:close/>
                </a:path>
              </a:pathLst>
            </a:custGeom>
            <a:solidFill>
              <a:srgbClr val="001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9"/>
            <p:cNvSpPr/>
            <p:nvPr/>
          </p:nvSpPr>
          <p:spPr>
            <a:xfrm>
              <a:off x="5625610" y="1813797"/>
              <a:ext cx="78631" cy="27805"/>
            </a:xfrm>
            <a:custGeom>
              <a:rect b="b" l="l" r="r" t="t"/>
              <a:pathLst>
                <a:path extrusionOk="0" h="407" w="1151">
                  <a:moveTo>
                    <a:pt x="1066" y="1"/>
                  </a:moveTo>
                  <a:cubicBezTo>
                    <a:pt x="1037" y="1"/>
                    <a:pt x="1005" y="10"/>
                    <a:pt x="987" y="10"/>
                  </a:cubicBezTo>
                  <a:cubicBezTo>
                    <a:pt x="658" y="10"/>
                    <a:pt x="311" y="28"/>
                    <a:pt x="1" y="65"/>
                  </a:cubicBezTo>
                  <a:cubicBezTo>
                    <a:pt x="155" y="290"/>
                    <a:pt x="401" y="407"/>
                    <a:pt x="629" y="407"/>
                  </a:cubicBezTo>
                  <a:cubicBezTo>
                    <a:pt x="807" y="407"/>
                    <a:pt x="974" y="336"/>
                    <a:pt x="1078" y="192"/>
                  </a:cubicBezTo>
                  <a:cubicBezTo>
                    <a:pt x="1114" y="138"/>
                    <a:pt x="1151" y="101"/>
                    <a:pt x="1133" y="46"/>
                  </a:cubicBezTo>
                  <a:cubicBezTo>
                    <a:pt x="1124" y="10"/>
                    <a:pt x="1096" y="1"/>
                    <a:pt x="1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9"/>
            <p:cNvSpPr/>
            <p:nvPr/>
          </p:nvSpPr>
          <p:spPr>
            <a:xfrm>
              <a:off x="5586944" y="1692195"/>
              <a:ext cx="61210" cy="20085"/>
            </a:xfrm>
            <a:custGeom>
              <a:rect b="b" l="l" r="r" t="t"/>
              <a:pathLst>
                <a:path extrusionOk="0" h="294" w="896">
                  <a:moveTo>
                    <a:pt x="676" y="1"/>
                  </a:moveTo>
                  <a:cubicBezTo>
                    <a:pt x="512" y="1"/>
                    <a:pt x="348" y="19"/>
                    <a:pt x="202" y="37"/>
                  </a:cubicBezTo>
                  <a:cubicBezTo>
                    <a:pt x="92" y="37"/>
                    <a:pt x="1" y="56"/>
                    <a:pt x="1" y="183"/>
                  </a:cubicBezTo>
                  <a:cubicBezTo>
                    <a:pt x="1" y="283"/>
                    <a:pt x="78" y="294"/>
                    <a:pt x="164" y="294"/>
                  </a:cubicBezTo>
                  <a:cubicBezTo>
                    <a:pt x="189" y="294"/>
                    <a:pt x="214" y="293"/>
                    <a:pt x="238" y="293"/>
                  </a:cubicBezTo>
                  <a:cubicBezTo>
                    <a:pt x="384" y="293"/>
                    <a:pt x="549" y="293"/>
                    <a:pt x="695" y="275"/>
                  </a:cubicBezTo>
                  <a:cubicBezTo>
                    <a:pt x="786" y="275"/>
                    <a:pt x="895" y="275"/>
                    <a:pt x="877" y="129"/>
                  </a:cubicBezTo>
                  <a:cubicBezTo>
                    <a:pt x="877" y="1"/>
                    <a:pt x="768" y="1"/>
                    <a:pt x="676"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9"/>
            <p:cNvSpPr/>
            <p:nvPr/>
          </p:nvSpPr>
          <p:spPr>
            <a:xfrm>
              <a:off x="5694200" y="1691990"/>
              <a:ext cx="45020" cy="18992"/>
            </a:xfrm>
            <a:custGeom>
              <a:rect b="b" l="l" r="r" t="t"/>
              <a:pathLst>
                <a:path extrusionOk="0" h="278" w="659">
                  <a:moveTo>
                    <a:pt x="527" y="0"/>
                  </a:moveTo>
                  <a:cubicBezTo>
                    <a:pt x="517" y="0"/>
                    <a:pt x="506" y="2"/>
                    <a:pt x="494" y="4"/>
                  </a:cubicBezTo>
                  <a:cubicBezTo>
                    <a:pt x="384" y="4"/>
                    <a:pt x="275" y="4"/>
                    <a:pt x="147" y="22"/>
                  </a:cubicBezTo>
                  <a:cubicBezTo>
                    <a:pt x="19" y="40"/>
                    <a:pt x="1" y="59"/>
                    <a:pt x="1" y="168"/>
                  </a:cubicBezTo>
                  <a:cubicBezTo>
                    <a:pt x="1" y="259"/>
                    <a:pt x="74" y="259"/>
                    <a:pt x="147" y="278"/>
                  </a:cubicBezTo>
                  <a:lnTo>
                    <a:pt x="494" y="278"/>
                  </a:lnTo>
                  <a:cubicBezTo>
                    <a:pt x="622" y="278"/>
                    <a:pt x="658" y="223"/>
                    <a:pt x="640" y="132"/>
                  </a:cubicBezTo>
                  <a:cubicBezTo>
                    <a:pt x="640" y="52"/>
                    <a:pt x="598" y="0"/>
                    <a:pt x="527"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9"/>
            <p:cNvSpPr/>
            <p:nvPr/>
          </p:nvSpPr>
          <p:spPr>
            <a:xfrm>
              <a:off x="5660520" y="1760784"/>
              <a:ext cx="29854" cy="42015"/>
            </a:xfrm>
            <a:custGeom>
              <a:rect b="b" l="l" r="r" t="t"/>
              <a:pathLst>
                <a:path extrusionOk="0" h="615" w="437">
                  <a:moveTo>
                    <a:pt x="348" y="1"/>
                  </a:moveTo>
                  <a:cubicBezTo>
                    <a:pt x="275" y="56"/>
                    <a:pt x="257" y="147"/>
                    <a:pt x="275" y="220"/>
                  </a:cubicBezTo>
                  <a:cubicBezTo>
                    <a:pt x="309" y="372"/>
                    <a:pt x="311" y="478"/>
                    <a:pt x="137" y="478"/>
                  </a:cubicBezTo>
                  <a:cubicBezTo>
                    <a:pt x="123" y="478"/>
                    <a:pt x="108" y="477"/>
                    <a:pt x="92" y="476"/>
                  </a:cubicBezTo>
                  <a:cubicBezTo>
                    <a:pt x="86" y="472"/>
                    <a:pt x="79" y="471"/>
                    <a:pt x="72" y="471"/>
                  </a:cubicBezTo>
                  <a:cubicBezTo>
                    <a:pt x="43" y="471"/>
                    <a:pt x="16" y="500"/>
                    <a:pt x="1" y="530"/>
                  </a:cubicBezTo>
                  <a:cubicBezTo>
                    <a:pt x="1" y="603"/>
                    <a:pt x="56" y="603"/>
                    <a:pt x="110" y="603"/>
                  </a:cubicBezTo>
                  <a:cubicBezTo>
                    <a:pt x="133" y="611"/>
                    <a:pt x="155" y="614"/>
                    <a:pt x="176" y="614"/>
                  </a:cubicBezTo>
                  <a:cubicBezTo>
                    <a:pt x="316" y="614"/>
                    <a:pt x="437" y="472"/>
                    <a:pt x="421" y="329"/>
                  </a:cubicBezTo>
                  <a:cubicBezTo>
                    <a:pt x="403" y="220"/>
                    <a:pt x="384" y="110"/>
                    <a:pt x="348"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9"/>
            <p:cNvSpPr/>
            <p:nvPr/>
          </p:nvSpPr>
          <p:spPr>
            <a:xfrm>
              <a:off x="5609420" y="1739401"/>
              <a:ext cx="21109" cy="19197"/>
            </a:xfrm>
            <a:custGeom>
              <a:rect b="b" l="l" r="r" t="t"/>
              <a:pathLst>
                <a:path extrusionOk="0" h="281" w="309">
                  <a:moveTo>
                    <a:pt x="137" y="0"/>
                  </a:moveTo>
                  <a:cubicBezTo>
                    <a:pt x="74" y="0"/>
                    <a:pt x="16" y="52"/>
                    <a:pt x="1" y="131"/>
                  </a:cubicBezTo>
                  <a:cubicBezTo>
                    <a:pt x="1" y="223"/>
                    <a:pt x="55" y="277"/>
                    <a:pt x="147" y="277"/>
                  </a:cubicBezTo>
                  <a:cubicBezTo>
                    <a:pt x="156" y="279"/>
                    <a:pt x="165" y="280"/>
                    <a:pt x="174" y="280"/>
                  </a:cubicBezTo>
                  <a:cubicBezTo>
                    <a:pt x="252" y="280"/>
                    <a:pt x="309" y="213"/>
                    <a:pt x="293" y="131"/>
                  </a:cubicBezTo>
                  <a:cubicBezTo>
                    <a:pt x="309" y="66"/>
                    <a:pt x="252" y="1"/>
                    <a:pt x="188" y="1"/>
                  </a:cubicBezTo>
                  <a:cubicBezTo>
                    <a:pt x="180" y="1"/>
                    <a:pt x="173" y="2"/>
                    <a:pt x="165" y="4"/>
                  </a:cubicBezTo>
                  <a:cubicBezTo>
                    <a:pt x="155" y="1"/>
                    <a:pt x="146" y="0"/>
                    <a:pt x="137"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9"/>
            <p:cNvSpPr/>
            <p:nvPr/>
          </p:nvSpPr>
          <p:spPr>
            <a:xfrm>
              <a:off x="5699802" y="1738171"/>
              <a:ext cx="21929" cy="20085"/>
            </a:xfrm>
            <a:custGeom>
              <a:rect b="b" l="l" r="r" t="t"/>
              <a:pathLst>
                <a:path extrusionOk="0" h="294" w="321">
                  <a:moveTo>
                    <a:pt x="146" y="0"/>
                  </a:moveTo>
                  <a:cubicBezTo>
                    <a:pt x="69" y="0"/>
                    <a:pt x="10" y="66"/>
                    <a:pt x="10" y="131"/>
                  </a:cubicBezTo>
                  <a:cubicBezTo>
                    <a:pt x="0" y="239"/>
                    <a:pt x="80" y="294"/>
                    <a:pt x="158" y="294"/>
                  </a:cubicBezTo>
                  <a:cubicBezTo>
                    <a:pt x="226" y="294"/>
                    <a:pt x="294" y="252"/>
                    <a:pt x="302" y="168"/>
                  </a:cubicBezTo>
                  <a:cubicBezTo>
                    <a:pt x="320" y="76"/>
                    <a:pt x="247" y="3"/>
                    <a:pt x="174" y="3"/>
                  </a:cubicBezTo>
                  <a:cubicBezTo>
                    <a:pt x="165" y="1"/>
                    <a:pt x="155" y="0"/>
                    <a:pt x="146"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9"/>
            <p:cNvSpPr/>
            <p:nvPr/>
          </p:nvSpPr>
          <p:spPr>
            <a:xfrm>
              <a:off x="5701715" y="2284632"/>
              <a:ext cx="395407" cy="352108"/>
            </a:xfrm>
            <a:custGeom>
              <a:rect b="b" l="l" r="r" t="t"/>
              <a:pathLst>
                <a:path extrusionOk="0" h="5154" w="5788">
                  <a:moveTo>
                    <a:pt x="1497" y="0"/>
                  </a:moveTo>
                  <a:lnTo>
                    <a:pt x="0" y="1698"/>
                  </a:lnTo>
                  <a:cubicBezTo>
                    <a:pt x="603" y="2282"/>
                    <a:pt x="1223" y="2866"/>
                    <a:pt x="1844" y="3450"/>
                  </a:cubicBezTo>
                  <a:cubicBezTo>
                    <a:pt x="2264" y="3834"/>
                    <a:pt x="2684" y="4217"/>
                    <a:pt x="3140" y="4582"/>
                  </a:cubicBezTo>
                  <a:cubicBezTo>
                    <a:pt x="3515" y="4894"/>
                    <a:pt x="3889" y="5153"/>
                    <a:pt x="4378" y="5153"/>
                  </a:cubicBezTo>
                  <a:cubicBezTo>
                    <a:pt x="4461" y="5153"/>
                    <a:pt x="4547" y="5146"/>
                    <a:pt x="4637" y="5130"/>
                  </a:cubicBezTo>
                  <a:cubicBezTo>
                    <a:pt x="5459" y="5002"/>
                    <a:pt x="5787" y="4180"/>
                    <a:pt x="5495" y="3469"/>
                  </a:cubicBezTo>
                  <a:cubicBezTo>
                    <a:pt x="5404" y="3231"/>
                    <a:pt x="5240" y="3012"/>
                    <a:pt x="5039" y="2866"/>
                  </a:cubicBezTo>
                  <a:cubicBezTo>
                    <a:pt x="4856" y="2720"/>
                    <a:pt x="4674" y="2592"/>
                    <a:pt x="4509" y="2446"/>
                  </a:cubicBezTo>
                  <a:lnTo>
                    <a:pt x="1826" y="274"/>
                  </a:lnTo>
                  <a:lnTo>
                    <a:pt x="1497"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9"/>
            <p:cNvSpPr/>
            <p:nvPr/>
          </p:nvSpPr>
          <p:spPr>
            <a:xfrm>
              <a:off x="5564536" y="2132492"/>
              <a:ext cx="358039" cy="330452"/>
            </a:xfrm>
            <a:custGeom>
              <a:rect b="b" l="l" r="r" t="t"/>
              <a:pathLst>
                <a:path extrusionOk="0" h="4837" w="5241">
                  <a:moveTo>
                    <a:pt x="804" y="1"/>
                  </a:moveTo>
                  <a:cubicBezTo>
                    <a:pt x="627" y="1"/>
                    <a:pt x="603" y="347"/>
                    <a:pt x="603" y="347"/>
                  </a:cubicBezTo>
                  <a:cubicBezTo>
                    <a:pt x="256" y="365"/>
                    <a:pt x="438" y="803"/>
                    <a:pt x="438" y="803"/>
                  </a:cubicBezTo>
                  <a:cubicBezTo>
                    <a:pt x="110" y="949"/>
                    <a:pt x="365" y="1424"/>
                    <a:pt x="365" y="1424"/>
                  </a:cubicBezTo>
                  <a:cubicBezTo>
                    <a:pt x="365" y="1424"/>
                    <a:pt x="0" y="1625"/>
                    <a:pt x="822" y="2683"/>
                  </a:cubicBezTo>
                  <a:cubicBezTo>
                    <a:pt x="1315" y="3304"/>
                    <a:pt x="1862" y="3870"/>
                    <a:pt x="2428" y="4399"/>
                  </a:cubicBezTo>
                  <a:cubicBezTo>
                    <a:pt x="2715" y="4708"/>
                    <a:pt x="3044" y="4837"/>
                    <a:pt x="3361" y="4837"/>
                  </a:cubicBezTo>
                  <a:cubicBezTo>
                    <a:pt x="4358" y="4837"/>
                    <a:pt x="5241" y="3566"/>
                    <a:pt x="4327" y="2610"/>
                  </a:cubicBezTo>
                  <a:cubicBezTo>
                    <a:pt x="3962" y="2081"/>
                    <a:pt x="3578" y="1588"/>
                    <a:pt x="3158" y="1113"/>
                  </a:cubicBezTo>
                  <a:cubicBezTo>
                    <a:pt x="3004" y="959"/>
                    <a:pt x="2721" y="749"/>
                    <a:pt x="2569" y="749"/>
                  </a:cubicBezTo>
                  <a:cubicBezTo>
                    <a:pt x="2506" y="749"/>
                    <a:pt x="2465" y="785"/>
                    <a:pt x="2465" y="876"/>
                  </a:cubicBezTo>
                  <a:cubicBezTo>
                    <a:pt x="2465" y="1186"/>
                    <a:pt x="2958" y="1643"/>
                    <a:pt x="2720" y="1661"/>
                  </a:cubicBezTo>
                  <a:cubicBezTo>
                    <a:pt x="2715" y="1662"/>
                    <a:pt x="2709" y="1662"/>
                    <a:pt x="2702" y="1662"/>
                  </a:cubicBezTo>
                  <a:cubicBezTo>
                    <a:pt x="2443" y="1662"/>
                    <a:pt x="1632" y="952"/>
                    <a:pt x="1187" y="329"/>
                  </a:cubicBezTo>
                  <a:cubicBezTo>
                    <a:pt x="1013" y="83"/>
                    <a:pt x="89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9"/>
            <p:cNvSpPr/>
            <p:nvPr/>
          </p:nvSpPr>
          <p:spPr>
            <a:xfrm>
              <a:off x="5600402" y="2150938"/>
              <a:ext cx="76854" cy="93732"/>
            </a:xfrm>
            <a:custGeom>
              <a:rect b="b" l="l" r="r" t="t"/>
              <a:pathLst>
                <a:path extrusionOk="0" h="1372" w="1125">
                  <a:moveTo>
                    <a:pt x="91" y="0"/>
                  </a:moveTo>
                  <a:cubicBezTo>
                    <a:pt x="48" y="0"/>
                    <a:pt x="0" y="32"/>
                    <a:pt x="23" y="77"/>
                  </a:cubicBezTo>
                  <a:cubicBezTo>
                    <a:pt x="114" y="332"/>
                    <a:pt x="260" y="570"/>
                    <a:pt x="443" y="789"/>
                  </a:cubicBezTo>
                  <a:cubicBezTo>
                    <a:pt x="607" y="990"/>
                    <a:pt x="790" y="1172"/>
                    <a:pt x="972" y="1355"/>
                  </a:cubicBezTo>
                  <a:cubicBezTo>
                    <a:pt x="988" y="1366"/>
                    <a:pt x="1004" y="1371"/>
                    <a:pt x="1020" y="1371"/>
                  </a:cubicBezTo>
                  <a:cubicBezTo>
                    <a:pt x="1078" y="1371"/>
                    <a:pt x="1125" y="1303"/>
                    <a:pt x="1082" y="1245"/>
                  </a:cubicBezTo>
                  <a:cubicBezTo>
                    <a:pt x="899" y="1081"/>
                    <a:pt x="717" y="898"/>
                    <a:pt x="571" y="716"/>
                  </a:cubicBezTo>
                  <a:cubicBezTo>
                    <a:pt x="388" y="515"/>
                    <a:pt x="242" y="296"/>
                    <a:pt x="151" y="40"/>
                  </a:cubicBezTo>
                  <a:cubicBezTo>
                    <a:pt x="144" y="12"/>
                    <a:pt x="118" y="0"/>
                    <a:pt x="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9"/>
            <p:cNvSpPr/>
            <p:nvPr/>
          </p:nvSpPr>
          <p:spPr>
            <a:xfrm>
              <a:off x="5586465" y="2183456"/>
              <a:ext cx="74327" cy="83689"/>
            </a:xfrm>
            <a:custGeom>
              <a:rect b="b" l="l" r="r" t="t"/>
              <a:pathLst>
                <a:path extrusionOk="0" h="1225" w="1088">
                  <a:moveTo>
                    <a:pt x="104" y="1"/>
                  </a:moveTo>
                  <a:cubicBezTo>
                    <a:pt x="56" y="1"/>
                    <a:pt x="1" y="61"/>
                    <a:pt x="26" y="112"/>
                  </a:cubicBezTo>
                  <a:cubicBezTo>
                    <a:pt x="245" y="532"/>
                    <a:pt x="556" y="915"/>
                    <a:pt x="921" y="1207"/>
                  </a:cubicBezTo>
                  <a:cubicBezTo>
                    <a:pt x="937" y="1219"/>
                    <a:pt x="954" y="1224"/>
                    <a:pt x="971" y="1224"/>
                  </a:cubicBezTo>
                  <a:cubicBezTo>
                    <a:pt x="1033" y="1224"/>
                    <a:pt x="1087" y="1159"/>
                    <a:pt x="1030" y="1116"/>
                  </a:cubicBezTo>
                  <a:cubicBezTo>
                    <a:pt x="665" y="824"/>
                    <a:pt x="373" y="440"/>
                    <a:pt x="154" y="39"/>
                  </a:cubicBezTo>
                  <a:cubicBezTo>
                    <a:pt x="143" y="12"/>
                    <a:pt x="124" y="1"/>
                    <a:pt x="1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9"/>
            <p:cNvSpPr/>
            <p:nvPr/>
          </p:nvSpPr>
          <p:spPr>
            <a:xfrm>
              <a:off x="5583254" y="2222943"/>
              <a:ext cx="58819" cy="66610"/>
            </a:xfrm>
            <a:custGeom>
              <a:rect b="b" l="l" r="r" t="t"/>
              <a:pathLst>
                <a:path extrusionOk="0" h="975" w="861">
                  <a:moveTo>
                    <a:pt x="69" y="1"/>
                  </a:moveTo>
                  <a:cubicBezTo>
                    <a:pt x="58" y="1"/>
                    <a:pt x="47" y="3"/>
                    <a:pt x="37" y="9"/>
                  </a:cubicBezTo>
                  <a:cubicBezTo>
                    <a:pt x="0" y="27"/>
                    <a:pt x="0" y="82"/>
                    <a:pt x="18" y="100"/>
                  </a:cubicBezTo>
                  <a:cubicBezTo>
                    <a:pt x="91" y="264"/>
                    <a:pt x="183" y="410"/>
                    <a:pt x="292" y="556"/>
                  </a:cubicBezTo>
                  <a:cubicBezTo>
                    <a:pt x="420" y="702"/>
                    <a:pt x="566" y="830"/>
                    <a:pt x="694" y="958"/>
                  </a:cubicBezTo>
                  <a:cubicBezTo>
                    <a:pt x="709" y="969"/>
                    <a:pt x="727" y="975"/>
                    <a:pt x="743" y="975"/>
                  </a:cubicBezTo>
                  <a:cubicBezTo>
                    <a:pt x="805" y="975"/>
                    <a:pt x="861" y="906"/>
                    <a:pt x="803" y="848"/>
                  </a:cubicBezTo>
                  <a:cubicBezTo>
                    <a:pt x="657" y="739"/>
                    <a:pt x="530" y="593"/>
                    <a:pt x="402" y="465"/>
                  </a:cubicBezTo>
                  <a:cubicBezTo>
                    <a:pt x="292" y="337"/>
                    <a:pt x="201" y="191"/>
                    <a:pt x="146" y="27"/>
                  </a:cubicBezTo>
                  <a:cubicBezTo>
                    <a:pt x="120" y="14"/>
                    <a:pt x="95"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9"/>
            <p:cNvSpPr/>
            <p:nvPr/>
          </p:nvSpPr>
          <p:spPr>
            <a:xfrm>
              <a:off x="5101831" y="2320772"/>
              <a:ext cx="456549" cy="245328"/>
            </a:xfrm>
            <a:custGeom>
              <a:rect b="b" l="l" r="r" t="t"/>
              <a:pathLst>
                <a:path extrusionOk="0" h="3591" w="6683">
                  <a:moveTo>
                    <a:pt x="6189" y="0"/>
                  </a:moveTo>
                  <a:cubicBezTo>
                    <a:pt x="5313" y="165"/>
                    <a:pt x="4437" y="311"/>
                    <a:pt x="3560" y="493"/>
                  </a:cubicBezTo>
                  <a:cubicBezTo>
                    <a:pt x="2976" y="603"/>
                    <a:pt x="2392" y="712"/>
                    <a:pt x="1808" y="858"/>
                  </a:cubicBezTo>
                  <a:cubicBezTo>
                    <a:pt x="1224" y="1004"/>
                    <a:pt x="694" y="1205"/>
                    <a:pt x="384" y="1789"/>
                  </a:cubicBezTo>
                  <a:cubicBezTo>
                    <a:pt x="1" y="2556"/>
                    <a:pt x="494" y="3341"/>
                    <a:pt x="1279" y="3542"/>
                  </a:cubicBezTo>
                  <a:cubicBezTo>
                    <a:pt x="1397" y="3576"/>
                    <a:pt x="1520" y="3590"/>
                    <a:pt x="1643" y="3590"/>
                  </a:cubicBezTo>
                  <a:cubicBezTo>
                    <a:pt x="1785" y="3590"/>
                    <a:pt x="1927" y="3571"/>
                    <a:pt x="2064" y="3542"/>
                  </a:cubicBezTo>
                  <a:cubicBezTo>
                    <a:pt x="2301" y="3487"/>
                    <a:pt x="2520" y="3396"/>
                    <a:pt x="2757" y="3341"/>
                  </a:cubicBezTo>
                  <a:lnTo>
                    <a:pt x="6244" y="2428"/>
                  </a:lnTo>
                  <a:lnTo>
                    <a:pt x="6682" y="2319"/>
                  </a:lnTo>
                  <a:lnTo>
                    <a:pt x="6189"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9"/>
            <p:cNvSpPr/>
            <p:nvPr/>
          </p:nvSpPr>
          <p:spPr>
            <a:xfrm>
              <a:off x="5422848" y="2245419"/>
              <a:ext cx="328800" cy="235012"/>
            </a:xfrm>
            <a:custGeom>
              <a:rect b="b" l="l" r="r" t="t"/>
              <a:pathLst>
                <a:path extrusionOk="0" h="3440" w="4813">
                  <a:moveTo>
                    <a:pt x="4419" y="0"/>
                  </a:moveTo>
                  <a:cubicBezTo>
                    <a:pt x="4349" y="0"/>
                    <a:pt x="4243" y="51"/>
                    <a:pt x="4082" y="191"/>
                  </a:cubicBezTo>
                  <a:cubicBezTo>
                    <a:pt x="3612" y="594"/>
                    <a:pt x="2848" y="966"/>
                    <a:pt x="2587" y="966"/>
                  </a:cubicBezTo>
                  <a:cubicBezTo>
                    <a:pt x="2564" y="966"/>
                    <a:pt x="2545" y="963"/>
                    <a:pt x="2531" y="957"/>
                  </a:cubicBezTo>
                  <a:cubicBezTo>
                    <a:pt x="2348" y="884"/>
                    <a:pt x="2841" y="629"/>
                    <a:pt x="2914" y="373"/>
                  </a:cubicBezTo>
                  <a:cubicBezTo>
                    <a:pt x="2935" y="275"/>
                    <a:pt x="2878" y="239"/>
                    <a:pt x="2787" y="239"/>
                  </a:cubicBezTo>
                  <a:cubicBezTo>
                    <a:pt x="2641" y="239"/>
                    <a:pt x="2410" y="331"/>
                    <a:pt x="2275" y="410"/>
                  </a:cubicBezTo>
                  <a:cubicBezTo>
                    <a:pt x="1837" y="720"/>
                    <a:pt x="1399" y="1049"/>
                    <a:pt x="997" y="1396"/>
                  </a:cubicBezTo>
                  <a:cubicBezTo>
                    <a:pt x="1" y="2070"/>
                    <a:pt x="626" y="3440"/>
                    <a:pt x="1588" y="3440"/>
                  </a:cubicBezTo>
                  <a:cubicBezTo>
                    <a:pt x="1771" y="3440"/>
                    <a:pt x="1967" y="3390"/>
                    <a:pt x="2166" y="3276"/>
                  </a:cubicBezTo>
                  <a:cubicBezTo>
                    <a:pt x="2750" y="2965"/>
                    <a:pt x="3316" y="2619"/>
                    <a:pt x="3845" y="2217"/>
                  </a:cubicBezTo>
                  <a:cubicBezTo>
                    <a:pt x="4758" y="1542"/>
                    <a:pt x="4502" y="1268"/>
                    <a:pt x="4502" y="1268"/>
                  </a:cubicBezTo>
                  <a:cubicBezTo>
                    <a:pt x="4502" y="1268"/>
                    <a:pt x="4813" y="939"/>
                    <a:pt x="4575" y="738"/>
                  </a:cubicBezTo>
                  <a:cubicBezTo>
                    <a:pt x="4575" y="738"/>
                    <a:pt x="4813" y="428"/>
                    <a:pt x="4539" y="318"/>
                  </a:cubicBezTo>
                  <a:cubicBezTo>
                    <a:pt x="4539" y="318"/>
                    <a:pt x="4595" y="0"/>
                    <a:pt x="4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9"/>
            <p:cNvSpPr/>
            <p:nvPr/>
          </p:nvSpPr>
          <p:spPr>
            <a:xfrm>
              <a:off x="5654986" y="2263796"/>
              <a:ext cx="83071" cy="63809"/>
            </a:xfrm>
            <a:custGeom>
              <a:rect b="b" l="l" r="r" t="t"/>
              <a:pathLst>
                <a:path extrusionOk="0" h="934" w="1216">
                  <a:moveTo>
                    <a:pt x="1132" y="0"/>
                  </a:moveTo>
                  <a:cubicBezTo>
                    <a:pt x="1115" y="0"/>
                    <a:pt x="1097" y="9"/>
                    <a:pt x="1086" y="31"/>
                  </a:cubicBezTo>
                  <a:cubicBezTo>
                    <a:pt x="958" y="214"/>
                    <a:pt x="794" y="360"/>
                    <a:pt x="611" y="488"/>
                  </a:cubicBezTo>
                  <a:cubicBezTo>
                    <a:pt x="429" y="615"/>
                    <a:pt x="246" y="725"/>
                    <a:pt x="64" y="816"/>
                  </a:cubicBezTo>
                  <a:cubicBezTo>
                    <a:pt x="1" y="848"/>
                    <a:pt x="46" y="933"/>
                    <a:pt x="95" y="933"/>
                  </a:cubicBezTo>
                  <a:cubicBezTo>
                    <a:pt x="103" y="933"/>
                    <a:pt x="111" y="931"/>
                    <a:pt x="118" y="926"/>
                  </a:cubicBezTo>
                  <a:cubicBezTo>
                    <a:pt x="319" y="816"/>
                    <a:pt x="502" y="707"/>
                    <a:pt x="684" y="579"/>
                  </a:cubicBezTo>
                  <a:cubicBezTo>
                    <a:pt x="885" y="433"/>
                    <a:pt x="1049" y="269"/>
                    <a:pt x="1177" y="86"/>
                  </a:cubicBezTo>
                  <a:cubicBezTo>
                    <a:pt x="1216" y="48"/>
                    <a:pt x="1174" y="0"/>
                    <a:pt x="1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9"/>
            <p:cNvSpPr/>
            <p:nvPr/>
          </p:nvSpPr>
          <p:spPr>
            <a:xfrm>
              <a:off x="5665097" y="2292694"/>
              <a:ext cx="76854" cy="56157"/>
            </a:xfrm>
            <a:custGeom>
              <a:rect b="b" l="l" r="r" t="t"/>
              <a:pathLst>
                <a:path extrusionOk="0" h="822" w="1125">
                  <a:moveTo>
                    <a:pt x="1041" y="1"/>
                  </a:moveTo>
                  <a:cubicBezTo>
                    <a:pt x="1024" y="1"/>
                    <a:pt x="1007" y="9"/>
                    <a:pt x="993" y="28"/>
                  </a:cubicBezTo>
                  <a:cubicBezTo>
                    <a:pt x="737" y="320"/>
                    <a:pt x="409" y="557"/>
                    <a:pt x="62" y="722"/>
                  </a:cubicBezTo>
                  <a:cubicBezTo>
                    <a:pt x="1" y="752"/>
                    <a:pt x="42" y="822"/>
                    <a:pt x="89" y="822"/>
                  </a:cubicBezTo>
                  <a:cubicBezTo>
                    <a:pt x="98" y="822"/>
                    <a:pt x="108" y="819"/>
                    <a:pt x="117" y="813"/>
                  </a:cubicBezTo>
                  <a:cubicBezTo>
                    <a:pt x="482" y="649"/>
                    <a:pt x="810" y="411"/>
                    <a:pt x="1084" y="101"/>
                  </a:cubicBezTo>
                  <a:cubicBezTo>
                    <a:pt x="1124" y="61"/>
                    <a:pt x="1086" y="1"/>
                    <a:pt x="10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9"/>
            <p:cNvSpPr/>
            <p:nvPr/>
          </p:nvSpPr>
          <p:spPr>
            <a:xfrm>
              <a:off x="5675071" y="2326373"/>
              <a:ext cx="61893" cy="44953"/>
            </a:xfrm>
            <a:custGeom>
              <a:rect b="b" l="l" r="r" t="t"/>
              <a:pathLst>
                <a:path extrusionOk="0" h="658" w="906">
                  <a:moveTo>
                    <a:pt x="829" y="1"/>
                  </a:moveTo>
                  <a:cubicBezTo>
                    <a:pt x="815" y="1"/>
                    <a:pt x="802" y="9"/>
                    <a:pt x="792" y="28"/>
                  </a:cubicBezTo>
                  <a:cubicBezTo>
                    <a:pt x="701" y="137"/>
                    <a:pt x="591" y="229"/>
                    <a:pt x="482" y="320"/>
                  </a:cubicBezTo>
                  <a:cubicBezTo>
                    <a:pt x="336" y="411"/>
                    <a:pt x="208" y="484"/>
                    <a:pt x="62" y="557"/>
                  </a:cubicBezTo>
                  <a:cubicBezTo>
                    <a:pt x="1" y="588"/>
                    <a:pt x="42" y="657"/>
                    <a:pt x="89" y="657"/>
                  </a:cubicBezTo>
                  <a:cubicBezTo>
                    <a:pt x="98" y="657"/>
                    <a:pt x="108" y="655"/>
                    <a:pt x="117" y="649"/>
                  </a:cubicBezTo>
                  <a:cubicBezTo>
                    <a:pt x="263" y="576"/>
                    <a:pt x="409" y="503"/>
                    <a:pt x="536" y="411"/>
                  </a:cubicBezTo>
                  <a:cubicBezTo>
                    <a:pt x="664" y="320"/>
                    <a:pt x="774" y="211"/>
                    <a:pt x="865" y="101"/>
                  </a:cubicBezTo>
                  <a:cubicBezTo>
                    <a:pt x="905" y="61"/>
                    <a:pt x="867" y="1"/>
                    <a:pt x="8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9"/>
            <p:cNvSpPr/>
            <p:nvPr/>
          </p:nvSpPr>
          <p:spPr>
            <a:xfrm>
              <a:off x="5539601" y="2918128"/>
              <a:ext cx="188344" cy="811953"/>
            </a:xfrm>
            <a:custGeom>
              <a:rect b="b" l="l" r="r" t="t"/>
              <a:pathLst>
                <a:path extrusionOk="0" fill="none" h="11885" w="2757">
                  <a:moveTo>
                    <a:pt x="2757" y="1"/>
                  </a:moveTo>
                  <a:lnTo>
                    <a:pt x="0" y="11885"/>
                  </a:lnTo>
                </a:path>
              </a:pathLst>
            </a:custGeom>
            <a:noFill/>
            <a:ln cap="flat" cmpd="sng" w="5475">
              <a:solidFill>
                <a:srgbClr val="1E1F35"/>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69"/>
          <p:cNvGrpSpPr/>
          <p:nvPr/>
        </p:nvGrpSpPr>
        <p:grpSpPr>
          <a:xfrm>
            <a:off x="6931450" y="1364100"/>
            <a:ext cx="1070636" cy="3240352"/>
            <a:chOff x="6569500" y="1364100"/>
            <a:chExt cx="1070636" cy="3240352"/>
          </a:xfrm>
        </p:grpSpPr>
        <p:sp>
          <p:nvSpPr>
            <p:cNvPr id="1406" name="Google Shape;1406;p69"/>
            <p:cNvSpPr/>
            <p:nvPr/>
          </p:nvSpPr>
          <p:spPr>
            <a:xfrm>
              <a:off x="7023231" y="1685995"/>
              <a:ext cx="205249" cy="198628"/>
            </a:xfrm>
            <a:custGeom>
              <a:rect b="b" l="l" r="r" t="t"/>
              <a:pathLst>
                <a:path extrusionOk="0" h="2757" w="2849">
                  <a:moveTo>
                    <a:pt x="2429" y="0"/>
                  </a:moveTo>
                  <a:lnTo>
                    <a:pt x="476" y="73"/>
                  </a:lnTo>
                  <a:lnTo>
                    <a:pt x="275" y="1424"/>
                  </a:lnTo>
                  <a:lnTo>
                    <a:pt x="1" y="1862"/>
                  </a:lnTo>
                  <a:lnTo>
                    <a:pt x="969" y="2757"/>
                  </a:lnTo>
                  <a:cubicBezTo>
                    <a:pt x="969" y="2757"/>
                    <a:pt x="2849" y="2355"/>
                    <a:pt x="2794" y="1735"/>
                  </a:cubicBezTo>
                  <a:cubicBezTo>
                    <a:pt x="2684" y="1242"/>
                    <a:pt x="2447" y="895"/>
                    <a:pt x="2429" y="493"/>
                  </a:cubicBezTo>
                  <a:cubicBezTo>
                    <a:pt x="2411" y="329"/>
                    <a:pt x="2411" y="165"/>
                    <a:pt x="2429"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9"/>
            <p:cNvSpPr/>
            <p:nvPr/>
          </p:nvSpPr>
          <p:spPr>
            <a:xfrm>
              <a:off x="7033821" y="1685995"/>
              <a:ext cx="171029" cy="127376"/>
            </a:xfrm>
            <a:custGeom>
              <a:rect b="b" l="l" r="r" t="t"/>
              <a:pathLst>
                <a:path extrusionOk="0" h="1768" w="2374">
                  <a:moveTo>
                    <a:pt x="2282" y="0"/>
                  </a:moveTo>
                  <a:lnTo>
                    <a:pt x="329" y="73"/>
                  </a:lnTo>
                  <a:lnTo>
                    <a:pt x="128" y="1424"/>
                  </a:lnTo>
                  <a:lnTo>
                    <a:pt x="0" y="1625"/>
                  </a:lnTo>
                  <a:cubicBezTo>
                    <a:pt x="234" y="1721"/>
                    <a:pt x="481" y="1767"/>
                    <a:pt x="726" y="1767"/>
                  </a:cubicBezTo>
                  <a:cubicBezTo>
                    <a:pt x="901" y="1767"/>
                    <a:pt x="1074" y="1744"/>
                    <a:pt x="1241" y="1698"/>
                  </a:cubicBezTo>
                  <a:cubicBezTo>
                    <a:pt x="1698" y="1589"/>
                    <a:pt x="2099" y="1333"/>
                    <a:pt x="2373" y="968"/>
                  </a:cubicBezTo>
                  <a:cubicBezTo>
                    <a:pt x="2318" y="822"/>
                    <a:pt x="2282" y="658"/>
                    <a:pt x="2264" y="512"/>
                  </a:cubicBezTo>
                  <a:cubicBezTo>
                    <a:pt x="2245" y="347"/>
                    <a:pt x="2264" y="165"/>
                    <a:pt x="2282" y="0"/>
                  </a:cubicBezTo>
                  <a:close/>
                </a:path>
              </a:pathLst>
            </a:custGeom>
            <a:solidFill>
              <a:srgbClr val="DB79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9"/>
            <p:cNvSpPr/>
            <p:nvPr/>
          </p:nvSpPr>
          <p:spPr>
            <a:xfrm>
              <a:off x="6968046" y="1422672"/>
              <a:ext cx="285432" cy="349490"/>
            </a:xfrm>
            <a:custGeom>
              <a:rect b="b" l="l" r="r" t="t"/>
              <a:pathLst>
                <a:path extrusionOk="0" h="4851" w="3962">
                  <a:moveTo>
                    <a:pt x="1616" y="1"/>
                  </a:moveTo>
                  <a:cubicBezTo>
                    <a:pt x="826" y="1"/>
                    <a:pt x="536" y="406"/>
                    <a:pt x="347" y="771"/>
                  </a:cubicBezTo>
                  <a:cubicBezTo>
                    <a:pt x="183" y="1118"/>
                    <a:pt x="0" y="2432"/>
                    <a:pt x="92" y="3345"/>
                  </a:cubicBezTo>
                  <a:cubicBezTo>
                    <a:pt x="128" y="3801"/>
                    <a:pt x="311" y="4769"/>
                    <a:pt x="712" y="4842"/>
                  </a:cubicBezTo>
                  <a:cubicBezTo>
                    <a:pt x="743" y="4848"/>
                    <a:pt x="781" y="4850"/>
                    <a:pt x="826" y="4850"/>
                  </a:cubicBezTo>
                  <a:cubicBezTo>
                    <a:pt x="1374" y="4850"/>
                    <a:pt x="2916" y="4431"/>
                    <a:pt x="3304" y="3418"/>
                  </a:cubicBezTo>
                  <a:cubicBezTo>
                    <a:pt x="3578" y="3217"/>
                    <a:pt x="3962" y="2743"/>
                    <a:pt x="3834" y="2323"/>
                  </a:cubicBezTo>
                  <a:cubicBezTo>
                    <a:pt x="3779" y="2140"/>
                    <a:pt x="3706" y="2067"/>
                    <a:pt x="3651" y="2049"/>
                  </a:cubicBezTo>
                  <a:cubicBezTo>
                    <a:pt x="3852" y="1118"/>
                    <a:pt x="3834" y="497"/>
                    <a:pt x="2647" y="169"/>
                  </a:cubicBezTo>
                  <a:cubicBezTo>
                    <a:pt x="2231" y="50"/>
                    <a:pt x="1893" y="1"/>
                    <a:pt x="1616" y="1"/>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9"/>
            <p:cNvSpPr/>
            <p:nvPr/>
          </p:nvSpPr>
          <p:spPr>
            <a:xfrm>
              <a:off x="7175819" y="1499256"/>
              <a:ext cx="69809" cy="102664"/>
            </a:xfrm>
            <a:custGeom>
              <a:rect b="b" l="l" r="r" t="t"/>
              <a:pathLst>
                <a:path extrusionOk="0" h="1425" w="969">
                  <a:moveTo>
                    <a:pt x="968" y="0"/>
                  </a:moveTo>
                  <a:lnTo>
                    <a:pt x="1" y="110"/>
                  </a:lnTo>
                  <a:cubicBezTo>
                    <a:pt x="238" y="548"/>
                    <a:pt x="183" y="1424"/>
                    <a:pt x="183" y="1424"/>
                  </a:cubicBezTo>
                  <a:lnTo>
                    <a:pt x="329" y="1351"/>
                  </a:lnTo>
                  <a:lnTo>
                    <a:pt x="767" y="986"/>
                  </a:lnTo>
                  <a:lnTo>
                    <a:pt x="968"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9"/>
            <p:cNvSpPr/>
            <p:nvPr/>
          </p:nvSpPr>
          <p:spPr>
            <a:xfrm>
              <a:off x="6943046" y="1364100"/>
              <a:ext cx="324912" cy="191784"/>
            </a:xfrm>
            <a:custGeom>
              <a:rect b="b" l="l" r="r" t="t"/>
              <a:pathLst>
                <a:path extrusionOk="0" h="2662" w="4510">
                  <a:moveTo>
                    <a:pt x="2323" y="1"/>
                  </a:moveTo>
                  <a:cubicBezTo>
                    <a:pt x="1924" y="1"/>
                    <a:pt x="1529" y="137"/>
                    <a:pt x="1205" y="398"/>
                  </a:cubicBezTo>
                  <a:lnTo>
                    <a:pt x="566" y="890"/>
                  </a:lnTo>
                  <a:cubicBezTo>
                    <a:pt x="311" y="1109"/>
                    <a:pt x="128" y="1402"/>
                    <a:pt x="92" y="1730"/>
                  </a:cubicBezTo>
                  <a:lnTo>
                    <a:pt x="37" y="2114"/>
                  </a:lnTo>
                  <a:cubicBezTo>
                    <a:pt x="0" y="2296"/>
                    <a:pt x="92" y="2497"/>
                    <a:pt x="256" y="2606"/>
                  </a:cubicBezTo>
                  <a:lnTo>
                    <a:pt x="366" y="2661"/>
                  </a:lnTo>
                  <a:cubicBezTo>
                    <a:pt x="881" y="2330"/>
                    <a:pt x="1466" y="2189"/>
                    <a:pt x="2092" y="2189"/>
                  </a:cubicBezTo>
                  <a:cubicBezTo>
                    <a:pt x="2708" y="2189"/>
                    <a:pt x="3365" y="2325"/>
                    <a:pt x="4035" y="2552"/>
                  </a:cubicBezTo>
                  <a:lnTo>
                    <a:pt x="4017" y="2570"/>
                  </a:lnTo>
                  <a:cubicBezTo>
                    <a:pt x="4144" y="2460"/>
                    <a:pt x="4254" y="2333"/>
                    <a:pt x="4309" y="2187"/>
                  </a:cubicBezTo>
                  <a:lnTo>
                    <a:pt x="4418" y="1931"/>
                  </a:lnTo>
                  <a:cubicBezTo>
                    <a:pt x="4491" y="1748"/>
                    <a:pt x="4509" y="1566"/>
                    <a:pt x="4473" y="1383"/>
                  </a:cubicBezTo>
                  <a:cubicBezTo>
                    <a:pt x="4436" y="1091"/>
                    <a:pt x="4254" y="836"/>
                    <a:pt x="3998" y="690"/>
                  </a:cubicBezTo>
                  <a:lnTo>
                    <a:pt x="3195" y="233"/>
                  </a:lnTo>
                  <a:cubicBezTo>
                    <a:pt x="2922" y="77"/>
                    <a:pt x="2621" y="1"/>
                    <a:pt x="23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9"/>
            <p:cNvSpPr/>
            <p:nvPr/>
          </p:nvSpPr>
          <p:spPr>
            <a:xfrm>
              <a:off x="7070636" y="1395367"/>
              <a:ext cx="135512" cy="114119"/>
            </a:xfrm>
            <a:custGeom>
              <a:rect b="b" l="l" r="r" t="t"/>
              <a:pathLst>
                <a:path extrusionOk="0" h="1584" w="1881">
                  <a:moveTo>
                    <a:pt x="201" y="0"/>
                  </a:moveTo>
                  <a:lnTo>
                    <a:pt x="201" y="0"/>
                  </a:lnTo>
                  <a:cubicBezTo>
                    <a:pt x="110" y="55"/>
                    <a:pt x="55" y="146"/>
                    <a:pt x="37" y="256"/>
                  </a:cubicBezTo>
                  <a:cubicBezTo>
                    <a:pt x="0" y="383"/>
                    <a:pt x="18" y="511"/>
                    <a:pt x="55" y="621"/>
                  </a:cubicBezTo>
                  <a:cubicBezTo>
                    <a:pt x="110" y="730"/>
                    <a:pt x="183" y="840"/>
                    <a:pt x="274" y="931"/>
                  </a:cubicBezTo>
                  <a:cubicBezTo>
                    <a:pt x="365" y="1022"/>
                    <a:pt x="457" y="1114"/>
                    <a:pt x="548" y="1187"/>
                  </a:cubicBezTo>
                  <a:cubicBezTo>
                    <a:pt x="767" y="1333"/>
                    <a:pt x="986" y="1442"/>
                    <a:pt x="1223" y="1515"/>
                  </a:cubicBezTo>
                  <a:cubicBezTo>
                    <a:pt x="1333" y="1533"/>
                    <a:pt x="1442" y="1552"/>
                    <a:pt x="1570" y="1570"/>
                  </a:cubicBezTo>
                  <a:cubicBezTo>
                    <a:pt x="1616" y="1579"/>
                    <a:pt x="1666" y="1584"/>
                    <a:pt x="1718" y="1584"/>
                  </a:cubicBezTo>
                  <a:cubicBezTo>
                    <a:pt x="1771" y="1584"/>
                    <a:pt x="1826" y="1579"/>
                    <a:pt x="1880" y="1570"/>
                  </a:cubicBezTo>
                  <a:cubicBezTo>
                    <a:pt x="1789" y="1552"/>
                    <a:pt x="1680" y="1533"/>
                    <a:pt x="1588" y="1497"/>
                  </a:cubicBezTo>
                  <a:cubicBezTo>
                    <a:pt x="1479" y="1460"/>
                    <a:pt x="1388" y="1424"/>
                    <a:pt x="1278" y="1387"/>
                  </a:cubicBezTo>
                  <a:cubicBezTo>
                    <a:pt x="1059" y="1296"/>
                    <a:pt x="858" y="1168"/>
                    <a:pt x="657" y="1041"/>
                  </a:cubicBezTo>
                  <a:cubicBezTo>
                    <a:pt x="475" y="913"/>
                    <a:pt x="311" y="749"/>
                    <a:pt x="183" y="566"/>
                  </a:cubicBezTo>
                  <a:cubicBezTo>
                    <a:pt x="73" y="383"/>
                    <a:pt x="91" y="164"/>
                    <a:pt x="2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9"/>
            <p:cNvSpPr/>
            <p:nvPr/>
          </p:nvSpPr>
          <p:spPr>
            <a:xfrm>
              <a:off x="7110044" y="1447960"/>
              <a:ext cx="111882" cy="28458"/>
            </a:xfrm>
            <a:custGeom>
              <a:rect b="b" l="l" r="r" t="t"/>
              <a:pathLst>
                <a:path extrusionOk="0" h="395" w="1553">
                  <a:moveTo>
                    <a:pt x="1" y="0"/>
                  </a:moveTo>
                  <a:lnTo>
                    <a:pt x="1" y="0"/>
                  </a:lnTo>
                  <a:cubicBezTo>
                    <a:pt x="347" y="260"/>
                    <a:pt x="773" y="394"/>
                    <a:pt x="1206" y="394"/>
                  </a:cubicBezTo>
                  <a:cubicBezTo>
                    <a:pt x="1321" y="394"/>
                    <a:pt x="1437" y="385"/>
                    <a:pt x="1553" y="365"/>
                  </a:cubicBezTo>
                  <a:cubicBezTo>
                    <a:pt x="1023" y="311"/>
                    <a:pt x="494" y="183"/>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9"/>
            <p:cNvSpPr/>
            <p:nvPr/>
          </p:nvSpPr>
          <p:spPr>
            <a:xfrm>
              <a:off x="6962786" y="1445294"/>
              <a:ext cx="51366" cy="73774"/>
            </a:xfrm>
            <a:custGeom>
              <a:rect b="b" l="l" r="r" t="t"/>
              <a:pathLst>
                <a:path extrusionOk="0" h="1024" w="713">
                  <a:moveTo>
                    <a:pt x="712" y="1"/>
                  </a:moveTo>
                  <a:lnTo>
                    <a:pt x="712" y="1"/>
                  </a:lnTo>
                  <a:cubicBezTo>
                    <a:pt x="621" y="37"/>
                    <a:pt x="530" y="92"/>
                    <a:pt x="457" y="147"/>
                  </a:cubicBezTo>
                  <a:cubicBezTo>
                    <a:pt x="256" y="293"/>
                    <a:pt x="110" y="494"/>
                    <a:pt x="55" y="731"/>
                  </a:cubicBezTo>
                  <a:cubicBezTo>
                    <a:pt x="19" y="822"/>
                    <a:pt x="0" y="932"/>
                    <a:pt x="0" y="1023"/>
                  </a:cubicBezTo>
                  <a:cubicBezTo>
                    <a:pt x="55" y="822"/>
                    <a:pt x="146" y="640"/>
                    <a:pt x="256" y="457"/>
                  </a:cubicBezTo>
                  <a:cubicBezTo>
                    <a:pt x="384" y="275"/>
                    <a:pt x="548" y="129"/>
                    <a:pt x="7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9"/>
            <p:cNvSpPr/>
            <p:nvPr/>
          </p:nvSpPr>
          <p:spPr>
            <a:xfrm>
              <a:off x="7074526" y="1525552"/>
              <a:ext cx="64550" cy="21109"/>
            </a:xfrm>
            <a:custGeom>
              <a:rect b="b" l="l" r="r" t="t"/>
              <a:pathLst>
                <a:path extrusionOk="0" h="293" w="896">
                  <a:moveTo>
                    <a:pt x="220" y="0"/>
                  </a:moveTo>
                  <a:cubicBezTo>
                    <a:pt x="129" y="0"/>
                    <a:pt x="19" y="0"/>
                    <a:pt x="19" y="128"/>
                  </a:cubicBezTo>
                  <a:cubicBezTo>
                    <a:pt x="1" y="256"/>
                    <a:pt x="110" y="274"/>
                    <a:pt x="202" y="274"/>
                  </a:cubicBezTo>
                  <a:cubicBezTo>
                    <a:pt x="366" y="292"/>
                    <a:pt x="512" y="292"/>
                    <a:pt x="658" y="292"/>
                  </a:cubicBezTo>
                  <a:cubicBezTo>
                    <a:pt x="768" y="292"/>
                    <a:pt x="895" y="292"/>
                    <a:pt x="895" y="165"/>
                  </a:cubicBezTo>
                  <a:cubicBezTo>
                    <a:pt x="895" y="37"/>
                    <a:pt x="804" y="19"/>
                    <a:pt x="695" y="19"/>
                  </a:cubicBezTo>
                  <a:cubicBezTo>
                    <a:pt x="549" y="19"/>
                    <a:pt x="384" y="0"/>
                    <a:pt x="220"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9"/>
            <p:cNvSpPr/>
            <p:nvPr/>
          </p:nvSpPr>
          <p:spPr>
            <a:xfrm>
              <a:off x="6978564" y="1524255"/>
              <a:ext cx="47404" cy="19740"/>
            </a:xfrm>
            <a:custGeom>
              <a:rect b="b" l="l" r="r" t="t"/>
              <a:pathLst>
                <a:path extrusionOk="0" h="274" w="658">
                  <a:moveTo>
                    <a:pt x="146" y="0"/>
                  </a:moveTo>
                  <a:cubicBezTo>
                    <a:pt x="73" y="0"/>
                    <a:pt x="19" y="55"/>
                    <a:pt x="0" y="128"/>
                  </a:cubicBezTo>
                  <a:cubicBezTo>
                    <a:pt x="0" y="237"/>
                    <a:pt x="19" y="274"/>
                    <a:pt x="146" y="274"/>
                  </a:cubicBezTo>
                  <a:lnTo>
                    <a:pt x="511" y="274"/>
                  </a:lnTo>
                  <a:cubicBezTo>
                    <a:pt x="584" y="274"/>
                    <a:pt x="639" y="274"/>
                    <a:pt x="657" y="183"/>
                  </a:cubicBezTo>
                  <a:cubicBezTo>
                    <a:pt x="657" y="73"/>
                    <a:pt x="639" y="37"/>
                    <a:pt x="511" y="18"/>
                  </a:cubicBezTo>
                  <a:cubicBezTo>
                    <a:pt x="384" y="0"/>
                    <a:pt x="274" y="0"/>
                    <a:pt x="146"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9"/>
            <p:cNvSpPr/>
            <p:nvPr/>
          </p:nvSpPr>
          <p:spPr>
            <a:xfrm>
              <a:off x="7092969" y="1575335"/>
              <a:ext cx="22405" cy="21325"/>
            </a:xfrm>
            <a:custGeom>
              <a:rect b="b" l="l" r="r" t="t"/>
              <a:pathLst>
                <a:path extrusionOk="0" h="296" w="311">
                  <a:moveTo>
                    <a:pt x="175" y="0"/>
                  </a:moveTo>
                  <a:cubicBezTo>
                    <a:pt x="166" y="0"/>
                    <a:pt x="156" y="1"/>
                    <a:pt x="147" y="3"/>
                  </a:cubicBezTo>
                  <a:cubicBezTo>
                    <a:pt x="74" y="3"/>
                    <a:pt x="19" y="58"/>
                    <a:pt x="19" y="131"/>
                  </a:cubicBezTo>
                  <a:cubicBezTo>
                    <a:pt x="1" y="222"/>
                    <a:pt x="74" y="295"/>
                    <a:pt x="165" y="295"/>
                  </a:cubicBezTo>
                  <a:cubicBezTo>
                    <a:pt x="238" y="295"/>
                    <a:pt x="311" y="222"/>
                    <a:pt x="311" y="131"/>
                  </a:cubicBezTo>
                  <a:cubicBezTo>
                    <a:pt x="311" y="65"/>
                    <a:pt x="252" y="0"/>
                    <a:pt x="175"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9"/>
            <p:cNvSpPr/>
            <p:nvPr/>
          </p:nvSpPr>
          <p:spPr>
            <a:xfrm>
              <a:off x="6997583" y="1573678"/>
              <a:ext cx="22982" cy="20605"/>
            </a:xfrm>
            <a:custGeom>
              <a:rect b="b" l="l" r="r" t="t"/>
              <a:pathLst>
                <a:path extrusionOk="0" h="286" w="319">
                  <a:moveTo>
                    <a:pt x="151" y="0"/>
                  </a:moveTo>
                  <a:cubicBezTo>
                    <a:pt x="74" y="0"/>
                    <a:pt x="0" y="56"/>
                    <a:pt x="10" y="154"/>
                  </a:cubicBezTo>
                  <a:cubicBezTo>
                    <a:pt x="10" y="233"/>
                    <a:pt x="66" y="285"/>
                    <a:pt x="128" y="285"/>
                  </a:cubicBezTo>
                  <a:cubicBezTo>
                    <a:pt x="137" y="285"/>
                    <a:pt x="147" y="284"/>
                    <a:pt x="156" y="282"/>
                  </a:cubicBezTo>
                  <a:cubicBezTo>
                    <a:pt x="166" y="283"/>
                    <a:pt x="175" y="284"/>
                    <a:pt x="184" y="284"/>
                  </a:cubicBezTo>
                  <a:cubicBezTo>
                    <a:pt x="262" y="284"/>
                    <a:pt x="319" y="217"/>
                    <a:pt x="302" y="136"/>
                  </a:cubicBezTo>
                  <a:cubicBezTo>
                    <a:pt x="285" y="42"/>
                    <a:pt x="217" y="0"/>
                    <a:pt x="151"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9"/>
            <p:cNvSpPr/>
            <p:nvPr/>
          </p:nvSpPr>
          <p:spPr>
            <a:xfrm>
              <a:off x="6747088" y="2632950"/>
              <a:ext cx="756302" cy="1824179"/>
            </a:xfrm>
            <a:custGeom>
              <a:rect b="b" l="l" r="r" t="t"/>
              <a:pathLst>
                <a:path extrusionOk="0" h="25320" w="10498">
                  <a:moveTo>
                    <a:pt x="2355" y="0"/>
                  </a:moveTo>
                  <a:cubicBezTo>
                    <a:pt x="2173" y="292"/>
                    <a:pt x="2008" y="621"/>
                    <a:pt x="1881" y="931"/>
                  </a:cubicBezTo>
                  <a:cubicBezTo>
                    <a:pt x="1169" y="2465"/>
                    <a:pt x="767" y="4126"/>
                    <a:pt x="658" y="5805"/>
                  </a:cubicBezTo>
                  <a:cubicBezTo>
                    <a:pt x="548" y="8215"/>
                    <a:pt x="0" y="25320"/>
                    <a:pt x="0" y="25320"/>
                  </a:cubicBezTo>
                  <a:lnTo>
                    <a:pt x="10497" y="25320"/>
                  </a:lnTo>
                  <a:cubicBezTo>
                    <a:pt x="10497" y="25320"/>
                    <a:pt x="10333" y="7357"/>
                    <a:pt x="9931" y="4874"/>
                  </a:cubicBezTo>
                  <a:cubicBezTo>
                    <a:pt x="9712" y="3523"/>
                    <a:pt x="9347" y="2209"/>
                    <a:pt x="8854" y="931"/>
                  </a:cubicBezTo>
                  <a:cubicBezTo>
                    <a:pt x="8635" y="347"/>
                    <a:pt x="8489" y="0"/>
                    <a:pt x="8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9"/>
            <p:cNvSpPr/>
            <p:nvPr/>
          </p:nvSpPr>
          <p:spPr>
            <a:xfrm>
              <a:off x="6881233" y="2632950"/>
              <a:ext cx="503793" cy="59221"/>
            </a:xfrm>
            <a:custGeom>
              <a:rect b="b" l="l" r="r" t="t"/>
              <a:pathLst>
                <a:path extrusionOk="0" h="822" w="6993">
                  <a:moveTo>
                    <a:pt x="493" y="0"/>
                  </a:moveTo>
                  <a:cubicBezTo>
                    <a:pt x="311" y="274"/>
                    <a:pt x="146" y="548"/>
                    <a:pt x="0" y="822"/>
                  </a:cubicBezTo>
                  <a:lnTo>
                    <a:pt x="6992" y="822"/>
                  </a:lnTo>
                  <a:cubicBezTo>
                    <a:pt x="6773" y="310"/>
                    <a:pt x="6627" y="0"/>
                    <a:pt x="6627" y="0"/>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9"/>
            <p:cNvSpPr/>
            <p:nvPr/>
          </p:nvSpPr>
          <p:spPr>
            <a:xfrm>
              <a:off x="7262632" y="2632950"/>
              <a:ext cx="14553" cy="85517"/>
            </a:xfrm>
            <a:custGeom>
              <a:rect b="b" l="l" r="r" t="t"/>
              <a:pathLst>
                <a:path extrusionOk="0" h="1187" w="202">
                  <a:moveTo>
                    <a:pt x="0" y="0"/>
                  </a:moveTo>
                  <a:lnTo>
                    <a:pt x="37" y="822"/>
                  </a:lnTo>
                  <a:lnTo>
                    <a:pt x="55" y="1187"/>
                  </a:lnTo>
                  <a:lnTo>
                    <a:pt x="201" y="1187"/>
                  </a:lnTo>
                  <a:lnTo>
                    <a:pt x="183" y="822"/>
                  </a:lnTo>
                  <a:lnTo>
                    <a:pt x="1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9"/>
            <p:cNvSpPr/>
            <p:nvPr/>
          </p:nvSpPr>
          <p:spPr>
            <a:xfrm>
              <a:off x="6915454" y="2632950"/>
              <a:ext cx="14481" cy="85517"/>
            </a:xfrm>
            <a:custGeom>
              <a:rect b="b" l="l" r="r" t="t"/>
              <a:pathLst>
                <a:path extrusionOk="0" h="1187" w="201">
                  <a:moveTo>
                    <a:pt x="55" y="0"/>
                  </a:moveTo>
                  <a:lnTo>
                    <a:pt x="18" y="822"/>
                  </a:lnTo>
                  <a:lnTo>
                    <a:pt x="0" y="1187"/>
                  </a:lnTo>
                  <a:lnTo>
                    <a:pt x="146" y="1187"/>
                  </a:lnTo>
                  <a:lnTo>
                    <a:pt x="164" y="822"/>
                  </a:lnTo>
                  <a:lnTo>
                    <a:pt x="2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9"/>
            <p:cNvSpPr/>
            <p:nvPr/>
          </p:nvSpPr>
          <p:spPr>
            <a:xfrm>
              <a:off x="7061414" y="3114280"/>
              <a:ext cx="21108" cy="1331031"/>
            </a:xfrm>
            <a:custGeom>
              <a:rect b="b" l="l" r="r" t="t"/>
              <a:pathLst>
                <a:path extrusionOk="0" h="18475" w="293">
                  <a:moveTo>
                    <a:pt x="219" y="0"/>
                  </a:moveTo>
                  <a:cubicBezTo>
                    <a:pt x="183" y="0"/>
                    <a:pt x="165" y="37"/>
                    <a:pt x="165" y="92"/>
                  </a:cubicBezTo>
                  <a:lnTo>
                    <a:pt x="0" y="18402"/>
                  </a:lnTo>
                  <a:cubicBezTo>
                    <a:pt x="0" y="18438"/>
                    <a:pt x="37" y="18475"/>
                    <a:pt x="73" y="18475"/>
                  </a:cubicBezTo>
                  <a:cubicBezTo>
                    <a:pt x="110" y="18475"/>
                    <a:pt x="146" y="18438"/>
                    <a:pt x="146" y="18402"/>
                  </a:cubicBezTo>
                  <a:lnTo>
                    <a:pt x="292" y="92"/>
                  </a:lnTo>
                  <a:cubicBezTo>
                    <a:pt x="292" y="55"/>
                    <a:pt x="274" y="19"/>
                    <a:pt x="219" y="0"/>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9"/>
            <p:cNvSpPr/>
            <p:nvPr/>
          </p:nvSpPr>
          <p:spPr>
            <a:xfrm>
              <a:off x="7361260" y="2037501"/>
              <a:ext cx="278877" cy="441780"/>
            </a:xfrm>
            <a:custGeom>
              <a:rect b="b" l="l" r="r" t="t"/>
              <a:pathLst>
                <a:path extrusionOk="0" h="6132" w="3871">
                  <a:moveTo>
                    <a:pt x="1297" y="0"/>
                  </a:moveTo>
                  <a:cubicBezTo>
                    <a:pt x="859" y="0"/>
                    <a:pt x="374" y="213"/>
                    <a:pt x="1" y="945"/>
                  </a:cubicBezTo>
                  <a:cubicBezTo>
                    <a:pt x="1" y="945"/>
                    <a:pt x="786" y="4139"/>
                    <a:pt x="1625" y="5600"/>
                  </a:cubicBezTo>
                  <a:cubicBezTo>
                    <a:pt x="1625" y="5600"/>
                    <a:pt x="2334" y="6131"/>
                    <a:pt x="3113" y="6131"/>
                  </a:cubicBezTo>
                  <a:cubicBezTo>
                    <a:pt x="3366" y="6131"/>
                    <a:pt x="3625" y="6076"/>
                    <a:pt x="3871" y="5928"/>
                  </a:cubicBezTo>
                  <a:cubicBezTo>
                    <a:pt x="3871" y="5928"/>
                    <a:pt x="3652" y="2734"/>
                    <a:pt x="2428" y="415"/>
                  </a:cubicBezTo>
                  <a:cubicBezTo>
                    <a:pt x="2428" y="415"/>
                    <a:pt x="1908" y="0"/>
                    <a:pt x="1297"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9"/>
            <p:cNvSpPr/>
            <p:nvPr/>
          </p:nvSpPr>
          <p:spPr>
            <a:xfrm>
              <a:off x="6569500" y="1834047"/>
              <a:ext cx="446519" cy="578017"/>
            </a:xfrm>
            <a:custGeom>
              <a:rect b="b" l="l" r="r" t="t"/>
              <a:pathLst>
                <a:path extrusionOk="0" h="8023" w="6198">
                  <a:moveTo>
                    <a:pt x="4953" y="0"/>
                  </a:moveTo>
                  <a:cubicBezTo>
                    <a:pt x="4441" y="0"/>
                    <a:pt x="3920" y="198"/>
                    <a:pt x="3871" y="264"/>
                  </a:cubicBezTo>
                  <a:cubicBezTo>
                    <a:pt x="3159" y="702"/>
                    <a:pt x="2192" y="2527"/>
                    <a:pt x="749" y="5558"/>
                  </a:cubicBezTo>
                  <a:cubicBezTo>
                    <a:pt x="421" y="6233"/>
                    <a:pt x="165" y="6927"/>
                    <a:pt x="1" y="7657"/>
                  </a:cubicBezTo>
                  <a:cubicBezTo>
                    <a:pt x="354" y="7901"/>
                    <a:pt x="764" y="8022"/>
                    <a:pt x="1181" y="8022"/>
                  </a:cubicBezTo>
                  <a:cubicBezTo>
                    <a:pt x="1390" y="8022"/>
                    <a:pt x="1601" y="7992"/>
                    <a:pt x="1808" y="7931"/>
                  </a:cubicBezTo>
                  <a:cubicBezTo>
                    <a:pt x="2958" y="7109"/>
                    <a:pt x="5788" y="2254"/>
                    <a:pt x="5916" y="1505"/>
                  </a:cubicBezTo>
                  <a:cubicBezTo>
                    <a:pt x="6197" y="298"/>
                    <a:pt x="5581" y="0"/>
                    <a:pt x="4953"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9"/>
            <p:cNvSpPr/>
            <p:nvPr/>
          </p:nvSpPr>
          <p:spPr>
            <a:xfrm>
              <a:off x="6616905" y="1817333"/>
              <a:ext cx="438018" cy="517139"/>
            </a:xfrm>
            <a:custGeom>
              <a:rect b="b" l="l" r="r" t="t"/>
              <a:pathLst>
                <a:path extrusionOk="0" h="7178" w="6080">
                  <a:moveTo>
                    <a:pt x="4170" y="1"/>
                  </a:moveTo>
                  <a:cubicBezTo>
                    <a:pt x="3543" y="1"/>
                    <a:pt x="2940" y="317"/>
                    <a:pt x="2592" y="879"/>
                  </a:cubicBezTo>
                  <a:cubicBezTo>
                    <a:pt x="1625" y="2267"/>
                    <a:pt x="749" y="3709"/>
                    <a:pt x="0" y="5224"/>
                  </a:cubicBezTo>
                  <a:cubicBezTo>
                    <a:pt x="676" y="5918"/>
                    <a:pt x="2428" y="7177"/>
                    <a:pt x="3761" y="7177"/>
                  </a:cubicBezTo>
                  <a:lnTo>
                    <a:pt x="5897" y="1591"/>
                  </a:lnTo>
                  <a:cubicBezTo>
                    <a:pt x="6079" y="423"/>
                    <a:pt x="4856" y="131"/>
                    <a:pt x="4856" y="131"/>
                  </a:cubicBezTo>
                  <a:cubicBezTo>
                    <a:pt x="4632" y="43"/>
                    <a:pt x="4399" y="1"/>
                    <a:pt x="41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9"/>
            <p:cNvSpPr/>
            <p:nvPr/>
          </p:nvSpPr>
          <p:spPr>
            <a:xfrm>
              <a:off x="6758903" y="1774106"/>
              <a:ext cx="714229" cy="1241840"/>
            </a:xfrm>
            <a:custGeom>
              <a:rect b="b" l="l" r="r" t="t"/>
              <a:pathLst>
                <a:path extrusionOk="0" h="17237" w="9914">
                  <a:moveTo>
                    <a:pt x="3670" y="1"/>
                  </a:moveTo>
                  <a:lnTo>
                    <a:pt x="1753" y="694"/>
                  </a:lnTo>
                  <a:cubicBezTo>
                    <a:pt x="1133" y="1096"/>
                    <a:pt x="749" y="1771"/>
                    <a:pt x="749" y="2520"/>
                  </a:cubicBezTo>
                  <a:lnTo>
                    <a:pt x="749" y="7759"/>
                  </a:lnTo>
                  <a:lnTo>
                    <a:pt x="749" y="7777"/>
                  </a:lnTo>
                  <a:cubicBezTo>
                    <a:pt x="658" y="9128"/>
                    <a:pt x="475" y="10169"/>
                    <a:pt x="402" y="11501"/>
                  </a:cubicBezTo>
                  <a:cubicBezTo>
                    <a:pt x="348" y="12304"/>
                    <a:pt x="129" y="13747"/>
                    <a:pt x="1" y="15974"/>
                  </a:cubicBezTo>
                  <a:cubicBezTo>
                    <a:pt x="1" y="15974"/>
                    <a:pt x="1336" y="17237"/>
                    <a:pt x="5107" y="17237"/>
                  </a:cubicBezTo>
                  <a:cubicBezTo>
                    <a:pt x="6364" y="17237"/>
                    <a:pt x="7891" y="17096"/>
                    <a:pt x="9731" y="16722"/>
                  </a:cubicBezTo>
                  <a:cubicBezTo>
                    <a:pt x="9676" y="16394"/>
                    <a:pt x="9402" y="14532"/>
                    <a:pt x="9384" y="14203"/>
                  </a:cubicBezTo>
                  <a:lnTo>
                    <a:pt x="9220" y="11410"/>
                  </a:lnTo>
                  <a:cubicBezTo>
                    <a:pt x="9147" y="10187"/>
                    <a:pt x="9256" y="8781"/>
                    <a:pt x="9000" y="7576"/>
                  </a:cubicBezTo>
                  <a:lnTo>
                    <a:pt x="9694" y="2574"/>
                  </a:lnTo>
                  <a:cubicBezTo>
                    <a:pt x="9913" y="1570"/>
                    <a:pt x="9037" y="986"/>
                    <a:pt x="9037" y="986"/>
                  </a:cubicBezTo>
                  <a:lnTo>
                    <a:pt x="6627" y="1"/>
                  </a:lnTo>
                  <a:lnTo>
                    <a:pt x="4583" y="1570"/>
                  </a:lnTo>
                  <a:lnTo>
                    <a:pt x="36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9"/>
            <p:cNvSpPr/>
            <p:nvPr/>
          </p:nvSpPr>
          <p:spPr>
            <a:xfrm>
              <a:off x="6569500" y="2325680"/>
              <a:ext cx="293357" cy="448048"/>
            </a:xfrm>
            <a:custGeom>
              <a:rect b="b" l="l" r="r" t="t"/>
              <a:pathLst>
                <a:path extrusionOk="0" h="6219" w="4072">
                  <a:moveTo>
                    <a:pt x="1130" y="0"/>
                  </a:moveTo>
                  <a:cubicBezTo>
                    <a:pt x="708" y="0"/>
                    <a:pt x="270" y="190"/>
                    <a:pt x="1" y="833"/>
                  </a:cubicBezTo>
                  <a:cubicBezTo>
                    <a:pt x="384" y="3097"/>
                    <a:pt x="1644" y="4338"/>
                    <a:pt x="3561" y="6218"/>
                  </a:cubicBezTo>
                  <a:lnTo>
                    <a:pt x="4072" y="5598"/>
                  </a:lnTo>
                  <a:cubicBezTo>
                    <a:pt x="3433" y="4813"/>
                    <a:pt x="2192" y="1253"/>
                    <a:pt x="2319" y="395"/>
                  </a:cubicBezTo>
                  <a:cubicBezTo>
                    <a:pt x="2319" y="395"/>
                    <a:pt x="1740" y="0"/>
                    <a:pt x="1130"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9"/>
            <p:cNvSpPr/>
            <p:nvPr/>
          </p:nvSpPr>
          <p:spPr>
            <a:xfrm>
              <a:off x="7300743" y="2386990"/>
              <a:ext cx="339392" cy="390700"/>
            </a:xfrm>
            <a:custGeom>
              <a:rect b="b" l="l" r="r" t="t"/>
              <a:pathLst>
                <a:path extrusionOk="0" h="5423" w="4711">
                  <a:moveTo>
                    <a:pt x="3688" y="1"/>
                  </a:moveTo>
                  <a:cubicBezTo>
                    <a:pt x="3104" y="1"/>
                    <a:pt x="2494" y="392"/>
                    <a:pt x="2483" y="402"/>
                  </a:cubicBezTo>
                  <a:cubicBezTo>
                    <a:pt x="2410" y="2282"/>
                    <a:pt x="457" y="4400"/>
                    <a:pt x="1" y="4838"/>
                  </a:cubicBezTo>
                  <a:lnTo>
                    <a:pt x="348" y="5422"/>
                  </a:lnTo>
                  <a:cubicBezTo>
                    <a:pt x="2794" y="3852"/>
                    <a:pt x="3798" y="2958"/>
                    <a:pt x="4711" y="1077"/>
                  </a:cubicBezTo>
                  <a:cubicBezTo>
                    <a:pt x="4583" y="238"/>
                    <a:pt x="4143" y="1"/>
                    <a:pt x="3688" y="1"/>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9"/>
            <p:cNvSpPr/>
            <p:nvPr/>
          </p:nvSpPr>
          <p:spPr>
            <a:xfrm>
              <a:off x="7152693" y="2731579"/>
              <a:ext cx="187599" cy="157202"/>
            </a:xfrm>
            <a:custGeom>
              <a:rect b="b" l="l" r="r" t="t"/>
              <a:pathLst>
                <a:path extrusionOk="0" h="2182" w="2604">
                  <a:moveTo>
                    <a:pt x="1490" y="0"/>
                  </a:moveTo>
                  <a:lnTo>
                    <a:pt x="650" y="18"/>
                  </a:lnTo>
                  <a:cubicBezTo>
                    <a:pt x="614" y="329"/>
                    <a:pt x="1198" y="365"/>
                    <a:pt x="1198" y="365"/>
                  </a:cubicBezTo>
                  <a:cubicBezTo>
                    <a:pt x="942" y="712"/>
                    <a:pt x="687" y="1022"/>
                    <a:pt x="413" y="1333"/>
                  </a:cubicBezTo>
                  <a:cubicBezTo>
                    <a:pt x="285" y="1461"/>
                    <a:pt x="176" y="1607"/>
                    <a:pt x="66" y="1753"/>
                  </a:cubicBezTo>
                  <a:cubicBezTo>
                    <a:pt x="66" y="1753"/>
                    <a:pt x="0" y="1900"/>
                    <a:pt x="149" y="1900"/>
                  </a:cubicBezTo>
                  <a:cubicBezTo>
                    <a:pt x="157" y="1900"/>
                    <a:pt x="166" y="1900"/>
                    <a:pt x="176" y="1899"/>
                  </a:cubicBezTo>
                  <a:lnTo>
                    <a:pt x="176" y="1899"/>
                  </a:lnTo>
                  <a:cubicBezTo>
                    <a:pt x="48" y="2100"/>
                    <a:pt x="285" y="2118"/>
                    <a:pt x="285" y="2118"/>
                  </a:cubicBezTo>
                  <a:cubicBezTo>
                    <a:pt x="340" y="2089"/>
                    <a:pt x="395" y="2059"/>
                    <a:pt x="449" y="2028"/>
                  </a:cubicBezTo>
                  <a:lnTo>
                    <a:pt x="449" y="2028"/>
                  </a:lnTo>
                  <a:cubicBezTo>
                    <a:pt x="413" y="2173"/>
                    <a:pt x="486" y="2173"/>
                    <a:pt x="486" y="2173"/>
                  </a:cubicBezTo>
                  <a:cubicBezTo>
                    <a:pt x="513" y="2179"/>
                    <a:pt x="541" y="2182"/>
                    <a:pt x="570" y="2182"/>
                  </a:cubicBezTo>
                  <a:cubicBezTo>
                    <a:pt x="676" y="2182"/>
                    <a:pt x="793" y="2142"/>
                    <a:pt x="907" y="2085"/>
                  </a:cubicBezTo>
                  <a:lnTo>
                    <a:pt x="907" y="2085"/>
                  </a:lnTo>
                  <a:cubicBezTo>
                    <a:pt x="856" y="2153"/>
                    <a:pt x="866" y="2179"/>
                    <a:pt x="910" y="2179"/>
                  </a:cubicBezTo>
                  <a:cubicBezTo>
                    <a:pt x="1036" y="2179"/>
                    <a:pt x="1435" y="1972"/>
                    <a:pt x="1435" y="1972"/>
                  </a:cubicBezTo>
                  <a:cubicBezTo>
                    <a:pt x="1745" y="1734"/>
                    <a:pt x="2001" y="1479"/>
                    <a:pt x="2238" y="1169"/>
                  </a:cubicBezTo>
                  <a:lnTo>
                    <a:pt x="2603" y="402"/>
                  </a:lnTo>
                  <a:lnTo>
                    <a:pt x="2311" y="37"/>
                  </a:lnTo>
                  <a:lnTo>
                    <a:pt x="1490" y="0"/>
                  </a:ln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9"/>
            <p:cNvSpPr/>
            <p:nvPr/>
          </p:nvSpPr>
          <p:spPr>
            <a:xfrm>
              <a:off x="7265226" y="1841180"/>
              <a:ext cx="365688" cy="477514"/>
            </a:xfrm>
            <a:custGeom>
              <a:rect b="b" l="l" r="r" t="t"/>
              <a:pathLst>
                <a:path extrusionOk="0" h="6628" w="5076">
                  <a:moveTo>
                    <a:pt x="1881" y="1"/>
                  </a:moveTo>
                  <a:cubicBezTo>
                    <a:pt x="1881" y="1"/>
                    <a:pt x="1" y="932"/>
                    <a:pt x="877" y="3469"/>
                  </a:cubicBezTo>
                  <a:cubicBezTo>
                    <a:pt x="877" y="3469"/>
                    <a:pt x="1480" y="5057"/>
                    <a:pt x="1972" y="6627"/>
                  </a:cubicBezTo>
                  <a:cubicBezTo>
                    <a:pt x="3104" y="6481"/>
                    <a:pt x="4181" y="6006"/>
                    <a:pt x="5076" y="5276"/>
                  </a:cubicBezTo>
                  <a:cubicBezTo>
                    <a:pt x="4273" y="2958"/>
                    <a:pt x="3634" y="329"/>
                    <a:pt x="18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9"/>
            <p:cNvSpPr/>
            <p:nvPr/>
          </p:nvSpPr>
          <p:spPr>
            <a:xfrm>
              <a:off x="6818123" y="2728914"/>
              <a:ext cx="187599" cy="157562"/>
            </a:xfrm>
            <a:custGeom>
              <a:rect b="b" l="l" r="r" t="t"/>
              <a:pathLst>
                <a:path extrusionOk="0" h="2187" w="2604">
                  <a:moveTo>
                    <a:pt x="1114" y="1"/>
                  </a:moveTo>
                  <a:lnTo>
                    <a:pt x="292" y="55"/>
                  </a:lnTo>
                  <a:lnTo>
                    <a:pt x="0" y="402"/>
                  </a:lnTo>
                  <a:lnTo>
                    <a:pt x="365" y="1169"/>
                  </a:lnTo>
                  <a:cubicBezTo>
                    <a:pt x="603" y="1461"/>
                    <a:pt x="858" y="1735"/>
                    <a:pt x="1169" y="1954"/>
                  </a:cubicBezTo>
                  <a:cubicBezTo>
                    <a:pt x="1169" y="1954"/>
                    <a:pt x="1578" y="2174"/>
                    <a:pt x="1698" y="2174"/>
                  </a:cubicBezTo>
                  <a:cubicBezTo>
                    <a:pt x="1733" y="2174"/>
                    <a:pt x="1744" y="2155"/>
                    <a:pt x="1711" y="2105"/>
                  </a:cubicBezTo>
                  <a:lnTo>
                    <a:pt x="1711" y="2105"/>
                  </a:lnTo>
                  <a:cubicBezTo>
                    <a:pt x="1815" y="2154"/>
                    <a:pt x="1921" y="2186"/>
                    <a:pt x="2017" y="2186"/>
                  </a:cubicBezTo>
                  <a:cubicBezTo>
                    <a:pt x="2052" y="2186"/>
                    <a:pt x="2086" y="2182"/>
                    <a:pt x="2118" y="2173"/>
                  </a:cubicBezTo>
                  <a:cubicBezTo>
                    <a:pt x="2118" y="2173"/>
                    <a:pt x="2190" y="2173"/>
                    <a:pt x="2155" y="2047"/>
                  </a:cubicBezTo>
                  <a:lnTo>
                    <a:pt x="2155" y="2047"/>
                  </a:lnTo>
                  <a:cubicBezTo>
                    <a:pt x="2209" y="2078"/>
                    <a:pt x="2263" y="2108"/>
                    <a:pt x="2319" y="2137"/>
                  </a:cubicBezTo>
                  <a:cubicBezTo>
                    <a:pt x="2319" y="2137"/>
                    <a:pt x="2556" y="2118"/>
                    <a:pt x="2428" y="1917"/>
                  </a:cubicBezTo>
                  <a:lnTo>
                    <a:pt x="2428" y="1917"/>
                  </a:lnTo>
                  <a:cubicBezTo>
                    <a:pt x="2438" y="1918"/>
                    <a:pt x="2447" y="1919"/>
                    <a:pt x="2455" y="1919"/>
                  </a:cubicBezTo>
                  <a:cubicBezTo>
                    <a:pt x="2603" y="1919"/>
                    <a:pt x="2538" y="1771"/>
                    <a:pt x="2538" y="1771"/>
                  </a:cubicBezTo>
                  <a:cubicBezTo>
                    <a:pt x="2428" y="1625"/>
                    <a:pt x="2319" y="1479"/>
                    <a:pt x="2191" y="1352"/>
                  </a:cubicBezTo>
                  <a:cubicBezTo>
                    <a:pt x="1917" y="1041"/>
                    <a:pt x="1661" y="713"/>
                    <a:pt x="1406" y="384"/>
                  </a:cubicBezTo>
                  <a:cubicBezTo>
                    <a:pt x="1406" y="384"/>
                    <a:pt x="1990" y="348"/>
                    <a:pt x="1953" y="37"/>
                  </a:cubicBezTo>
                  <a:lnTo>
                    <a:pt x="1114" y="1"/>
                  </a:ln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9"/>
            <p:cNvSpPr/>
            <p:nvPr/>
          </p:nvSpPr>
          <p:spPr>
            <a:xfrm>
              <a:off x="7139005" y="2703914"/>
              <a:ext cx="218361" cy="261739"/>
            </a:xfrm>
            <a:custGeom>
              <a:rect b="b" l="l" r="r" t="t"/>
              <a:pathLst>
                <a:path extrusionOk="0" h="3633" w="3031">
                  <a:moveTo>
                    <a:pt x="676" y="1"/>
                  </a:moveTo>
                  <a:cubicBezTo>
                    <a:pt x="603" y="384"/>
                    <a:pt x="439" y="768"/>
                    <a:pt x="329" y="1133"/>
                  </a:cubicBezTo>
                  <a:cubicBezTo>
                    <a:pt x="219" y="1498"/>
                    <a:pt x="128" y="1808"/>
                    <a:pt x="19" y="2137"/>
                  </a:cubicBezTo>
                  <a:cubicBezTo>
                    <a:pt x="0" y="2210"/>
                    <a:pt x="0" y="2264"/>
                    <a:pt x="0" y="2337"/>
                  </a:cubicBezTo>
                  <a:cubicBezTo>
                    <a:pt x="19" y="2447"/>
                    <a:pt x="128" y="2538"/>
                    <a:pt x="238" y="2666"/>
                  </a:cubicBezTo>
                  <a:cubicBezTo>
                    <a:pt x="347" y="2794"/>
                    <a:pt x="439" y="2903"/>
                    <a:pt x="548" y="3013"/>
                  </a:cubicBezTo>
                  <a:cubicBezTo>
                    <a:pt x="712" y="3232"/>
                    <a:pt x="913" y="3433"/>
                    <a:pt x="1132" y="3615"/>
                  </a:cubicBezTo>
                  <a:cubicBezTo>
                    <a:pt x="1154" y="3628"/>
                    <a:pt x="1181" y="3633"/>
                    <a:pt x="1212" y="3633"/>
                  </a:cubicBezTo>
                  <a:cubicBezTo>
                    <a:pt x="1413" y="3633"/>
                    <a:pt x="1772" y="3407"/>
                    <a:pt x="1899" y="3360"/>
                  </a:cubicBezTo>
                  <a:cubicBezTo>
                    <a:pt x="2100" y="3269"/>
                    <a:pt x="2301" y="3159"/>
                    <a:pt x="2483" y="3049"/>
                  </a:cubicBezTo>
                  <a:cubicBezTo>
                    <a:pt x="2629" y="2940"/>
                    <a:pt x="2629" y="2630"/>
                    <a:pt x="2647" y="2465"/>
                  </a:cubicBezTo>
                  <a:cubicBezTo>
                    <a:pt x="2702" y="2264"/>
                    <a:pt x="2757" y="2064"/>
                    <a:pt x="2793" y="1863"/>
                  </a:cubicBezTo>
                  <a:cubicBezTo>
                    <a:pt x="2885" y="1461"/>
                    <a:pt x="2958" y="1078"/>
                    <a:pt x="3031" y="676"/>
                  </a:cubicBezTo>
                  <a:cubicBezTo>
                    <a:pt x="2209" y="640"/>
                    <a:pt x="1315" y="457"/>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9"/>
            <p:cNvSpPr/>
            <p:nvPr/>
          </p:nvSpPr>
          <p:spPr>
            <a:xfrm>
              <a:off x="6816754" y="2692099"/>
              <a:ext cx="240766" cy="251293"/>
            </a:xfrm>
            <a:custGeom>
              <a:rect b="b" l="l" r="r" t="t"/>
              <a:pathLst>
                <a:path extrusionOk="0" h="3488" w="3342">
                  <a:moveTo>
                    <a:pt x="2265" y="1"/>
                  </a:moveTo>
                  <a:cubicBezTo>
                    <a:pt x="1589" y="475"/>
                    <a:pt x="786" y="877"/>
                    <a:pt x="1" y="913"/>
                  </a:cubicBezTo>
                  <a:cubicBezTo>
                    <a:pt x="165" y="1260"/>
                    <a:pt x="257" y="1662"/>
                    <a:pt x="403" y="2027"/>
                  </a:cubicBezTo>
                  <a:cubicBezTo>
                    <a:pt x="549" y="2374"/>
                    <a:pt x="676" y="2684"/>
                    <a:pt x="786" y="3013"/>
                  </a:cubicBezTo>
                  <a:cubicBezTo>
                    <a:pt x="822" y="3067"/>
                    <a:pt x="841" y="3122"/>
                    <a:pt x="895" y="3177"/>
                  </a:cubicBezTo>
                  <a:cubicBezTo>
                    <a:pt x="1005" y="3250"/>
                    <a:pt x="1151" y="3286"/>
                    <a:pt x="1279" y="3305"/>
                  </a:cubicBezTo>
                  <a:cubicBezTo>
                    <a:pt x="1425" y="3323"/>
                    <a:pt x="1589" y="3341"/>
                    <a:pt x="1735" y="3378"/>
                  </a:cubicBezTo>
                  <a:cubicBezTo>
                    <a:pt x="2009" y="3433"/>
                    <a:pt x="2283" y="3487"/>
                    <a:pt x="2575" y="3487"/>
                  </a:cubicBezTo>
                  <a:cubicBezTo>
                    <a:pt x="2757" y="3469"/>
                    <a:pt x="2958" y="2958"/>
                    <a:pt x="3031" y="2812"/>
                  </a:cubicBezTo>
                  <a:cubicBezTo>
                    <a:pt x="3141" y="2611"/>
                    <a:pt x="3232" y="2410"/>
                    <a:pt x="3305" y="2209"/>
                  </a:cubicBezTo>
                  <a:cubicBezTo>
                    <a:pt x="3342" y="2045"/>
                    <a:pt x="3141" y="1790"/>
                    <a:pt x="3068" y="1644"/>
                  </a:cubicBezTo>
                  <a:lnTo>
                    <a:pt x="2794" y="1078"/>
                  </a:lnTo>
                  <a:cubicBezTo>
                    <a:pt x="2611" y="712"/>
                    <a:pt x="2429" y="366"/>
                    <a:pt x="22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9"/>
            <p:cNvSpPr/>
            <p:nvPr/>
          </p:nvSpPr>
          <p:spPr>
            <a:xfrm>
              <a:off x="6598462" y="4457048"/>
              <a:ext cx="473535" cy="147404"/>
            </a:xfrm>
            <a:custGeom>
              <a:rect b="b" l="l" r="r" t="t"/>
              <a:pathLst>
                <a:path extrusionOk="0" h="2046" w="6573">
                  <a:moveTo>
                    <a:pt x="2429" y="1"/>
                  </a:moveTo>
                  <a:lnTo>
                    <a:pt x="311" y="1388"/>
                  </a:lnTo>
                  <a:cubicBezTo>
                    <a:pt x="1" y="1571"/>
                    <a:pt x="128" y="2045"/>
                    <a:pt x="493" y="2045"/>
                  </a:cubicBezTo>
                  <a:lnTo>
                    <a:pt x="6207" y="2045"/>
                  </a:lnTo>
                  <a:cubicBezTo>
                    <a:pt x="6408" y="2045"/>
                    <a:pt x="6572" y="1881"/>
                    <a:pt x="6572" y="1680"/>
                  </a:cubicBezTo>
                  <a:lnTo>
                    <a:pt x="65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9"/>
            <p:cNvSpPr/>
            <p:nvPr/>
          </p:nvSpPr>
          <p:spPr>
            <a:xfrm>
              <a:off x="6969342" y="4457048"/>
              <a:ext cx="474832" cy="147404"/>
            </a:xfrm>
            <a:custGeom>
              <a:rect b="b" l="l" r="r" t="t"/>
              <a:pathLst>
                <a:path extrusionOk="0" h="2046" w="6591">
                  <a:moveTo>
                    <a:pt x="2447" y="1"/>
                  </a:moveTo>
                  <a:lnTo>
                    <a:pt x="311" y="1388"/>
                  </a:lnTo>
                  <a:cubicBezTo>
                    <a:pt x="1" y="1571"/>
                    <a:pt x="147" y="2045"/>
                    <a:pt x="512" y="2045"/>
                  </a:cubicBezTo>
                  <a:lnTo>
                    <a:pt x="6226" y="2045"/>
                  </a:lnTo>
                  <a:cubicBezTo>
                    <a:pt x="6426" y="2045"/>
                    <a:pt x="6591" y="1881"/>
                    <a:pt x="6591" y="1680"/>
                  </a:cubicBezTo>
                  <a:lnTo>
                    <a:pt x="6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9"/>
            <p:cNvSpPr/>
            <p:nvPr/>
          </p:nvSpPr>
          <p:spPr>
            <a:xfrm>
              <a:off x="7001042" y="1691111"/>
              <a:ext cx="82921" cy="29322"/>
            </a:xfrm>
            <a:custGeom>
              <a:rect b="b" l="l" r="r" t="t"/>
              <a:pathLst>
                <a:path extrusionOk="0" h="407" w="1151">
                  <a:moveTo>
                    <a:pt x="95" y="1"/>
                  </a:moveTo>
                  <a:cubicBezTo>
                    <a:pt x="60" y="1"/>
                    <a:pt x="30" y="7"/>
                    <a:pt x="19" y="40"/>
                  </a:cubicBezTo>
                  <a:cubicBezTo>
                    <a:pt x="0" y="95"/>
                    <a:pt x="37" y="150"/>
                    <a:pt x="73" y="186"/>
                  </a:cubicBezTo>
                  <a:cubicBezTo>
                    <a:pt x="171" y="333"/>
                    <a:pt x="341" y="407"/>
                    <a:pt x="523" y="407"/>
                  </a:cubicBezTo>
                  <a:cubicBezTo>
                    <a:pt x="751" y="407"/>
                    <a:pt x="998" y="292"/>
                    <a:pt x="1150" y="59"/>
                  </a:cubicBezTo>
                  <a:cubicBezTo>
                    <a:pt x="822" y="22"/>
                    <a:pt x="493" y="4"/>
                    <a:pt x="165" y="4"/>
                  </a:cubicBezTo>
                  <a:cubicBezTo>
                    <a:pt x="143" y="4"/>
                    <a:pt x="118" y="1"/>
                    <a:pt x="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9"/>
            <p:cNvSpPr/>
            <p:nvPr/>
          </p:nvSpPr>
          <p:spPr>
            <a:xfrm>
              <a:off x="7029391" y="1616112"/>
              <a:ext cx="31266" cy="42939"/>
            </a:xfrm>
            <a:custGeom>
              <a:rect b="b" l="l" r="r" t="t"/>
              <a:pathLst>
                <a:path extrusionOk="0" h="596" w="434">
                  <a:moveTo>
                    <a:pt x="104" y="0"/>
                  </a:moveTo>
                  <a:cubicBezTo>
                    <a:pt x="50" y="91"/>
                    <a:pt x="31" y="201"/>
                    <a:pt x="31" y="310"/>
                  </a:cubicBezTo>
                  <a:cubicBezTo>
                    <a:pt x="0" y="467"/>
                    <a:pt x="116" y="596"/>
                    <a:pt x="253" y="596"/>
                  </a:cubicBezTo>
                  <a:cubicBezTo>
                    <a:pt x="276" y="596"/>
                    <a:pt x="300" y="592"/>
                    <a:pt x="324" y="584"/>
                  </a:cubicBezTo>
                  <a:cubicBezTo>
                    <a:pt x="378" y="584"/>
                    <a:pt x="433" y="584"/>
                    <a:pt x="433" y="529"/>
                  </a:cubicBezTo>
                  <a:cubicBezTo>
                    <a:pt x="433" y="475"/>
                    <a:pt x="378" y="456"/>
                    <a:pt x="342" y="456"/>
                  </a:cubicBezTo>
                  <a:cubicBezTo>
                    <a:pt x="327" y="458"/>
                    <a:pt x="313" y="458"/>
                    <a:pt x="300" y="458"/>
                  </a:cubicBezTo>
                  <a:cubicBezTo>
                    <a:pt x="139" y="458"/>
                    <a:pt x="125" y="354"/>
                    <a:pt x="159" y="219"/>
                  </a:cubicBezTo>
                  <a:cubicBezTo>
                    <a:pt x="196" y="128"/>
                    <a:pt x="159" y="55"/>
                    <a:pt x="104"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53"/>
                                        </p:tgtEl>
                                        <p:attrNameLst>
                                          <p:attrName>style.visibility</p:attrName>
                                        </p:attrNameLst>
                                      </p:cBhvr>
                                      <p:to>
                                        <p:strVal val="visible"/>
                                      </p:to>
                                    </p:set>
                                    <p:anim calcmode="lin" valueType="num">
                                      <p:cBhvr additive="base">
                                        <p:cTn dur="1000"/>
                                        <p:tgtEl>
                                          <p:spTgt spid="135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5"/>
                                        </p:tgtEl>
                                        <p:attrNameLst>
                                          <p:attrName>style.visibility</p:attrName>
                                        </p:attrNameLst>
                                      </p:cBhvr>
                                      <p:to>
                                        <p:strVal val="visible"/>
                                      </p:to>
                                    </p:set>
                                    <p:animEffect filter="fade" transition="in">
                                      <p:cBhvr>
                                        <p:cTn dur="1000"/>
                                        <p:tgtEl>
                                          <p:spTgt spid="1405"/>
                                        </p:tgtEl>
                                      </p:cBhvr>
                                    </p:animEffect>
                                  </p:childTnLst>
                                </p:cTn>
                              </p:par>
                              <p:par>
                                <p:cTn fill="hold" nodeType="withEffect" presetClass="entr" presetID="10" presetSubtype="0">
                                  <p:stCondLst>
                                    <p:cond delay="0"/>
                                  </p:stCondLst>
                                  <p:childTnLst>
                                    <p:set>
                                      <p:cBhvr>
                                        <p:cTn dur="1" fill="hold">
                                          <p:stCondLst>
                                            <p:cond delay="0"/>
                                          </p:stCondLst>
                                        </p:cTn>
                                        <p:tgtEl>
                                          <p:spTgt spid="1354"/>
                                        </p:tgtEl>
                                        <p:attrNameLst>
                                          <p:attrName>style.visibility</p:attrName>
                                        </p:attrNameLst>
                                      </p:cBhvr>
                                      <p:to>
                                        <p:strVal val="visible"/>
                                      </p:to>
                                    </p:set>
                                    <p:animEffect filter="fade" transition="in">
                                      <p:cBhvr>
                                        <p:cTn dur="1000"/>
                                        <p:tgtEl>
                                          <p:spTgt spid="13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41" name="Shape 1441"/>
        <p:cNvGrpSpPr/>
        <p:nvPr/>
      </p:nvGrpSpPr>
      <p:grpSpPr>
        <a:xfrm>
          <a:off x="0" y="0"/>
          <a:ext cx="0" cy="0"/>
          <a:chOff x="0" y="0"/>
          <a:chExt cx="0" cy="0"/>
        </a:xfrm>
      </p:grpSpPr>
      <p:sp>
        <p:nvSpPr>
          <p:cNvPr id="1442" name="Google Shape;1442;p70"/>
          <p:cNvSpPr txBox="1"/>
          <p:nvPr>
            <p:ph idx="1" type="subTitle"/>
          </p:nvPr>
        </p:nvSpPr>
        <p:spPr>
          <a:xfrm>
            <a:off x="714300" y="1206800"/>
            <a:ext cx="7715400" cy="33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t>Here’s what you’ll find in this </a:t>
            </a:r>
            <a:r>
              <a:rPr b="1" lang="en" sz="1150">
                <a:uFill>
                  <a:noFill/>
                </a:uFill>
                <a:hlinkClick r:id="rId3"/>
              </a:rPr>
              <a:t>Slidesgo</a:t>
            </a:r>
            <a:r>
              <a:rPr lang="en" sz="1150"/>
              <a:t> template: </a:t>
            </a:r>
            <a:endParaRPr sz="1150"/>
          </a:p>
          <a:p>
            <a:pPr indent="-301625" lvl="0" marL="457200" rtl="0" algn="l">
              <a:spcBef>
                <a:spcPts val="0"/>
              </a:spcBef>
              <a:spcAft>
                <a:spcPts val="0"/>
              </a:spcAft>
              <a:buSzPts val="1150"/>
              <a:buFont typeface="Montserrat"/>
              <a:buAutoNum type="arabicPeriod"/>
            </a:pPr>
            <a:r>
              <a:rPr lang="en" sz="1150"/>
              <a:t>A slide structure based on a medical presentation, which you can easily adapt to your needs. For more info on how to edit the template, please visit </a:t>
            </a:r>
            <a:r>
              <a:rPr b="1" lang="en" sz="1150">
                <a:uFill>
                  <a:noFill/>
                </a:uFill>
                <a:hlinkClick r:id="rId4"/>
              </a:rPr>
              <a:t>Slidesgo School</a:t>
            </a:r>
            <a:r>
              <a:rPr lang="en" sz="1150"/>
              <a:t> or read our </a:t>
            </a:r>
            <a:r>
              <a:rPr b="1" lang="en" sz="1150">
                <a:uFill>
                  <a:noFill/>
                </a:uFill>
                <a:hlinkClick r:id="rId5"/>
              </a:rPr>
              <a:t>FAQs</a:t>
            </a:r>
            <a:r>
              <a:rPr lang="en" sz="1150"/>
              <a:t>.</a:t>
            </a:r>
            <a:endParaRPr sz="1150"/>
          </a:p>
          <a:p>
            <a:pPr indent="-301625" lvl="0" marL="457200" rtl="0" algn="l">
              <a:spcBef>
                <a:spcPts val="0"/>
              </a:spcBef>
              <a:spcAft>
                <a:spcPts val="0"/>
              </a:spcAft>
              <a:buSzPts val="1150"/>
              <a:buFont typeface="Montserrat"/>
              <a:buAutoNum type="arabicPeriod"/>
            </a:pPr>
            <a:r>
              <a:rPr lang="en" sz="1150"/>
              <a:t>To view this template in PowerPoint with the correct fonts, download and install on your computer the</a:t>
            </a:r>
            <a:r>
              <a:rPr lang="en" sz="1150">
                <a:solidFill>
                  <a:schemeClr val="dk1"/>
                </a:solidFill>
              </a:rPr>
              <a:t> </a:t>
            </a:r>
            <a:r>
              <a:rPr b="1" lang="en" sz="1150">
                <a:uFill>
                  <a:noFill/>
                </a:uFill>
                <a:hlinkClick/>
              </a:rPr>
              <a:t>fonts that we have used</a:t>
            </a:r>
            <a:r>
              <a:rPr lang="en" sz="1150"/>
              <a:t>. You can learn how to download and install fonts </a:t>
            </a:r>
            <a:r>
              <a:rPr b="1" lang="en" sz="1150">
                <a:uFill>
                  <a:noFill/>
                </a:uFill>
                <a:hlinkClick r:id="rId6"/>
              </a:rPr>
              <a:t>here</a:t>
            </a:r>
            <a:r>
              <a:rPr lang="en" sz="1150"/>
              <a:t>.</a:t>
            </a:r>
            <a:endParaRPr sz="1150"/>
          </a:p>
          <a:p>
            <a:pPr indent="-301625" lvl="0" marL="457200" rtl="0" algn="l">
              <a:spcBef>
                <a:spcPts val="0"/>
              </a:spcBef>
              <a:spcAft>
                <a:spcPts val="0"/>
              </a:spcAft>
              <a:buSzPts val="1150"/>
              <a:buFont typeface="Montserrat"/>
              <a:buAutoNum type="arabicPeriod"/>
            </a:pPr>
            <a:r>
              <a:rPr lang="en" sz="1150"/>
              <a:t>An assortment of graphic resources that are suitable for use in the presentation can be found in the </a:t>
            </a:r>
            <a:r>
              <a:rPr b="1" lang="en" sz="1150">
                <a:uFill>
                  <a:noFill/>
                </a:uFill>
                <a:hlinkClick action="ppaction://hlinksldjump" r:id="rId7"/>
              </a:rPr>
              <a:t>alternative resources slide</a:t>
            </a:r>
            <a:r>
              <a:rPr lang="en" sz="1150"/>
              <a:t>.</a:t>
            </a:r>
            <a:endParaRPr sz="1150"/>
          </a:p>
          <a:p>
            <a:pPr indent="-301625" lvl="0" marL="457200" rtl="0" algn="l">
              <a:spcBef>
                <a:spcPts val="0"/>
              </a:spcBef>
              <a:spcAft>
                <a:spcPts val="0"/>
              </a:spcAft>
              <a:buSzPts val="1150"/>
              <a:buFont typeface="Montserrat"/>
              <a:buAutoNum type="arabicPeriod"/>
            </a:pPr>
            <a:r>
              <a:rPr lang="en" sz="1150"/>
              <a:t>A </a:t>
            </a:r>
            <a:r>
              <a:rPr b="1" lang="en" sz="1150">
                <a:uFill>
                  <a:noFill/>
                </a:uFill>
                <a:hlinkClick action="ppaction://hlinksldjump" r:id="rId8"/>
              </a:rPr>
              <a:t>thanks slide</a:t>
            </a:r>
            <a:r>
              <a:rPr lang="en" sz="1150"/>
              <a:t>, which you must keep so that proper credits for our design are given.</a:t>
            </a:r>
            <a:endParaRPr sz="1150"/>
          </a:p>
          <a:p>
            <a:pPr indent="-301625" lvl="0" marL="457200" rtl="0" algn="l">
              <a:spcBef>
                <a:spcPts val="0"/>
              </a:spcBef>
              <a:spcAft>
                <a:spcPts val="0"/>
              </a:spcAft>
              <a:buSzPts val="1150"/>
              <a:buFont typeface="Montserrat"/>
              <a:buAutoNum type="arabicPeriod"/>
            </a:pPr>
            <a:r>
              <a:rPr lang="en" sz="1150"/>
              <a:t>A </a:t>
            </a:r>
            <a:r>
              <a:rPr b="1" lang="en" sz="1150">
                <a:uFill>
                  <a:noFill/>
                </a:uFill>
                <a:hlinkClick/>
              </a:rPr>
              <a:t>resources slide</a:t>
            </a:r>
            <a:r>
              <a:rPr lang="en" sz="1150"/>
              <a:t>, where you’ll find links to all the elements used in the template.</a:t>
            </a:r>
            <a:endParaRPr sz="1150"/>
          </a:p>
          <a:p>
            <a:pPr indent="-301625" lvl="0" marL="457200" rtl="0" algn="l">
              <a:spcBef>
                <a:spcPts val="0"/>
              </a:spcBef>
              <a:spcAft>
                <a:spcPts val="0"/>
              </a:spcAft>
              <a:buSzPts val="1150"/>
              <a:buFont typeface="Montserrat"/>
              <a:buAutoNum type="arabicPeriod"/>
            </a:pPr>
            <a:r>
              <a:rPr b="1" lang="en" sz="1150">
                <a:uFill>
                  <a:noFill/>
                </a:uFill>
                <a:hlinkClick/>
              </a:rPr>
              <a:t>Instructions for use</a:t>
            </a:r>
            <a:r>
              <a:rPr lang="en" sz="1150"/>
              <a:t>.</a:t>
            </a:r>
            <a:endParaRPr sz="1150"/>
          </a:p>
          <a:p>
            <a:pPr indent="-301625" lvl="0" marL="457200" rtl="0" algn="l">
              <a:spcBef>
                <a:spcPts val="0"/>
              </a:spcBef>
              <a:spcAft>
                <a:spcPts val="0"/>
              </a:spcAft>
              <a:buSzPts val="1150"/>
              <a:buFont typeface="Montserrat"/>
              <a:buAutoNum type="arabicPeriod"/>
            </a:pPr>
            <a:r>
              <a:rPr lang="en" sz="1150"/>
              <a:t>Final slides with:</a:t>
            </a:r>
            <a:endParaRPr sz="1150"/>
          </a:p>
          <a:p>
            <a:pPr indent="-301625" lvl="0" marL="914400" rtl="0" algn="l">
              <a:spcBef>
                <a:spcPts val="0"/>
              </a:spcBef>
              <a:spcAft>
                <a:spcPts val="0"/>
              </a:spcAft>
              <a:buSzPts val="1150"/>
              <a:buFont typeface="Montserrat"/>
              <a:buChar char="●"/>
            </a:pPr>
            <a:r>
              <a:rPr lang="en" sz="1150"/>
              <a:t>The</a:t>
            </a:r>
            <a:r>
              <a:rPr lang="en" sz="1150">
                <a:uFill>
                  <a:noFill/>
                </a:uFill>
                <a:hlinkClick/>
              </a:rPr>
              <a:t> </a:t>
            </a:r>
            <a:r>
              <a:rPr b="1" lang="en" sz="1150">
                <a:uFill>
                  <a:noFill/>
                </a:uFill>
                <a:hlinkClick/>
              </a:rPr>
              <a:t>fonts and colors</a:t>
            </a:r>
            <a:r>
              <a:rPr lang="en" sz="1150"/>
              <a:t> used in the template.</a:t>
            </a:r>
            <a:endParaRPr sz="1150"/>
          </a:p>
          <a:p>
            <a:pPr indent="-301625" lvl="0" marL="914400" rtl="0" algn="l">
              <a:spcBef>
                <a:spcPts val="0"/>
              </a:spcBef>
              <a:spcAft>
                <a:spcPts val="0"/>
              </a:spcAft>
              <a:buSzPts val="1150"/>
              <a:buFont typeface="Montserrat"/>
              <a:buChar char="●"/>
            </a:pPr>
            <a:r>
              <a:rPr lang="en" sz="1150"/>
              <a:t>A </a:t>
            </a:r>
            <a:r>
              <a:rPr b="1" lang="en" sz="1150">
                <a:uFill>
                  <a:noFill/>
                </a:uFill>
                <a:hlinkClick/>
              </a:rPr>
              <a:t>selection of illustrations</a:t>
            </a:r>
            <a:r>
              <a:rPr b="1" lang="en" sz="1150"/>
              <a:t>.</a:t>
            </a:r>
            <a:r>
              <a:rPr lang="en" sz="1150"/>
              <a:t> You can also customize and animate them as you wish with the online editor. Visit</a:t>
            </a:r>
            <a:r>
              <a:rPr b="1" lang="en" sz="1150"/>
              <a:t> </a:t>
            </a:r>
            <a:r>
              <a:rPr b="1" lang="en" sz="1150">
                <a:uFill>
                  <a:noFill/>
                </a:uFill>
                <a:hlinkClick r:id="rId9"/>
              </a:rPr>
              <a:t>Storyset</a:t>
            </a:r>
            <a:r>
              <a:rPr lang="en" sz="1150"/>
              <a:t> to find more. </a:t>
            </a:r>
            <a:endParaRPr sz="1150"/>
          </a:p>
          <a:p>
            <a:pPr indent="-301625" lvl="0" marL="914400" rtl="0" algn="l">
              <a:spcBef>
                <a:spcPts val="0"/>
              </a:spcBef>
              <a:spcAft>
                <a:spcPts val="0"/>
              </a:spcAft>
              <a:buSzPts val="1150"/>
              <a:buFont typeface="Montserrat"/>
              <a:buChar char="●"/>
            </a:pPr>
            <a:r>
              <a:rPr lang="en" sz="1150"/>
              <a:t>More</a:t>
            </a:r>
            <a:r>
              <a:rPr lang="en" sz="1150">
                <a:uFill>
                  <a:noFill/>
                </a:uFill>
                <a:hlinkClick/>
              </a:rPr>
              <a:t> </a:t>
            </a:r>
            <a:r>
              <a:rPr b="1" lang="en" sz="1150">
                <a:uFill>
                  <a:noFill/>
                </a:uFill>
                <a:hlinkClick/>
              </a:rPr>
              <a:t>infographic resources</a:t>
            </a:r>
            <a:r>
              <a:rPr lang="en" sz="1150"/>
              <a:t>, whose size and color can be edited. </a:t>
            </a:r>
            <a:endParaRPr sz="1150"/>
          </a:p>
          <a:p>
            <a:pPr indent="-301625" lvl="0" marL="914400" rtl="0" algn="l">
              <a:spcBef>
                <a:spcPts val="0"/>
              </a:spcBef>
              <a:spcAft>
                <a:spcPts val="0"/>
              </a:spcAft>
              <a:buSzPts val="1150"/>
              <a:buFont typeface="Montserrat"/>
              <a:buChar char="●"/>
            </a:pPr>
            <a:r>
              <a:rPr lang="en" sz="1150"/>
              <a:t>Sets of </a:t>
            </a:r>
            <a:r>
              <a:rPr b="1" lang="en" sz="1150">
                <a:uFill>
                  <a:noFill/>
                </a:uFill>
                <a:hlinkClick/>
              </a:rPr>
              <a:t>customizable icons</a:t>
            </a:r>
            <a:r>
              <a:rPr lang="en" sz="1150"/>
              <a:t> of the following themes: general, business, avatar, creative process, education, help &amp; support, medical, nature, performing arts, SEO &amp; marketing, and teamwork.</a:t>
            </a:r>
            <a:endParaRPr sz="1150"/>
          </a:p>
          <a:p>
            <a:pPr indent="0" lvl="0" marL="0" rtl="0" algn="l">
              <a:spcBef>
                <a:spcPts val="0"/>
              </a:spcBef>
              <a:spcAft>
                <a:spcPts val="0"/>
              </a:spcAft>
              <a:buNone/>
            </a:pPr>
            <a:r>
              <a:rPr lang="en" sz="1150"/>
              <a:t>You can delete this slide when you’re done editing the presentation.</a:t>
            </a:r>
            <a:endParaRPr sz="1150"/>
          </a:p>
        </p:txBody>
      </p:sp>
      <p:sp>
        <p:nvSpPr>
          <p:cNvPr id="1443" name="Google Shape;1443;p70"/>
          <p:cNvSpPr txBox="1"/>
          <p:nvPr>
            <p:ph type="title"/>
          </p:nvPr>
        </p:nvSpPr>
        <p:spPr>
          <a:xfrm>
            <a:off x="714300" y="54085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47" name="Shape 1447"/>
        <p:cNvGrpSpPr/>
        <p:nvPr/>
      </p:nvGrpSpPr>
      <p:grpSpPr>
        <a:xfrm>
          <a:off x="0" y="0"/>
          <a:ext cx="0" cy="0"/>
          <a:chOff x="0" y="0"/>
          <a:chExt cx="0" cy="0"/>
        </a:xfrm>
      </p:grpSpPr>
      <p:sp>
        <p:nvSpPr>
          <p:cNvPr id="1448" name="Google Shape;1448;p71"/>
          <p:cNvSpPr txBox="1"/>
          <p:nvPr>
            <p:ph type="title"/>
          </p:nvPr>
        </p:nvSpPr>
        <p:spPr>
          <a:xfrm>
            <a:off x="714300" y="430675"/>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449" name="Google Shape;1449;p71"/>
          <p:cNvSpPr txBox="1"/>
          <p:nvPr>
            <p:ph idx="2" type="title"/>
          </p:nvPr>
        </p:nvSpPr>
        <p:spPr>
          <a:xfrm>
            <a:off x="738282" y="2603650"/>
            <a:ext cx="1453500" cy="77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CENTER</a:t>
            </a:r>
            <a:endParaRPr/>
          </a:p>
        </p:txBody>
      </p:sp>
      <p:sp>
        <p:nvSpPr>
          <p:cNvPr id="1450" name="Google Shape;1450;p71"/>
          <p:cNvSpPr txBox="1"/>
          <p:nvPr>
            <p:ph idx="3" type="title"/>
          </p:nvPr>
        </p:nvSpPr>
        <p:spPr>
          <a:xfrm>
            <a:off x="738282" y="2103438"/>
            <a:ext cx="904800" cy="58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451" name="Google Shape;1451;p71"/>
          <p:cNvSpPr txBox="1"/>
          <p:nvPr>
            <p:ph idx="4" type="title"/>
          </p:nvPr>
        </p:nvSpPr>
        <p:spPr>
          <a:xfrm>
            <a:off x="4798032" y="2603650"/>
            <a:ext cx="1453500" cy="77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 CARE</a:t>
            </a:r>
            <a:endParaRPr/>
          </a:p>
        </p:txBody>
      </p:sp>
      <p:sp>
        <p:nvSpPr>
          <p:cNvPr id="1452" name="Google Shape;1452;p71"/>
          <p:cNvSpPr txBox="1"/>
          <p:nvPr>
            <p:ph idx="5" type="title"/>
          </p:nvPr>
        </p:nvSpPr>
        <p:spPr>
          <a:xfrm>
            <a:off x="4798032" y="2103438"/>
            <a:ext cx="904800" cy="58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453" name="Google Shape;1453;p71"/>
          <p:cNvSpPr txBox="1"/>
          <p:nvPr>
            <p:ph idx="8" type="title"/>
          </p:nvPr>
        </p:nvSpPr>
        <p:spPr>
          <a:xfrm>
            <a:off x="2768157" y="2103438"/>
            <a:ext cx="904800" cy="58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454" name="Google Shape;1454;p71"/>
          <p:cNvSpPr txBox="1"/>
          <p:nvPr>
            <p:ph idx="1" type="subTitle"/>
          </p:nvPr>
        </p:nvSpPr>
        <p:spPr>
          <a:xfrm>
            <a:off x="738282" y="3305175"/>
            <a:ext cx="1240800" cy="909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sp>
        <p:nvSpPr>
          <p:cNvPr id="1455" name="Google Shape;1455;p71"/>
          <p:cNvSpPr txBox="1"/>
          <p:nvPr>
            <p:ph idx="6" type="subTitle"/>
          </p:nvPr>
        </p:nvSpPr>
        <p:spPr>
          <a:xfrm>
            <a:off x="4798032" y="3305175"/>
            <a:ext cx="1240800" cy="909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sp>
        <p:nvSpPr>
          <p:cNvPr id="1456" name="Google Shape;1456;p71"/>
          <p:cNvSpPr txBox="1"/>
          <p:nvPr>
            <p:ph idx="7" type="title"/>
          </p:nvPr>
        </p:nvSpPr>
        <p:spPr>
          <a:xfrm>
            <a:off x="2768157" y="2603650"/>
            <a:ext cx="1453500" cy="77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NUMBERS</a:t>
            </a:r>
            <a:endParaRPr/>
          </a:p>
        </p:txBody>
      </p:sp>
      <p:sp>
        <p:nvSpPr>
          <p:cNvPr id="1457" name="Google Shape;1457;p71"/>
          <p:cNvSpPr txBox="1"/>
          <p:nvPr>
            <p:ph idx="9" type="subTitle"/>
          </p:nvPr>
        </p:nvSpPr>
        <p:spPr>
          <a:xfrm>
            <a:off x="2768157" y="3305175"/>
            <a:ext cx="1214700" cy="909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sp>
        <p:nvSpPr>
          <p:cNvPr id="1458" name="Google Shape;1458;p71"/>
          <p:cNvSpPr txBox="1"/>
          <p:nvPr>
            <p:ph idx="13" type="title"/>
          </p:nvPr>
        </p:nvSpPr>
        <p:spPr>
          <a:xfrm>
            <a:off x="6827907" y="2603650"/>
            <a:ext cx="1572600" cy="77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a:t>
            </a:r>
            <a:endParaRPr/>
          </a:p>
          <a:p>
            <a:pPr indent="0" lvl="0" marL="0" rtl="0" algn="l">
              <a:spcBef>
                <a:spcPts val="0"/>
              </a:spcBef>
              <a:spcAft>
                <a:spcPts val="0"/>
              </a:spcAft>
              <a:buNone/>
            </a:pPr>
            <a:r>
              <a:rPr lang="en"/>
              <a:t>ADVANCES</a:t>
            </a:r>
            <a:endParaRPr/>
          </a:p>
        </p:txBody>
      </p:sp>
      <p:sp>
        <p:nvSpPr>
          <p:cNvPr id="1459" name="Google Shape;1459;p71"/>
          <p:cNvSpPr txBox="1"/>
          <p:nvPr>
            <p:ph idx="14" type="title"/>
          </p:nvPr>
        </p:nvSpPr>
        <p:spPr>
          <a:xfrm>
            <a:off x="6827907" y="2103438"/>
            <a:ext cx="904800" cy="58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460" name="Google Shape;1460;p71"/>
          <p:cNvSpPr txBox="1"/>
          <p:nvPr>
            <p:ph idx="15" type="subTitle"/>
          </p:nvPr>
        </p:nvSpPr>
        <p:spPr>
          <a:xfrm>
            <a:off x="6827907" y="3305175"/>
            <a:ext cx="1267500" cy="909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54"/>
          <p:cNvSpPr txBox="1"/>
          <p:nvPr>
            <p:ph type="title"/>
          </p:nvPr>
        </p:nvSpPr>
        <p:spPr>
          <a:xfrm>
            <a:off x="714300" y="430675"/>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663" name="Google Shape;663;p54"/>
          <p:cNvSpPr txBox="1"/>
          <p:nvPr>
            <p:ph idx="2" type="title"/>
          </p:nvPr>
        </p:nvSpPr>
        <p:spPr>
          <a:xfrm>
            <a:off x="1383663" y="1871775"/>
            <a:ext cx="26670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664" name="Google Shape;664;p54"/>
          <p:cNvSpPr txBox="1"/>
          <p:nvPr>
            <p:ph idx="3" type="title"/>
          </p:nvPr>
        </p:nvSpPr>
        <p:spPr>
          <a:xfrm>
            <a:off x="488538" y="1813575"/>
            <a:ext cx="904800" cy="58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65" name="Google Shape;665;p54"/>
          <p:cNvSpPr txBox="1"/>
          <p:nvPr>
            <p:ph idx="4" type="title"/>
          </p:nvPr>
        </p:nvSpPr>
        <p:spPr>
          <a:xfrm>
            <a:off x="1383663" y="3433875"/>
            <a:ext cx="3032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Conversational AI Features</a:t>
            </a:r>
            <a:endParaRPr/>
          </a:p>
        </p:txBody>
      </p:sp>
      <p:sp>
        <p:nvSpPr>
          <p:cNvPr id="666" name="Google Shape;666;p54"/>
          <p:cNvSpPr txBox="1"/>
          <p:nvPr>
            <p:ph idx="5" type="title"/>
          </p:nvPr>
        </p:nvSpPr>
        <p:spPr>
          <a:xfrm>
            <a:off x="488388" y="3375675"/>
            <a:ext cx="904800" cy="58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67" name="Google Shape;667;p54"/>
          <p:cNvSpPr txBox="1"/>
          <p:nvPr>
            <p:ph idx="7" type="title"/>
          </p:nvPr>
        </p:nvSpPr>
        <p:spPr>
          <a:xfrm>
            <a:off x="5384088" y="1871775"/>
            <a:ext cx="32715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Converting Research Articles</a:t>
            </a:r>
            <a:endParaRPr/>
          </a:p>
        </p:txBody>
      </p:sp>
      <p:sp>
        <p:nvSpPr>
          <p:cNvPr id="668" name="Google Shape;668;p54"/>
          <p:cNvSpPr txBox="1"/>
          <p:nvPr>
            <p:ph idx="8" type="title"/>
          </p:nvPr>
        </p:nvSpPr>
        <p:spPr>
          <a:xfrm>
            <a:off x="4479288" y="1813575"/>
            <a:ext cx="904800" cy="58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69" name="Google Shape;669;p54"/>
          <p:cNvSpPr txBox="1"/>
          <p:nvPr>
            <p:ph idx="13" type="title"/>
          </p:nvPr>
        </p:nvSpPr>
        <p:spPr>
          <a:xfrm>
            <a:off x="5427063" y="3357675"/>
            <a:ext cx="27243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670" name="Google Shape;670;p54"/>
          <p:cNvSpPr txBox="1"/>
          <p:nvPr>
            <p:ph idx="14" type="title"/>
          </p:nvPr>
        </p:nvSpPr>
        <p:spPr>
          <a:xfrm>
            <a:off x="4522263" y="3299475"/>
            <a:ext cx="904800" cy="58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671" name="Google Shape;671;p54"/>
          <p:cNvGrpSpPr/>
          <p:nvPr/>
        </p:nvGrpSpPr>
        <p:grpSpPr>
          <a:xfrm>
            <a:off x="-25" y="0"/>
            <a:ext cx="9144020" cy="342900"/>
            <a:chOff x="-25" y="0"/>
            <a:chExt cx="9144020" cy="342900"/>
          </a:xfrm>
        </p:grpSpPr>
        <p:sp>
          <p:nvSpPr>
            <p:cNvPr id="672" name="Google Shape;672;p54"/>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 name="Google Shape;673;p54"/>
            <p:cNvGrpSpPr/>
            <p:nvPr/>
          </p:nvGrpSpPr>
          <p:grpSpPr>
            <a:xfrm>
              <a:off x="215975" y="111150"/>
              <a:ext cx="642950" cy="120600"/>
              <a:chOff x="215975" y="152625"/>
              <a:chExt cx="642950" cy="120600"/>
            </a:xfrm>
          </p:grpSpPr>
          <p:sp>
            <p:nvSpPr>
              <p:cNvPr id="674" name="Google Shape;674;p54"/>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4"/>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4"/>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62"/>
                                        </p:tgtEl>
                                        <p:attrNameLst>
                                          <p:attrName>style.visibility</p:attrName>
                                        </p:attrNameLst>
                                      </p:cBhvr>
                                      <p:to>
                                        <p:strVal val="visible"/>
                                      </p:to>
                                    </p:set>
                                    <p:anim calcmode="lin" valueType="num">
                                      <p:cBhvr additive="base">
                                        <p:cTn dur="1000"/>
                                        <p:tgtEl>
                                          <p:spTgt spid="66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64" name="Shape 1464"/>
        <p:cNvGrpSpPr/>
        <p:nvPr/>
      </p:nvGrpSpPr>
      <p:grpSpPr>
        <a:xfrm>
          <a:off x="0" y="0"/>
          <a:ext cx="0" cy="0"/>
          <a:chOff x="0" y="0"/>
          <a:chExt cx="0" cy="0"/>
        </a:xfrm>
      </p:grpSpPr>
      <p:sp>
        <p:nvSpPr>
          <p:cNvPr id="1465" name="Google Shape;1465;p72"/>
          <p:cNvSpPr txBox="1"/>
          <p:nvPr>
            <p:ph type="title"/>
          </p:nvPr>
        </p:nvSpPr>
        <p:spPr>
          <a:xfrm>
            <a:off x="4189800" y="1398513"/>
            <a:ext cx="4239900" cy="848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1466" name="Google Shape;1466;p72"/>
          <p:cNvSpPr txBox="1"/>
          <p:nvPr>
            <p:ph idx="1" type="subTitle"/>
          </p:nvPr>
        </p:nvSpPr>
        <p:spPr>
          <a:xfrm>
            <a:off x="5016225" y="2368275"/>
            <a:ext cx="3422400" cy="1491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a:t>
            </a:r>
            <a:r>
              <a:rPr lang="en"/>
              <a:t>ou can give a brief description of the topic you want to talk about here. For example, if you want to talk about Mercury, you can say that it’s the closest planet to the Sun in the entire Solar System</a:t>
            </a:r>
            <a:endParaRPr/>
          </a:p>
        </p:txBody>
      </p:sp>
      <p:grpSp>
        <p:nvGrpSpPr>
          <p:cNvPr id="1467" name="Google Shape;1467;p72"/>
          <p:cNvGrpSpPr/>
          <p:nvPr/>
        </p:nvGrpSpPr>
        <p:grpSpPr>
          <a:xfrm>
            <a:off x="1018213" y="1215850"/>
            <a:ext cx="3246799" cy="3041690"/>
            <a:chOff x="521725" y="1038225"/>
            <a:chExt cx="3436494" cy="3219401"/>
          </a:xfrm>
        </p:grpSpPr>
        <p:sp>
          <p:nvSpPr>
            <p:cNvPr id="1468" name="Google Shape;1468;p72"/>
            <p:cNvSpPr/>
            <p:nvPr/>
          </p:nvSpPr>
          <p:spPr>
            <a:xfrm>
              <a:off x="563515" y="1095454"/>
              <a:ext cx="3278187" cy="3162172"/>
            </a:xfrm>
            <a:custGeom>
              <a:rect b="b" l="l" r="r" t="t"/>
              <a:pathLst>
                <a:path extrusionOk="0" h="64925" w="67307">
                  <a:moveTo>
                    <a:pt x="34846" y="1"/>
                  </a:moveTo>
                  <a:cubicBezTo>
                    <a:pt x="25205" y="1"/>
                    <a:pt x="15833" y="4313"/>
                    <a:pt x="9547" y="12127"/>
                  </a:cubicBezTo>
                  <a:cubicBezTo>
                    <a:pt x="913" y="22861"/>
                    <a:pt x="0" y="37867"/>
                    <a:pt x="7266" y="49568"/>
                  </a:cubicBezTo>
                  <a:cubicBezTo>
                    <a:pt x="13264" y="59254"/>
                    <a:pt x="23790" y="64924"/>
                    <a:pt x="34858" y="64924"/>
                  </a:cubicBezTo>
                  <a:cubicBezTo>
                    <a:pt x="37162" y="64924"/>
                    <a:pt x="39489" y="64679"/>
                    <a:pt x="41804" y="64172"/>
                  </a:cubicBezTo>
                  <a:lnTo>
                    <a:pt x="42060" y="64099"/>
                  </a:lnTo>
                  <a:cubicBezTo>
                    <a:pt x="56828" y="60740"/>
                    <a:pt x="67306" y="47615"/>
                    <a:pt x="67306" y="32463"/>
                  </a:cubicBezTo>
                  <a:cubicBezTo>
                    <a:pt x="67306" y="18699"/>
                    <a:pt x="58617" y="6413"/>
                    <a:pt x="45619" y="1849"/>
                  </a:cubicBezTo>
                  <a:cubicBezTo>
                    <a:pt x="42089" y="603"/>
                    <a:pt x="38449" y="1"/>
                    <a:pt x="34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2"/>
            <p:cNvSpPr/>
            <p:nvPr/>
          </p:nvSpPr>
          <p:spPr>
            <a:xfrm>
              <a:off x="521725" y="1038225"/>
              <a:ext cx="872258" cy="1788642"/>
            </a:xfrm>
            <a:custGeom>
              <a:rect b="b" l="l" r="r" t="t"/>
              <a:pathLst>
                <a:path extrusionOk="0" h="36724" w="17909">
                  <a:moveTo>
                    <a:pt x="11026" y="1"/>
                  </a:moveTo>
                  <a:cubicBezTo>
                    <a:pt x="8744" y="1"/>
                    <a:pt x="6214" y="1084"/>
                    <a:pt x="4272" y="3116"/>
                  </a:cubicBezTo>
                  <a:cubicBezTo>
                    <a:pt x="2592" y="4850"/>
                    <a:pt x="0" y="8793"/>
                    <a:pt x="1351" y="15602"/>
                  </a:cubicBezTo>
                  <a:cubicBezTo>
                    <a:pt x="1880" y="18340"/>
                    <a:pt x="2994" y="21188"/>
                    <a:pt x="4655" y="24182"/>
                  </a:cubicBezTo>
                  <a:cubicBezTo>
                    <a:pt x="6608" y="27669"/>
                    <a:pt x="9310" y="31320"/>
                    <a:pt x="12779" y="35117"/>
                  </a:cubicBezTo>
                  <a:cubicBezTo>
                    <a:pt x="13144" y="35518"/>
                    <a:pt x="13527" y="35938"/>
                    <a:pt x="13929" y="36358"/>
                  </a:cubicBezTo>
                  <a:lnTo>
                    <a:pt x="14275" y="36723"/>
                  </a:lnTo>
                  <a:lnTo>
                    <a:pt x="14622" y="36395"/>
                  </a:lnTo>
                  <a:lnTo>
                    <a:pt x="14969" y="36048"/>
                  </a:lnTo>
                  <a:cubicBezTo>
                    <a:pt x="14841" y="35920"/>
                    <a:pt x="14714" y="35792"/>
                    <a:pt x="14604" y="35665"/>
                  </a:cubicBezTo>
                  <a:cubicBezTo>
                    <a:pt x="14202" y="35263"/>
                    <a:pt x="13819" y="34861"/>
                    <a:pt x="13454" y="34441"/>
                  </a:cubicBezTo>
                  <a:cubicBezTo>
                    <a:pt x="9639" y="30261"/>
                    <a:pt x="6919" y="26391"/>
                    <a:pt x="5075" y="22904"/>
                  </a:cubicBezTo>
                  <a:cubicBezTo>
                    <a:pt x="365" y="13977"/>
                    <a:pt x="1442" y="7424"/>
                    <a:pt x="4965" y="3773"/>
                  </a:cubicBezTo>
                  <a:cubicBezTo>
                    <a:pt x="6704" y="1955"/>
                    <a:pt x="9022" y="960"/>
                    <a:pt x="11064" y="960"/>
                  </a:cubicBezTo>
                  <a:cubicBezTo>
                    <a:pt x="12281" y="960"/>
                    <a:pt x="13400" y="1314"/>
                    <a:pt x="14239" y="2057"/>
                  </a:cubicBezTo>
                  <a:cubicBezTo>
                    <a:pt x="15736" y="3353"/>
                    <a:pt x="16740" y="5124"/>
                    <a:pt x="17050" y="7077"/>
                  </a:cubicBezTo>
                  <a:cubicBezTo>
                    <a:pt x="17342" y="6895"/>
                    <a:pt x="17616" y="6694"/>
                    <a:pt x="17908" y="6511"/>
                  </a:cubicBezTo>
                  <a:cubicBezTo>
                    <a:pt x="17488" y="4503"/>
                    <a:pt x="16411" y="2678"/>
                    <a:pt x="14860" y="1345"/>
                  </a:cubicBezTo>
                  <a:cubicBezTo>
                    <a:pt x="13825" y="437"/>
                    <a:pt x="12475" y="1"/>
                    <a:pt x="11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2"/>
            <p:cNvSpPr/>
            <p:nvPr/>
          </p:nvSpPr>
          <p:spPr>
            <a:xfrm>
              <a:off x="1124511" y="2702356"/>
              <a:ext cx="142316" cy="141439"/>
            </a:xfrm>
            <a:custGeom>
              <a:rect b="b" l="l" r="r" t="t"/>
              <a:pathLst>
                <a:path extrusionOk="0" h="2904" w="2922">
                  <a:moveTo>
                    <a:pt x="1388" y="1"/>
                  </a:moveTo>
                  <a:lnTo>
                    <a:pt x="1078" y="293"/>
                  </a:lnTo>
                  <a:lnTo>
                    <a:pt x="384" y="950"/>
                  </a:lnTo>
                  <a:lnTo>
                    <a:pt x="1" y="1315"/>
                  </a:lnTo>
                  <a:cubicBezTo>
                    <a:pt x="421" y="1753"/>
                    <a:pt x="841" y="2191"/>
                    <a:pt x="1279" y="2629"/>
                  </a:cubicBezTo>
                  <a:lnTo>
                    <a:pt x="1571" y="2903"/>
                  </a:lnTo>
                  <a:lnTo>
                    <a:pt x="2246" y="2228"/>
                  </a:lnTo>
                  <a:lnTo>
                    <a:pt x="2575" y="1881"/>
                  </a:lnTo>
                  <a:lnTo>
                    <a:pt x="2922" y="1552"/>
                  </a:lnTo>
                  <a:cubicBezTo>
                    <a:pt x="2812" y="1443"/>
                    <a:pt x="2721" y="1351"/>
                    <a:pt x="2611" y="1242"/>
                  </a:cubicBezTo>
                  <a:cubicBezTo>
                    <a:pt x="2192" y="822"/>
                    <a:pt x="1790" y="402"/>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2"/>
            <p:cNvSpPr/>
            <p:nvPr/>
          </p:nvSpPr>
          <p:spPr>
            <a:xfrm>
              <a:off x="1127628" y="2741223"/>
              <a:ext cx="392611" cy="327833"/>
            </a:xfrm>
            <a:custGeom>
              <a:rect b="b" l="l" r="r" t="t"/>
              <a:pathLst>
                <a:path extrusionOk="0" h="6731" w="8061">
                  <a:moveTo>
                    <a:pt x="4231" y="1"/>
                  </a:moveTo>
                  <a:cubicBezTo>
                    <a:pt x="3739" y="1"/>
                    <a:pt x="3239" y="108"/>
                    <a:pt x="2767" y="334"/>
                  </a:cubicBezTo>
                  <a:cubicBezTo>
                    <a:pt x="2693" y="371"/>
                    <a:pt x="2620" y="426"/>
                    <a:pt x="2547" y="462"/>
                  </a:cubicBezTo>
                  <a:cubicBezTo>
                    <a:pt x="2401" y="535"/>
                    <a:pt x="2274" y="626"/>
                    <a:pt x="2146" y="718"/>
                  </a:cubicBezTo>
                  <a:cubicBezTo>
                    <a:pt x="1890" y="919"/>
                    <a:pt x="1671" y="1138"/>
                    <a:pt x="1489" y="1411"/>
                  </a:cubicBezTo>
                  <a:cubicBezTo>
                    <a:pt x="1379" y="1539"/>
                    <a:pt x="1288" y="1685"/>
                    <a:pt x="1215" y="1831"/>
                  </a:cubicBezTo>
                  <a:cubicBezTo>
                    <a:pt x="1" y="4199"/>
                    <a:pt x="1852" y="6730"/>
                    <a:pt x="4179" y="6730"/>
                  </a:cubicBezTo>
                  <a:cubicBezTo>
                    <a:pt x="4651" y="6730"/>
                    <a:pt x="5143" y="6626"/>
                    <a:pt x="5633" y="6395"/>
                  </a:cubicBezTo>
                  <a:lnTo>
                    <a:pt x="5633" y="6413"/>
                  </a:lnTo>
                  <a:cubicBezTo>
                    <a:pt x="7330" y="5628"/>
                    <a:pt x="8060" y="3602"/>
                    <a:pt x="7276" y="1923"/>
                  </a:cubicBezTo>
                  <a:cubicBezTo>
                    <a:pt x="6698" y="702"/>
                    <a:pt x="5489"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2"/>
            <p:cNvSpPr/>
            <p:nvPr/>
          </p:nvSpPr>
          <p:spPr>
            <a:xfrm>
              <a:off x="1227719" y="2819786"/>
              <a:ext cx="208944" cy="170127"/>
            </a:xfrm>
            <a:custGeom>
              <a:rect b="b" l="l" r="r" t="t"/>
              <a:pathLst>
                <a:path extrusionOk="0" h="3493" w="4290">
                  <a:moveTo>
                    <a:pt x="2130" y="1"/>
                  </a:moveTo>
                  <a:cubicBezTo>
                    <a:pt x="921" y="1"/>
                    <a:pt x="0" y="1291"/>
                    <a:pt x="565" y="2500"/>
                  </a:cubicBezTo>
                  <a:cubicBezTo>
                    <a:pt x="856" y="3120"/>
                    <a:pt x="1480" y="3493"/>
                    <a:pt x="2135" y="3493"/>
                  </a:cubicBezTo>
                  <a:cubicBezTo>
                    <a:pt x="2386" y="3493"/>
                    <a:pt x="2641" y="3438"/>
                    <a:pt x="2884" y="3322"/>
                  </a:cubicBezTo>
                  <a:cubicBezTo>
                    <a:pt x="4290" y="2664"/>
                    <a:pt x="4198" y="638"/>
                    <a:pt x="2738" y="109"/>
                  </a:cubicBezTo>
                  <a:cubicBezTo>
                    <a:pt x="2531" y="35"/>
                    <a:pt x="2327" y="1"/>
                    <a:pt x="2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2"/>
            <p:cNvSpPr/>
            <p:nvPr/>
          </p:nvSpPr>
          <p:spPr>
            <a:xfrm>
              <a:off x="1292547" y="2872827"/>
              <a:ext cx="79194" cy="64047"/>
            </a:xfrm>
            <a:custGeom>
              <a:rect b="b" l="l" r="r" t="t"/>
              <a:pathLst>
                <a:path extrusionOk="0" h="1315" w="1626">
                  <a:moveTo>
                    <a:pt x="795" y="1"/>
                  </a:moveTo>
                  <a:cubicBezTo>
                    <a:pt x="347" y="1"/>
                    <a:pt x="1" y="482"/>
                    <a:pt x="220" y="937"/>
                  </a:cubicBezTo>
                  <a:cubicBezTo>
                    <a:pt x="338" y="1173"/>
                    <a:pt x="570" y="1315"/>
                    <a:pt x="813" y="1315"/>
                  </a:cubicBezTo>
                  <a:cubicBezTo>
                    <a:pt x="908" y="1315"/>
                    <a:pt x="1004" y="1293"/>
                    <a:pt x="1096" y="1247"/>
                  </a:cubicBezTo>
                  <a:cubicBezTo>
                    <a:pt x="1626" y="991"/>
                    <a:pt x="1589" y="243"/>
                    <a:pt x="1023" y="42"/>
                  </a:cubicBezTo>
                  <a:cubicBezTo>
                    <a:pt x="946" y="14"/>
                    <a:pt x="869" y="1"/>
                    <a:pt x="795"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2"/>
            <p:cNvSpPr/>
            <p:nvPr/>
          </p:nvSpPr>
          <p:spPr>
            <a:xfrm>
              <a:off x="3473602" y="2855293"/>
              <a:ext cx="441072" cy="834901"/>
            </a:xfrm>
            <a:custGeom>
              <a:rect b="b" l="l" r="r" t="t"/>
              <a:pathLst>
                <a:path extrusionOk="0" h="17142" w="9056">
                  <a:moveTo>
                    <a:pt x="7741" y="0"/>
                  </a:moveTo>
                  <a:lnTo>
                    <a:pt x="7339" y="92"/>
                  </a:lnTo>
                  <a:lnTo>
                    <a:pt x="6792" y="220"/>
                  </a:lnTo>
                  <a:cubicBezTo>
                    <a:pt x="6828" y="384"/>
                    <a:pt x="6865" y="548"/>
                    <a:pt x="6901" y="712"/>
                  </a:cubicBezTo>
                  <a:cubicBezTo>
                    <a:pt x="6974" y="1059"/>
                    <a:pt x="7047" y="1424"/>
                    <a:pt x="7102" y="1771"/>
                  </a:cubicBezTo>
                  <a:cubicBezTo>
                    <a:pt x="7978" y="6901"/>
                    <a:pt x="7376" y="10753"/>
                    <a:pt x="5277" y="13217"/>
                  </a:cubicBezTo>
                  <a:cubicBezTo>
                    <a:pt x="4236" y="14458"/>
                    <a:pt x="2794" y="15371"/>
                    <a:pt x="987" y="15919"/>
                  </a:cubicBezTo>
                  <a:cubicBezTo>
                    <a:pt x="658" y="16339"/>
                    <a:pt x="329" y="16740"/>
                    <a:pt x="1" y="17142"/>
                  </a:cubicBezTo>
                  <a:cubicBezTo>
                    <a:pt x="2593" y="16613"/>
                    <a:pt x="4601" y="15499"/>
                    <a:pt x="6007" y="13838"/>
                  </a:cubicBezTo>
                  <a:cubicBezTo>
                    <a:pt x="8453" y="10954"/>
                    <a:pt x="9055" y="6463"/>
                    <a:pt x="7832" y="457"/>
                  </a:cubicBezTo>
                  <a:cubicBezTo>
                    <a:pt x="7796" y="311"/>
                    <a:pt x="7759" y="165"/>
                    <a:pt x="7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2"/>
            <p:cNvSpPr/>
            <p:nvPr/>
          </p:nvSpPr>
          <p:spPr>
            <a:xfrm>
              <a:off x="3442820" y="2276473"/>
              <a:ext cx="504730" cy="380630"/>
            </a:xfrm>
            <a:custGeom>
              <a:rect b="b" l="l" r="r" t="t"/>
              <a:pathLst>
                <a:path extrusionOk="0" h="7815" w="10363">
                  <a:moveTo>
                    <a:pt x="10052" y="0"/>
                  </a:moveTo>
                  <a:cubicBezTo>
                    <a:pt x="9888" y="0"/>
                    <a:pt x="9760" y="128"/>
                    <a:pt x="9760" y="292"/>
                  </a:cubicBezTo>
                  <a:lnTo>
                    <a:pt x="9779" y="4035"/>
                  </a:lnTo>
                  <a:lnTo>
                    <a:pt x="9779" y="4163"/>
                  </a:lnTo>
                  <a:cubicBezTo>
                    <a:pt x="9724" y="5167"/>
                    <a:pt x="9085" y="6043"/>
                    <a:pt x="8136" y="6390"/>
                  </a:cubicBezTo>
                  <a:cubicBezTo>
                    <a:pt x="8081" y="6408"/>
                    <a:pt x="8008" y="6426"/>
                    <a:pt x="7953" y="6444"/>
                  </a:cubicBezTo>
                  <a:lnTo>
                    <a:pt x="5270" y="7156"/>
                  </a:lnTo>
                  <a:cubicBezTo>
                    <a:pt x="5055" y="7216"/>
                    <a:pt x="4838" y="7244"/>
                    <a:pt x="4622" y="7244"/>
                  </a:cubicBezTo>
                  <a:cubicBezTo>
                    <a:pt x="3775" y="7244"/>
                    <a:pt x="2964" y="6803"/>
                    <a:pt x="2513" y="6061"/>
                  </a:cubicBezTo>
                  <a:cubicBezTo>
                    <a:pt x="2495" y="6043"/>
                    <a:pt x="2477" y="6025"/>
                    <a:pt x="2477" y="6006"/>
                  </a:cubicBezTo>
                  <a:lnTo>
                    <a:pt x="596" y="2775"/>
                  </a:lnTo>
                  <a:cubicBezTo>
                    <a:pt x="535" y="2670"/>
                    <a:pt x="441" y="2626"/>
                    <a:pt x="350" y="2626"/>
                  </a:cubicBezTo>
                  <a:cubicBezTo>
                    <a:pt x="172" y="2626"/>
                    <a:pt x="1" y="2795"/>
                    <a:pt x="85" y="3012"/>
                  </a:cubicBezTo>
                  <a:cubicBezTo>
                    <a:pt x="85" y="3031"/>
                    <a:pt x="85" y="3049"/>
                    <a:pt x="103" y="3049"/>
                  </a:cubicBezTo>
                  <a:lnTo>
                    <a:pt x="1965" y="6280"/>
                  </a:lnTo>
                  <a:cubicBezTo>
                    <a:pt x="1984" y="6317"/>
                    <a:pt x="2002" y="6353"/>
                    <a:pt x="2039" y="6371"/>
                  </a:cubicBezTo>
                  <a:cubicBezTo>
                    <a:pt x="2294" y="6791"/>
                    <a:pt x="2641" y="7138"/>
                    <a:pt x="3061" y="7375"/>
                  </a:cubicBezTo>
                  <a:cubicBezTo>
                    <a:pt x="3152" y="7448"/>
                    <a:pt x="3262" y="7485"/>
                    <a:pt x="3371" y="7540"/>
                  </a:cubicBezTo>
                  <a:cubicBezTo>
                    <a:pt x="3462" y="7576"/>
                    <a:pt x="3554" y="7613"/>
                    <a:pt x="3645" y="7649"/>
                  </a:cubicBezTo>
                  <a:cubicBezTo>
                    <a:pt x="3966" y="7760"/>
                    <a:pt x="4293" y="7815"/>
                    <a:pt x="4619" y="7815"/>
                  </a:cubicBezTo>
                  <a:cubicBezTo>
                    <a:pt x="4886" y="7815"/>
                    <a:pt x="5153" y="7778"/>
                    <a:pt x="5416" y="7704"/>
                  </a:cubicBezTo>
                  <a:lnTo>
                    <a:pt x="8099" y="6974"/>
                  </a:lnTo>
                  <a:lnTo>
                    <a:pt x="8172" y="6956"/>
                  </a:lnTo>
                  <a:cubicBezTo>
                    <a:pt x="8720" y="6791"/>
                    <a:pt x="9213" y="6481"/>
                    <a:pt x="9596" y="6043"/>
                  </a:cubicBezTo>
                  <a:cubicBezTo>
                    <a:pt x="9669" y="5970"/>
                    <a:pt x="9724" y="5897"/>
                    <a:pt x="9797" y="5824"/>
                  </a:cubicBezTo>
                  <a:cubicBezTo>
                    <a:pt x="9852" y="5733"/>
                    <a:pt x="9925" y="5623"/>
                    <a:pt x="9979" y="5532"/>
                  </a:cubicBezTo>
                  <a:cubicBezTo>
                    <a:pt x="10199" y="5112"/>
                    <a:pt x="10326" y="4655"/>
                    <a:pt x="10363" y="4181"/>
                  </a:cubicBezTo>
                  <a:lnTo>
                    <a:pt x="10363" y="4035"/>
                  </a:lnTo>
                  <a:lnTo>
                    <a:pt x="10326" y="292"/>
                  </a:lnTo>
                  <a:cubicBezTo>
                    <a:pt x="10326" y="274"/>
                    <a:pt x="10326" y="274"/>
                    <a:pt x="10326" y="256"/>
                  </a:cubicBezTo>
                  <a:cubicBezTo>
                    <a:pt x="10308" y="110"/>
                    <a:pt x="10199" y="0"/>
                    <a:pt x="100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2"/>
            <p:cNvSpPr/>
            <p:nvPr/>
          </p:nvSpPr>
          <p:spPr>
            <a:xfrm>
              <a:off x="3663897" y="1880738"/>
              <a:ext cx="284583" cy="837677"/>
            </a:xfrm>
            <a:custGeom>
              <a:rect b="b" l="l" r="r" t="t"/>
              <a:pathLst>
                <a:path extrusionOk="0" h="17199" w="5843">
                  <a:moveTo>
                    <a:pt x="2245" y="1"/>
                  </a:moveTo>
                  <a:cubicBezTo>
                    <a:pt x="1934" y="1"/>
                    <a:pt x="1616" y="42"/>
                    <a:pt x="1297" y="130"/>
                  </a:cubicBezTo>
                  <a:lnTo>
                    <a:pt x="256" y="404"/>
                  </a:lnTo>
                  <a:cubicBezTo>
                    <a:pt x="92" y="440"/>
                    <a:pt x="0" y="604"/>
                    <a:pt x="55" y="769"/>
                  </a:cubicBezTo>
                  <a:cubicBezTo>
                    <a:pt x="86" y="893"/>
                    <a:pt x="210" y="977"/>
                    <a:pt x="336" y="977"/>
                  </a:cubicBezTo>
                  <a:cubicBezTo>
                    <a:pt x="358" y="977"/>
                    <a:pt x="380" y="975"/>
                    <a:pt x="402" y="969"/>
                  </a:cubicBezTo>
                  <a:lnTo>
                    <a:pt x="1443" y="677"/>
                  </a:lnTo>
                  <a:cubicBezTo>
                    <a:pt x="1707" y="606"/>
                    <a:pt x="1970" y="573"/>
                    <a:pt x="2228" y="573"/>
                  </a:cubicBezTo>
                  <a:cubicBezTo>
                    <a:pt x="3823" y="573"/>
                    <a:pt x="5203" y="1862"/>
                    <a:pt x="5203" y="3543"/>
                  </a:cubicBezTo>
                  <a:lnTo>
                    <a:pt x="5276" y="16888"/>
                  </a:lnTo>
                  <a:cubicBezTo>
                    <a:pt x="5276" y="17052"/>
                    <a:pt x="5404" y="17180"/>
                    <a:pt x="5568" y="17180"/>
                  </a:cubicBezTo>
                  <a:lnTo>
                    <a:pt x="5568" y="17198"/>
                  </a:lnTo>
                  <a:cubicBezTo>
                    <a:pt x="5714" y="17180"/>
                    <a:pt x="5842" y="17052"/>
                    <a:pt x="5842" y="16906"/>
                  </a:cubicBezTo>
                  <a:lnTo>
                    <a:pt x="5787" y="3543"/>
                  </a:lnTo>
                  <a:cubicBezTo>
                    <a:pt x="5772" y="1536"/>
                    <a:pt x="4140" y="1"/>
                    <a:pt x="2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2"/>
            <p:cNvSpPr/>
            <p:nvPr/>
          </p:nvSpPr>
          <p:spPr>
            <a:xfrm>
              <a:off x="3271764" y="1951946"/>
              <a:ext cx="410827" cy="838457"/>
            </a:xfrm>
            <a:custGeom>
              <a:rect b="b" l="l" r="r" t="t"/>
              <a:pathLst>
                <a:path extrusionOk="0" h="17215" w="8435">
                  <a:moveTo>
                    <a:pt x="4470" y="0"/>
                  </a:moveTo>
                  <a:cubicBezTo>
                    <a:pt x="4437" y="0"/>
                    <a:pt x="4401" y="6"/>
                    <a:pt x="4364" y="19"/>
                  </a:cubicBezTo>
                  <a:lnTo>
                    <a:pt x="3323" y="292"/>
                  </a:lnTo>
                  <a:cubicBezTo>
                    <a:pt x="1060" y="913"/>
                    <a:pt x="1" y="3487"/>
                    <a:pt x="1169" y="5513"/>
                  </a:cubicBezTo>
                  <a:lnTo>
                    <a:pt x="3597" y="9694"/>
                  </a:lnTo>
                  <a:lnTo>
                    <a:pt x="5551" y="13053"/>
                  </a:lnTo>
                  <a:lnTo>
                    <a:pt x="6226" y="14258"/>
                  </a:lnTo>
                  <a:lnTo>
                    <a:pt x="7869" y="17069"/>
                  </a:lnTo>
                  <a:cubicBezTo>
                    <a:pt x="7905" y="17160"/>
                    <a:pt x="8015" y="17215"/>
                    <a:pt x="8106" y="17215"/>
                  </a:cubicBezTo>
                  <a:cubicBezTo>
                    <a:pt x="8161" y="17215"/>
                    <a:pt x="8216" y="17197"/>
                    <a:pt x="8252" y="17178"/>
                  </a:cubicBezTo>
                  <a:cubicBezTo>
                    <a:pt x="8398" y="17087"/>
                    <a:pt x="8435" y="16923"/>
                    <a:pt x="8362" y="16777"/>
                  </a:cubicBezTo>
                  <a:lnTo>
                    <a:pt x="6883" y="14239"/>
                  </a:lnTo>
                  <a:lnTo>
                    <a:pt x="6737" y="13984"/>
                  </a:lnTo>
                  <a:lnTo>
                    <a:pt x="6025" y="12761"/>
                  </a:lnTo>
                  <a:lnTo>
                    <a:pt x="1680" y="5221"/>
                  </a:lnTo>
                  <a:cubicBezTo>
                    <a:pt x="695" y="3524"/>
                    <a:pt x="1571" y="1369"/>
                    <a:pt x="3469" y="858"/>
                  </a:cubicBezTo>
                  <a:lnTo>
                    <a:pt x="4510" y="566"/>
                  </a:lnTo>
                  <a:cubicBezTo>
                    <a:pt x="4872" y="484"/>
                    <a:pt x="4774" y="0"/>
                    <a:pt x="44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2"/>
            <p:cNvSpPr/>
            <p:nvPr/>
          </p:nvSpPr>
          <p:spPr>
            <a:xfrm>
              <a:off x="3566972" y="2545864"/>
              <a:ext cx="391247" cy="351309"/>
            </a:xfrm>
            <a:custGeom>
              <a:rect b="b" l="l" r="r" t="t"/>
              <a:pathLst>
                <a:path extrusionOk="0" h="7213" w="8033">
                  <a:moveTo>
                    <a:pt x="7047" y="1"/>
                  </a:moveTo>
                  <a:lnTo>
                    <a:pt x="7047" y="530"/>
                  </a:lnTo>
                  <a:lnTo>
                    <a:pt x="7065" y="4601"/>
                  </a:lnTo>
                  <a:cubicBezTo>
                    <a:pt x="7065" y="5130"/>
                    <a:pt x="6719" y="5587"/>
                    <a:pt x="6207" y="5733"/>
                  </a:cubicBezTo>
                  <a:lnTo>
                    <a:pt x="5477" y="5934"/>
                  </a:lnTo>
                  <a:lnTo>
                    <a:pt x="4455" y="6207"/>
                  </a:lnTo>
                  <a:cubicBezTo>
                    <a:pt x="4349" y="6238"/>
                    <a:pt x="4242" y="6252"/>
                    <a:pt x="4137" y="6252"/>
                  </a:cubicBezTo>
                  <a:cubicBezTo>
                    <a:pt x="3736" y="6252"/>
                    <a:pt x="3361" y="6040"/>
                    <a:pt x="3159" y="5678"/>
                  </a:cubicBezTo>
                  <a:lnTo>
                    <a:pt x="1096" y="2137"/>
                  </a:lnTo>
                  <a:lnTo>
                    <a:pt x="840" y="1680"/>
                  </a:lnTo>
                  <a:lnTo>
                    <a:pt x="676" y="1771"/>
                  </a:lnTo>
                  <a:lnTo>
                    <a:pt x="512" y="1863"/>
                  </a:lnTo>
                  <a:lnTo>
                    <a:pt x="165" y="2064"/>
                  </a:lnTo>
                  <a:lnTo>
                    <a:pt x="1" y="2155"/>
                  </a:lnTo>
                  <a:lnTo>
                    <a:pt x="2319" y="6153"/>
                  </a:lnTo>
                  <a:cubicBezTo>
                    <a:pt x="2700" y="6812"/>
                    <a:pt x="3411" y="7213"/>
                    <a:pt x="4149" y="7213"/>
                  </a:cubicBezTo>
                  <a:cubicBezTo>
                    <a:pt x="4330" y="7213"/>
                    <a:pt x="4512" y="7189"/>
                    <a:pt x="4692" y="7138"/>
                  </a:cubicBezTo>
                  <a:lnTo>
                    <a:pt x="4984" y="7065"/>
                  </a:lnTo>
                  <a:lnTo>
                    <a:pt x="5349" y="6956"/>
                  </a:lnTo>
                  <a:lnTo>
                    <a:pt x="5897" y="6810"/>
                  </a:lnTo>
                  <a:lnTo>
                    <a:pt x="6463" y="6664"/>
                  </a:lnTo>
                  <a:cubicBezTo>
                    <a:pt x="7394" y="6408"/>
                    <a:pt x="8033" y="5568"/>
                    <a:pt x="8033" y="4601"/>
                  </a:cubicBezTo>
                  <a:lnTo>
                    <a:pt x="80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2"/>
            <p:cNvSpPr/>
            <p:nvPr/>
          </p:nvSpPr>
          <p:spPr>
            <a:xfrm>
              <a:off x="2063465" y="1316189"/>
              <a:ext cx="620648" cy="413505"/>
            </a:xfrm>
            <a:custGeom>
              <a:rect b="b" l="l" r="r" t="t"/>
              <a:pathLst>
                <a:path extrusionOk="0" h="8490" w="12743">
                  <a:moveTo>
                    <a:pt x="7467" y="1"/>
                  </a:moveTo>
                  <a:cubicBezTo>
                    <a:pt x="3724" y="1"/>
                    <a:pt x="2830" y="2940"/>
                    <a:pt x="0" y="3214"/>
                  </a:cubicBezTo>
                  <a:lnTo>
                    <a:pt x="1935" y="8490"/>
                  </a:lnTo>
                  <a:lnTo>
                    <a:pt x="11373" y="8490"/>
                  </a:lnTo>
                  <a:lnTo>
                    <a:pt x="12742" y="3177"/>
                  </a:lnTo>
                  <a:cubicBezTo>
                    <a:pt x="10406" y="2392"/>
                    <a:pt x="10132" y="1"/>
                    <a:pt x="74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2"/>
            <p:cNvSpPr/>
            <p:nvPr/>
          </p:nvSpPr>
          <p:spPr>
            <a:xfrm>
              <a:off x="2427105" y="1446915"/>
              <a:ext cx="48949" cy="132526"/>
            </a:xfrm>
            <a:custGeom>
              <a:rect b="b" l="l" r="r" t="t"/>
              <a:pathLst>
                <a:path extrusionOk="0" h="2721" w="1005">
                  <a:moveTo>
                    <a:pt x="329" y="0"/>
                  </a:moveTo>
                  <a:lnTo>
                    <a:pt x="1" y="2611"/>
                  </a:lnTo>
                  <a:lnTo>
                    <a:pt x="859" y="2720"/>
                  </a:lnTo>
                  <a:lnTo>
                    <a:pt x="1005" y="73"/>
                  </a:lnTo>
                  <a:lnTo>
                    <a:pt x="329" y="0"/>
                  </a:lnTo>
                  <a:close/>
                </a:path>
              </a:pathLst>
            </a:custGeom>
            <a:solidFill>
              <a:srgbClr val="FF6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2"/>
            <p:cNvSpPr/>
            <p:nvPr/>
          </p:nvSpPr>
          <p:spPr>
            <a:xfrm>
              <a:off x="2389747" y="1484272"/>
              <a:ext cx="132526" cy="48949"/>
            </a:xfrm>
            <a:custGeom>
              <a:rect b="b" l="l" r="r" t="t"/>
              <a:pathLst>
                <a:path extrusionOk="0" h="1005" w="2721">
                  <a:moveTo>
                    <a:pt x="92" y="0"/>
                  </a:moveTo>
                  <a:lnTo>
                    <a:pt x="1" y="858"/>
                  </a:lnTo>
                  <a:lnTo>
                    <a:pt x="2630" y="1004"/>
                  </a:lnTo>
                  <a:lnTo>
                    <a:pt x="2721" y="329"/>
                  </a:lnTo>
                  <a:lnTo>
                    <a:pt x="92" y="0"/>
                  </a:lnTo>
                  <a:close/>
                </a:path>
              </a:pathLst>
            </a:custGeom>
            <a:solidFill>
              <a:srgbClr val="FF6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2"/>
            <p:cNvSpPr/>
            <p:nvPr/>
          </p:nvSpPr>
          <p:spPr>
            <a:xfrm>
              <a:off x="2888594" y="3424323"/>
              <a:ext cx="330756" cy="286337"/>
            </a:xfrm>
            <a:custGeom>
              <a:rect b="b" l="l" r="r" t="t"/>
              <a:pathLst>
                <a:path extrusionOk="0" h="5879" w="6791">
                  <a:moveTo>
                    <a:pt x="6681" y="1"/>
                  </a:moveTo>
                  <a:lnTo>
                    <a:pt x="6681" y="1"/>
                  </a:lnTo>
                  <a:cubicBezTo>
                    <a:pt x="3633" y="202"/>
                    <a:pt x="0" y="2830"/>
                    <a:pt x="0" y="2830"/>
                  </a:cubicBezTo>
                  <a:lnTo>
                    <a:pt x="1077" y="5879"/>
                  </a:lnTo>
                  <a:cubicBezTo>
                    <a:pt x="6791" y="2465"/>
                    <a:pt x="6681" y="1"/>
                    <a:pt x="6681"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2"/>
            <p:cNvSpPr/>
            <p:nvPr/>
          </p:nvSpPr>
          <p:spPr>
            <a:xfrm>
              <a:off x="1342373" y="3439470"/>
              <a:ext cx="409950" cy="329002"/>
            </a:xfrm>
            <a:custGeom>
              <a:rect b="b" l="l" r="r" t="t"/>
              <a:pathLst>
                <a:path extrusionOk="0" h="6755" w="8417">
                  <a:moveTo>
                    <a:pt x="512" y="0"/>
                  </a:moveTo>
                  <a:cubicBezTo>
                    <a:pt x="512" y="0"/>
                    <a:pt x="0" y="3688"/>
                    <a:pt x="8270" y="6754"/>
                  </a:cubicBezTo>
                  <a:lnTo>
                    <a:pt x="8416" y="3268"/>
                  </a:lnTo>
                  <a:cubicBezTo>
                    <a:pt x="8416" y="3268"/>
                    <a:pt x="5094" y="73"/>
                    <a:pt x="512"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2"/>
            <p:cNvSpPr/>
            <p:nvPr/>
          </p:nvSpPr>
          <p:spPr>
            <a:xfrm>
              <a:off x="1368138" y="2631246"/>
              <a:ext cx="1845871" cy="1626065"/>
            </a:xfrm>
            <a:custGeom>
              <a:rect b="b" l="l" r="r" t="t"/>
              <a:pathLst>
                <a:path extrusionOk="0" h="33386" w="37899">
                  <a:moveTo>
                    <a:pt x="16303" y="0"/>
                  </a:moveTo>
                  <a:cubicBezTo>
                    <a:pt x="16303" y="0"/>
                    <a:pt x="15591" y="146"/>
                    <a:pt x="14514" y="402"/>
                  </a:cubicBezTo>
                  <a:cubicBezTo>
                    <a:pt x="14002" y="530"/>
                    <a:pt x="13418" y="694"/>
                    <a:pt x="12779" y="858"/>
                  </a:cubicBezTo>
                  <a:cubicBezTo>
                    <a:pt x="10753" y="1424"/>
                    <a:pt x="8307" y="2209"/>
                    <a:pt x="6755" y="3140"/>
                  </a:cubicBezTo>
                  <a:cubicBezTo>
                    <a:pt x="4638" y="4418"/>
                    <a:pt x="2191" y="10460"/>
                    <a:pt x="895" y="14002"/>
                  </a:cubicBezTo>
                  <a:cubicBezTo>
                    <a:pt x="859" y="14111"/>
                    <a:pt x="841" y="14203"/>
                    <a:pt x="804" y="14294"/>
                  </a:cubicBezTo>
                  <a:cubicBezTo>
                    <a:pt x="311" y="15681"/>
                    <a:pt x="1" y="16612"/>
                    <a:pt x="1" y="16612"/>
                  </a:cubicBezTo>
                  <a:cubicBezTo>
                    <a:pt x="1" y="16612"/>
                    <a:pt x="512" y="16722"/>
                    <a:pt x="1297" y="16941"/>
                  </a:cubicBezTo>
                  <a:lnTo>
                    <a:pt x="1480" y="16996"/>
                  </a:lnTo>
                  <a:cubicBezTo>
                    <a:pt x="2593" y="17306"/>
                    <a:pt x="3707" y="17671"/>
                    <a:pt x="4784" y="18109"/>
                  </a:cubicBezTo>
                  <a:lnTo>
                    <a:pt x="4911" y="18182"/>
                  </a:lnTo>
                  <a:cubicBezTo>
                    <a:pt x="5806" y="18547"/>
                    <a:pt x="6646" y="18985"/>
                    <a:pt x="7431" y="19515"/>
                  </a:cubicBezTo>
                  <a:cubicBezTo>
                    <a:pt x="7577" y="19624"/>
                    <a:pt x="7686" y="19697"/>
                    <a:pt x="7759" y="19752"/>
                  </a:cubicBezTo>
                  <a:lnTo>
                    <a:pt x="7851" y="19825"/>
                  </a:lnTo>
                  <a:lnTo>
                    <a:pt x="7887" y="19843"/>
                  </a:lnTo>
                  <a:cubicBezTo>
                    <a:pt x="7997" y="19935"/>
                    <a:pt x="8106" y="20026"/>
                    <a:pt x="8197" y="20117"/>
                  </a:cubicBezTo>
                  <a:cubicBezTo>
                    <a:pt x="8270" y="20172"/>
                    <a:pt x="8307" y="20227"/>
                    <a:pt x="8380" y="20282"/>
                  </a:cubicBezTo>
                  <a:lnTo>
                    <a:pt x="7285" y="27219"/>
                  </a:lnTo>
                  <a:lnTo>
                    <a:pt x="6646" y="31216"/>
                  </a:lnTo>
                  <a:cubicBezTo>
                    <a:pt x="10405" y="32658"/>
                    <a:pt x="14375" y="33385"/>
                    <a:pt x="18354" y="33385"/>
                  </a:cubicBezTo>
                  <a:cubicBezTo>
                    <a:pt x="20674" y="33385"/>
                    <a:pt x="22998" y="33138"/>
                    <a:pt x="25284" y="32640"/>
                  </a:cubicBezTo>
                  <a:lnTo>
                    <a:pt x="25540" y="32567"/>
                  </a:lnTo>
                  <a:cubicBezTo>
                    <a:pt x="28570" y="31892"/>
                    <a:pt x="31491" y="30778"/>
                    <a:pt x="34193" y="29263"/>
                  </a:cubicBezTo>
                  <a:cubicBezTo>
                    <a:pt x="34047" y="28697"/>
                    <a:pt x="33901" y="28131"/>
                    <a:pt x="33754" y="27547"/>
                  </a:cubicBezTo>
                  <a:cubicBezTo>
                    <a:pt x="33280" y="25649"/>
                    <a:pt x="32750" y="23695"/>
                    <a:pt x="32294" y="22125"/>
                  </a:cubicBezTo>
                  <a:cubicBezTo>
                    <a:pt x="32039" y="21194"/>
                    <a:pt x="31728" y="20282"/>
                    <a:pt x="31363" y="19387"/>
                  </a:cubicBezTo>
                  <a:cubicBezTo>
                    <a:pt x="31363" y="19351"/>
                    <a:pt x="31345" y="19314"/>
                    <a:pt x="31327" y="19296"/>
                  </a:cubicBezTo>
                  <a:cubicBezTo>
                    <a:pt x="31308" y="19241"/>
                    <a:pt x="31272" y="19205"/>
                    <a:pt x="31254" y="19150"/>
                  </a:cubicBezTo>
                  <a:cubicBezTo>
                    <a:pt x="31235" y="19132"/>
                    <a:pt x="31235" y="19132"/>
                    <a:pt x="31217" y="19113"/>
                  </a:cubicBezTo>
                  <a:lnTo>
                    <a:pt x="31308" y="19058"/>
                  </a:lnTo>
                  <a:cubicBezTo>
                    <a:pt x="31345" y="19040"/>
                    <a:pt x="31436" y="19004"/>
                    <a:pt x="31473" y="18967"/>
                  </a:cubicBezTo>
                  <a:cubicBezTo>
                    <a:pt x="31509" y="18949"/>
                    <a:pt x="31546" y="18931"/>
                    <a:pt x="31582" y="18912"/>
                  </a:cubicBezTo>
                  <a:cubicBezTo>
                    <a:pt x="32896" y="18219"/>
                    <a:pt x="34229" y="17598"/>
                    <a:pt x="35616" y="17050"/>
                  </a:cubicBezTo>
                  <a:lnTo>
                    <a:pt x="35653" y="17032"/>
                  </a:lnTo>
                  <a:cubicBezTo>
                    <a:pt x="35909" y="16941"/>
                    <a:pt x="36164" y="16850"/>
                    <a:pt x="36420" y="16758"/>
                  </a:cubicBezTo>
                  <a:lnTo>
                    <a:pt x="36493" y="16722"/>
                  </a:lnTo>
                  <a:lnTo>
                    <a:pt x="36621" y="16685"/>
                  </a:lnTo>
                  <a:cubicBezTo>
                    <a:pt x="37040" y="16539"/>
                    <a:pt x="37479" y="16411"/>
                    <a:pt x="37898" y="16284"/>
                  </a:cubicBezTo>
                  <a:cubicBezTo>
                    <a:pt x="37898" y="16284"/>
                    <a:pt x="37570" y="15426"/>
                    <a:pt x="37077" y="14148"/>
                  </a:cubicBezTo>
                  <a:lnTo>
                    <a:pt x="36967" y="13892"/>
                  </a:lnTo>
                  <a:cubicBezTo>
                    <a:pt x="35397" y="10095"/>
                    <a:pt x="32239" y="3067"/>
                    <a:pt x="30396" y="2538"/>
                  </a:cubicBezTo>
                  <a:cubicBezTo>
                    <a:pt x="29465" y="2264"/>
                    <a:pt x="28497" y="2026"/>
                    <a:pt x="27603" y="1807"/>
                  </a:cubicBezTo>
                  <a:cubicBezTo>
                    <a:pt x="27128" y="1680"/>
                    <a:pt x="26672" y="1588"/>
                    <a:pt x="26233" y="1479"/>
                  </a:cubicBezTo>
                  <a:lnTo>
                    <a:pt x="25229" y="1260"/>
                  </a:lnTo>
                  <a:cubicBezTo>
                    <a:pt x="23933" y="986"/>
                    <a:pt x="23057" y="822"/>
                    <a:pt x="23057" y="822"/>
                  </a:cubicBezTo>
                  <a:lnTo>
                    <a:pt x="21158" y="584"/>
                  </a:lnTo>
                  <a:lnTo>
                    <a:pt x="163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2"/>
            <p:cNvSpPr/>
            <p:nvPr/>
          </p:nvSpPr>
          <p:spPr>
            <a:xfrm>
              <a:off x="2740090" y="2961033"/>
              <a:ext cx="162772" cy="595419"/>
            </a:xfrm>
            <a:custGeom>
              <a:rect b="b" l="l" r="r" t="t"/>
              <a:pathLst>
                <a:path extrusionOk="0" h="12225" w="3342">
                  <a:moveTo>
                    <a:pt x="379" y="0"/>
                  </a:moveTo>
                  <a:cubicBezTo>
                    <a:pt x="367" y="0"/>
                    <a:pt x="354" y="6"/>
                    <a:pt x="347" y="20"/>
                  </a:cubicBezTo>
                  <a:cubicBezTo>
                    <a:pt x="92" y="367"/>
                    <a:pt x="92" y="988"/>
                    <a:pt x="55" y="1444"/>
                  </a:cubicBezTo>
                  <a:cubicBezTo>
                    <a:pt x="0" y="1992"/>
                    <a:pt x="0" y="2539"/>
                    <a:pt x="37" y="3087"/>
                  </a:cubicBezTo>
                  <a:cubicBezTo>
                    <a:pt x="146" y="4054"/>
                    <a:pt x="457" y="4985"/>
                    <a:pt x="968" y="5825"/>
                  </a:cubicBezTo>
                  <a:cubicBezTo>
                    <a:pt x="1461" y="6647"/>
                    <a:pt x="2063" y="7377"/>
                    <a:pt x="2465" y="8253"/>
                  </a:cubicBezTo>
                  <a:cubicBezTo>
                    <a:pt x="3031" y="9476"/>
                    <a:pt x="2921" y="10718"/>
                    <a:pt x="2720" y="12014"/>
                  </a:cubicBezTo>
                  <a:cubicBezTo>
                    <a:pt x="2710" y="12149"/>
                    <a:pt x="2800" y="12225"/>
                    <a:pt x="2886" y="12225"/>
                  </a:cubicBezTo>
                  <a:cubicBezTo>
                    <a:pt x="2952" y="12225"/>
                    <a:pt x="3015" y="12181"/>
                    <a:pt x="3031" y="12087"/>
                  </a:cubicBezTo>
                  <a:cubicBezTo>
                    <a:pt x="3195" y="11010"/>
                    <a:pt x="3341" y="9878"/>
                    <a:pt x="3013" y="8801"/>
                  </a:cubicBezTo>
                  <a:cubicBezTo>
                    <a:pt x="2720" y="7906"/>
                    <a:pt x="2191" y="7140"/>
                    <a:pt x="1698" y="6391"/>
                  </a:cubicBezTo>
                  <a:cubicBezTo>
                    <a:pt x="1114" y="5515"/>
                    <a:pt x="585" y="4639"/>
                    <a:pt x="384" y="3562"/>
                  </a:cubicBezTo>
                  <a:cubicBezTo>
                    <a:pt x="256" y="2886"/>
                    <a:pt x="238" y="2192"/>
                    <a:pt x="311" y="1499"/>
                  </a:cubicBezTo>
                  <a:cubicBezTo>
                    <a:pt x="347" y="1042"/>
                    <a:pt x="530" y="476"/>
                    <a:pt x="420" y="38"/>
                  </a:cubicBezTo>
                  <a:cubicBezTo>
                    <a:pt x="420" y="16"/>
                    <a:pt x="399" y="0"/>
                    <a:pt x="3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2"/>
            <p:cNvSpPr/>
            <p:nvPr/>
          </p:nvSpPr>
          <p:spPr>
            <a:xfrm>
              <a:off x="2871011" y="3293645"/>
              <a:ext cx="292327" cy="98822"/>
            </a:xfrm>
            <a:custGeom>
              <a:rect b="b" l="l" r="r" t="t"/>
              <a:pathLst>
                <a:path extrusionOk="0" h="2029" w="6002">
                  <a:moveTo>
                    <a:pt x="5874" y="0"/>
                  </a:moveTo>
                  <a:cubicBezTo>
                    <a:pt x="4852" y="110"/>
                    <a:pt x="3866" y="311"/>
                    <a:pt x="2898" y="621"/>
                  </a:cubicBezTo>
                  <a:cubicBezTo>
                    <a:pt x="1894" y="895"/>
                    <a:pt x="945" y="1315"/>
                    <a:pt x="69" y="1862"/>
                  </a:cubicBezTo>
                  <a:cubicBezTo>
                    <a:pt x="1" y="1913"/>
                    <a:pt x="44" y="2028"/>
                    <a:pt x="110" y="2028"/>
                  </a:cubicBezTo>
                  <a:cubicBezTo>
                    <a:pt x="114" y="2028"/>
                    <a:pt x="119" y="2028"/>
                    <a:pt x="124" y="2027"/>
                  </a:cubicBezTo>
                  <a:cubicBezTo>
                    <a:pt x="1036" y="1643"/>
                    <a:pt x="1949" y="1187"/>
                    <a:pt x="2880" y="895"/>
                  </a:cubicBezTo>
                  <a:cubicBezTo>
                    <a:pt x="3848" y="603"/>
                    <a:pt x="4852" y="384"/>
                    <a:pt x="5874" y="274"/>
                  </a:cubicBezTo>
                  <a:cubicBezTo>
                    <a:pt x="6002" y="274"/>
                    <a:pt x="6002" y="0"/>
                    <a:pt x="58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2"/>
            <p:cNvSpPr/>
            <p:nvPr/>
          </p:nvSpPr>
          <p:spPr>
            <a:xfrm>
              <a:off x="2502696" y="3313176"/>
              <a:ext cx="112070" cy="907861"/>
            </a:xfrm>
            <a:custGeom>
              <a:rect b="b" l="l" r="r" t="t"/>
              <a:pathLst>
                <a:path extrusionOk="0" h="18640" w="2301">
                  <a:moveTo>
                    <a:pt x="92" y="1"/>
                  </a:moveTo>
                  <a:cubicBezTo>
                    <a:pt x="37" y="19"/>
                    <a:pt x="0" y="74"/>
                    <a:pt x="19" y="129"/>
                  </a:cubicBezTo>
                  <a:cubicBezTo>
                    <a:pt x="329" y="1699"/>
                    <a:pt x="658" y="3250"/>
                    <a:pt x="931" y="4820"/>
                  </a:cubicBezTo>
                  <a:cubicBezTo>
                    <a:pt x="1223" y="6463"/>
                    <a:pt x="1461" y="8106"/>
                    <a:pt x="1643" y="9786"/>
                  </a:cubicBezTo>
                  <a:cubicBezTo>
                    <a:pt x="1662" y="9859"/>
                    <a:pt x="1662" y="9913"/>
                    <a:pt x="1662" y="9986"/>
                  </a:cubicBezTo>
                  <a:cubicBezTo>
                    <a:pt x="1698" y="10351"/>
                    <a:pt x="1735" y="10698"/>
                    <a:pt x="1771" y="11063"/>
                  </a:cubicBezTo>
                  <a:lnTo>
                    <a:pt x="1771" y="11191"/>
                  </a:lnTo>
                  <a:cubicBezTo>
                    <a:pt x="1972" y="13656"/>
                    <a:pt x="2045" y="16157"/>
                    <a:pt x="1990" y="18639"/>
                  </a:cubicBezTo>
                  <a:lnTo>
                    <a:pt x="2246" y="18566"/>
                  </a:lnTo>
                  <a:cubicBezTo>
                    <a:pt x="2300" y="16102"/>
                    <a:pt x="2227" y="13619"/>
                    <a:pt x="2027" y="11155"/>
                  </a:cubicBezTo>
                  <a:cubicBezTo>
                    <a:pt x="1990" y="10735"/>
                    <a:pt x="1954" y="10333"/>
                    <a:pt x="1917" y="9932"/>
                  </a:cubicBezTo>
                  <a:cubicBezTo>
                    <a:pt x="1917" y="9895"/>
                    <a:pt x="1899" y="9859"/>
                    <a:pt x="1899" y="9822"/>
                  </a:cubicBezTo>
                  <a:cubicBezTo>
                    <a:pt x="1735" y="8197"/>
                    <a:pt x="1515" y="6591"/>
                    <a:pt x="1242" y="4966"/>
                  </a:cubicBezTo>
                  <a:cubicBezTo>
                    <a:pt x="1223" y="4930"/>
                    <a:pt x="1223" y="4875"/>
                    <a:pt x="1223" y="4838"/>
                  </a:cubicBezTo>
                  <a:cubicBezTo>
                    <a:pt x="950" y="3232"/>
                    <a:pt x="639" y="1626"/>
                    <a:pt x="201" y="74"/>
                  </a:cubicBezTo>
                  <a:cubicBezTo>
                    <a:pt x="201" y="37"/>
                    <a:pt x="183" y="19"/>
                    <a:pt x="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2"/>
            <p:cNvSpPr/>
            <p:nvPr/>
          </p:nvSpPr>
          <p:spPr>
            <a:xfrm>
              <a:off x="2643165" y="3163795"/>
              <a:ext cx="244548" cy="296126"/>
            </a:xfrm>
            <a:custGeom>
              <a:rect b="b" l="l" r="r" t="t"/>
              <a:pathLst>
                <a:path extrusionOk="0" fill="none" h="6080" w="5021">
                  <a:moveTo>
                    <a:pt x="1" y="5295"/>
                  </a:moveTo>
                  <a:cubicBezTo>
                    <a:pt x="1" y="5295"/>
                    <a:pt x="1461" y="6080"/>
                    <a:pt x="2118" y="5496"/>
                  </a:cubicBezTo>
                  <a:cubicBezTo>
                    <a:pt x="2794" y="4912"/>
                    <a:pt x="5021" y="1"/>
                    <a:pt x="5021" y="1"/>
                  </a:cubicBezTo>
                </a:path>
              </a:pathLst>
            </a:custGeom>
            <a:noFill/>
            <a:ln cap="flat" cmpd="sng" w="5925">
              <a:solidFill>
                <a:srgbClr val="E6EEFF"/>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2"/>
            <p:cNvSpPr/>
            <p:nvPr/>
          </p:nvSpPr>
          <p:spPr>
            <a:xfrm>
              <a:off x="2652078" y="3163795"/>
              <a:ext cx="244548" cy="297052"/>
            </a:xfrm>
            <a:custGeom>
              <a:rect b="b" l="l" r="r" t="t"/>
              <a:pathLst>
                <a:path extrusionOk="0" fill="none" h="6099" w="5021">
                  <a:moveTo>
                    <a:pt x="5020" y="5295"/>
                  </a:moveTo>
                  <a:cubicBezTo>
                    <a:pt x="5020" y="5295"/>
                    <a:pt x="3560" y="6098"/>
                    <a:pt x="2903" y="5514"/>
                  </a:cubicBezTo>
                  <a:cubicBezTo>
                    <a:pt x="2227" y="4930"/>
                    <a:pt x="0" y="1"/>
                    <a:pt x="0" y="1"/>
                  </a:cubicBezTo>
                </a:path>
              </a:pathLst>
            </a:custGeom>
            <a:noFill/>
            <a:ln cap="flat" cmpd="sng" w="5925">
              <a:solidFill>
                <a:srgbClr val="E6EEFF"/>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2"/>
            <p:cNvSpPr/>
            <p:nvPr/>
          </p:nvSpPr>
          <p:spPr>
            <a:xfrm>
              <a:off x="2554276" y="2881058"/>
              <a:ext cx="418814" cy="282781"/>
            </a:xfrm>
            <a:custGeom>
              <a:rect b="b" l="l" r="r" t="t"/>
              <a:pathLst>
                <a:path extrusionOk="0" fill="none" h="5806" w="8599">
                  <a:moveTo>
                    <a:pt x="2008" y="5806"/>
                  </a:moveTo>
                  <a:cubicBezTo>
                    <a:pt x="2008" y="5806"/>
                    <a:pt x="0" y="1"/>
                    <a:pt x="4290" y="1"/>
                  </a:cubicBezTo>
                  <a:cubicBezTo>
                    <a:pt x="8598" y="1"/>
                    <a:pt x="6846" y="5806"/>
                    <a:pt x="6846" y="5806"/>
                  </a:cubicBezTo>
                </a:path>
              </a:pathLst>
            </a:custGeom>
            <a:noFill/>
            <a:ln cap="flat" cmpd="sng" w="11400">
              <a:solidFill>
                <a:schemeClr val="dk1"/>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2"/>
            <p:cNvSpPr/>
            <p:nvPr/>
          </p:nvSpPr>
          <p:spPr>
            <a:xfrm>
              <a:off x="2462660" y="2572555"/>
              <a:ext cx="317459" cy="308546"/>
            </a:xfrm>
            <a:custGeom>
              <a:rect b="b" l="l" r="r" t="t"/>
              <a:pathLst>
                <a:path extrusionOk="0" fill="none" h="6335" w="6518">
                  <a:moveTo>
                    <a:pt x="6518" y="6335"/>
                  </a:moveTo>
                  <a:cubicBezTo>
                    <a:pt x="6518" y="6335"/>
                    <a:pt x="5605" y="0"/>
                    <a:pt x="1" y="1479"/>
                  </a:cubicBezTo>
                </a:path>
              </a:pathLst>
            </a:custGeom>
            <a:noFill/>
            <a:ln cap="flat" cmpd="sng" w="11400">
              <a:solidFill>
                <a:schemeClr val="dk1"/>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2"/>
            <p:cNvSpPr/>
            <p:nvPr/>
          </p:nvSpPr>
          <p:spPr>
            <a:xfrm>
              <a:off x="1856270" y="2708591"/>
              <a:ext cx="295250" cy="599315"/>
            </a:xfrm>
            <a:custGeom>
              <a:rect b="b" l="l" r="r" t="t"/>
              <a:pathLst>
                <a:path extrusionOk="0" fill="none" h="12305" w="6062">
                  <a:moveTo>
                    <a:pt x="5843" y="12304"/>
                  </a:moveTo>
                  <a:cubicBezTo>
                    <a:pt x="5843" y="12304"/>
                    <a:pt x="1" y="3597"/>
                    <a:pt x="6062" y="0"/>
                  </a:cubicBezTo>
                </a:path>
              </a:pathLst>
            </a:custGeom>
            <a:noFill/>
            <a:ln cap="flat" cmpd="sng" w="11400">
              <a:solidFill>
                <a:schemeClr val="dk1"/>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2"/>
            <p:cNvSpPr/>
            <p:nvPr/>
          </p:nvSpPr>
          <p:spPr>
            <a:xfrm>
              <a:off x="2037651" y="3218492"/>
              <a:ext cx="209480" cy="174364"/>
            </a:xfrm>
            <a:custGeom>
              <a:rect b="b" l="l" r="r" t="t"/>
              <a:pathLst>
                <a:path extrusionOk="0" h="3580" w="4301">
                  <a:moveTo>
                    <a:pt x="2283" y="0"/>
                  </a:moveTo>
                  <a:cubicBezTo>
                    <a:pt x="2150" y="0"/>
                    <a:pt x="2016" y="15"/>
                    <a:pt x="1881" y="46"/>
                  </a:cubicBezTo>
                  <a:cubicBezTo>
                    <a:pt x="330" y="430"/>
                    <a:pt x="1" y="2474"/>
                    <a:pt x="1352" y="3314"/>
                  </a:cubicBezTo>
                  <a:cubicBezTo>
                    <a:pt x="1654" y="3497"/>
                    <a:pt x="1972" y="3580"/>
                    <a:pt x="2280" y="3580"/>
                  </a:cubicBezTo>
                  <a:cubicBezTo>
                    <a:pt x="3351" y="3580"/>
                    <a:pt x="4301" y="2584"/>
                    <a:pt x="4017" y="1379"/>
                  </a:cubicBezTo>
                  <a:cubicBezTo>
                    <a:pt x="3829" y="548"/>
                    <a:pt x="3089" y="0"/>
                    <a:pt x="22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2"/>
            <p:cNvSpPr/>
            <p:nvPr/>
          </p:nvSpPr>
          <p:spPr>
            <a:xfrm>
              <a:off x="2092786" y="3260233"/>
              <a:ext cx="106518" cy="89422"/>
            </a:xfrm>
            <a:custGeom>
              <a:rect b="b" l="l" r="r" t="t"/>
              <a:pathLst>
                <a:path extrusionOk="0" h="1836" w="2187">
                  <a:moveTo>
                    <a:pt x="1174" y="0"/>
                  </a:moveTo>
                  <a:cubicBezTo>
                    <a:pt x="1100" y="0"/>
                    <a:pt x="1025" y="10"/>
                    <a:pt x="950" y="29"/>
                  </a:cubicBezTo>
                  <a:cubicBezTo>
                    <a:pt x="165" y="230"/>
                    <a:pt x="1" y="1270"/>
                    <a:pt x="676" y="1690"/>
                  </a:cubicBezTo>
                  <a:cubicBezTo>
                    <a:pt x="835" y="1791"/>
                    <a:pt x="1003" y="1835"/>
                    <a:pt x="1164" y="1835"/>
                  </a:cubicBezTo>
                  <a:cubicBezTo>
                    <a:pt x="1708" y="1835"/>
                    <a:pt x="2186" y="1328"/>
                    <a:pt x="2045" y="723"/>
                  </a:cubicBezTo>
                  <a:cubicBezTo>
                    <a:pt x="1952" y="289"/>
                    <a:pt x="1584" y="0"/>
                    <a:pt x="11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2"/>
            <p:cNvSpPr/>
            <p:nvPr/>
          </p:nvSpPr>
          <p:spPr>
            <a:xfrm>
              <a:off x="1980763" y="2496964"/>
              <a:ext cx="528206" cy="818926"/>
            </a:xfrm>
            <a:custGeom>
              <a:rect b="b" l="l" r="r" t="t"/>
              <a:pathLst>
                <a:path extrusionOk="0" h="16814" w="10845">
                  <a:moveTo>
                    <a:pt x="7996" y="1"/>
                  </a:moveTo>
                  <a:lnTo>
                    <a:pt x="1" y="3232"/>
                  </a:lnTo>
                  <a:cubicBezTo>
                    <a:pt x="1" y="3232"/>
                    <a:pt x="2830" y="9073"/>
                    <a:pt x="3159" y="9439"/>
                  </a:cubicBezTo>
                  <a:cubicBezTo>
                    <a:pt x="3256" y="9553"/>
                    <a:pt x="3415" y="9592"/>
                    <a:pt x="3588" y="9592"/>
                  </a:cubicBezTo>
                  <a:cubicBezTo>
                    <a:pt x="3970" y="9592"/>
                    <a:pt x="4418" y="9402"/>
                    <a:pt x="4418" y="9402"/>
                  </a:cubicBezTo>
                  <a:lnTo>
                    <a:pt x="4418" y="9402"/>
                  </a:lnTo>
                  <a:cubicBezTo>
                    <a:pt x="4418" y="9402"/>
                    <a:pt x="4108" y="10516"/>
                    <a:pt x="4564" y="11155"/>
                  </a:cubicBezTo>
                  <a:cubicBezTo>
                    <a:pt x="5021" y="11812"/>
                    <a:pt x="10844" y="16814"/>
                    <a:pt x="10844" y="16814"/>
                  </a:cubicBezTo>
                  <a:lnTo>
                    <a:pt x="79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2"/>
            <p:cNvSpPr/>
            <p:nvPr/>
          </p:nvSpPr>
          <p:spPr>
            <a:xfrm>
              <a:off x="2379080" y="2545864"/>
              <a:ext cx="266806" cy="769149"/>
            </a:xfrm>
            <a:custGeom>
              <a:rect b="b" l="l" r="r" t="t"/>
              <a:pathLst>
                <a:path extrusionOk="0" h="15792" w="5478">
                  <a:moveTo>
                    <a:pt x="1" y="1"/>
                  </a:moveTo>
                  <a:lnTo>
                    <a:pt x="2648" y="15791"/>
                  </a:lnTo>
                  <a:cubicBezTo>
                    <a:pt x="2648" y="15791"/>
                    <a:pt x="4601" y="10023"/>
                    <a:pt x="4747" y="9311"/>
                  </a:cubicBezTo>
                  <a:cubicBezTo>
                    <a:pt x="4911" y="8599"/>
                    <a:pt x="4455" y="7704"/>
                    <a:pt x="4455" y="7704"/>
                  </a:cubicBezTo>
                  <a:lnTo>
                    <a:pt x="4455" y="7704"/>
                  </a:lnTo>
                  <a:cubicBezTo>
                    <a:pt x="4455" y="7704"/>
                    <a:pt x="4546" y="7718"/>
                    <a:pt x="4669" y="7718"/>
                  </a:cubicBezTo>
                  <a:cubicBezTo>
                    <a:pt x="4896" y="7718"/>
                    <a:pt x="5230" y="7672"/>
                    <a:pt x="5313" y="7412"/>
                  </a:cubicBezTo>
                  <a:cubicBezTo>
                    <a:pt x="5441" y="7029"/>
                    <a:pt x="5477" y="1370"/>
                    <a:pt x="5477" y="1370"/>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2"/>
            <p:cNvSpPr/>
            <p:nvPr/>
          </p:nvSpPr>
          <p:spPr>
            <a:xfrm>
              <a:off x="2038577" y="2478310"/>
              <a:ext cx="561082" cy="575303"/>
            </a:xfrm>
            <a:custGeom>
              <a:rect b="b" l="l" r="r" t="t"/>
              <a:pathLst>
                <a:path extrusionOk="0" h="11812" w="11520">
                  <a:moveTo>
                    <a:pt x="2446" y="0"/>
                  </a:moveTo>
                  <a:cubicBezTo>
                    <a:pt x="2446" y="0"/>
                    <a:pt x="493" y="1497"/>
                    <a:pt x="237" y="2227"/>
                  </a:cubicBezTo>
                  <a:cubicBezTo>
                    <a:pt x="0" y="2976"/>
                    <a:pt x="5696" y="11811"/>
                    <a:pt x="5696" y="11811"/>
                  </a:cubicBezTo>
                  <a:lnTo>
                    <a:pt x="8398" y="10716"/>
                  </a:lnTo>
                  <a:lnTo>
                    <a:pt x="11519" y="11300"/>
                  </a:lnTo>
                  <a:cubicBezTo>
                    <a:pt x="11519" y="11300"/>
                    <a:pt x="11483" y="1534"/>
                    <a:pt x="11282" y="1388"/>
                  </a:cubicBezTo>
                  <a:cubicBezTo>
                    <a:pt x="10679" y="950"/>
                    <a:pt x="10040" y="621"/>
                    <a:pt x="9347" y="384"/>
                  </a:cubicBezTo>
                  <a:lnTo>
                    <a:pt x="2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2"/>
            <p:cNvSpPr/>
            <p:nvPr/>
          </p:nvSpPr>
          <p:spPr>
            <a:xfrm>
              <a:off x="2348883" y="2961082"/>
              <a:ext cx="184982" cy="353939"/>
            </a:xfrm>
            <a:custGeom>
              <a:rect b="b" l="l" r="r" t="t"/>
              <a:pathLst>
                <a:path extrusionOk="0" h="7267" w="3798">
                  <a:moveTo>
                    <a:pt x="1534" y="1"/>
                  </a:moveTo>
                  <a:lnTo>
                    <a:pt x="0" y="1078"/>
                  </a:lnTo>
                  <a:lnTo>
                    <a:pt x="3286" y="7266"/>
                  </a:lnTo>
                  <a:lnTo>
                    <a:pt x="3797" y="841"/>
                  </a:lnTo>
                  <a:lnTo>
                    <a:pt x="15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2"/>
            <p:cNvSpPr/>
            <p:nvPr/>
          </p:nvSpPr>
          <p:spPr>
            <a:xfrm>
              <a:off x="2361546" y="2999559"/>
              <a:ext cx="172903" cy="39061"/>
            </a:xfrm>
            <a:custGeom>
              <a:rect b="b" l="l" r="r" t="t"/>
              <a:pathLst>
                <a:path extrusionOk="0" h="802" w="3550">
                  <a:moveTo>
                    <a:pt x="1789" y="0"/>
                  </a:moveTo>
                  <a:cubicBezTo>
                    <a:pt x="1767" y="0"/>
                    <a:pt x="1748" y="5"/>
                    <a:pt x="1712" y="14"/>
                  </a:cubicBezTo>
                  <a:cubicBezTo>
                    <a:pt x="1146" y="251"/>
                    <a:pt x="562" y="343"/>
                    <a:pt x="51" y="708"/>
                  </a:cubicBezTo>
                  <a:cubicBezTo>
                    <a:pt x="1" y="724"/>
                    <a:pt x="26" y="801"/>
                    <a:pt x="73" y="801"/>
                  </a:cubicBezTo>
                  <a:cubicBezTo>
                    <a:pt x="77" y="801"/>
                    <a:pt x="82" y="801"/>
                    <a:pt x="87" y="799"/>
                  </a:cubicBezTo>
                  <a:cubicBezTo>
                    <a:pt x="671" y="689"/>
                    <a:pt x="1255" y="379"/>
                    <a:pt x="1803" y="160"/>
                  </a:cubicBezTo>
                  <a:cubicBezTo>
                    <a:pt x="2314" y="324"/>
                    <a:pt x="2880" y="343"/>
                    <a:pt x="3409" y="452"/>
                  </a:cubicBezTo>
                  <a:cubicBezTo>
                    <a:pt x="3415" y="453"/>
                    <a:pt x="3421" y="454"/>
                    <a:pt x="3426" y="454"/>
                  </a:cubicBezTo>
                  <a:cubicBezTo>
                    <a:pt x="3522" y="454"/>
                    <a:pt x="3550" y="305"/>
                    <a:pt x="3446" y="288"/>
                  </a:cubicBezTo>
                  <a:cubicBezTo>
                    <a:pt x="2971" y="178"/>
                    <a:pt x="2405" y="142"/>
                    <a:pt x="1894" y="14"/>
                  </a:cubicBezTo>
                  <a:cubicBezTo>
                    <a:pt x="1840" y="5"/>
                    <a:pt x="1812" y="0"/>
                    <a:pt x="1789" y="0"/>
                  </a:cubicBezTo>
                  <a:close/>
                </a:path>
              </a:pathLst>
            </a:custGeom>
            <a:solidFill>
              <a:srgbClr val="0008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2"/>
            <p:cNvSpPr/>
            <p:nvPr/>
          </p:nvSpPr>
          <p:spPr>
            <a:xfrm>
              <a:off x="2161267" y="2086179"/>
              <a:ext cx="329002" cy="598292"/>
            </a:xfrm>
            <a:custGeom>
              <a:rect b="b" l="l" r="r" t="t"/>
              <a:pathLst>
                <a:path extrusionOk="0" h="12284" w="6755">
                  <a:moveTo>
                    <a:pt x="0" y="1"/>
                  </a:moveTo>
                  <a:lnTo>
                    <a:pt x="0" y="11173"/>
                  </a:lnTo>
                  <a:cubicBezTo>
                    <a:pt x="0" y="11173"/>
                    <a:pt x="1672" y="12283"/>
                    <a:pt x="4397" y="12283"/>
                  </a:cubicBezTo>
                  <a:cubicBezTo>
                    <a:pt x="5114" y="12283"/>
                    <a:pt x="5904" y="12206"/>
                    <a:pt x="6755" y="12013"/>
                  </a:cubicBezTo>
                  <a:lnTo>
                    <a:pt x="6554" y="1"/>
                  </a:lnTo>
                  <a:close/>
                </a:path>
              </a:pathLst>
            </a:custGeom>
            <a:solidFill>
              <a:srgbClr val="FF98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2"/>
            <p:cNvSpPr/>
            <p:nvPr/>
          </p:nvSpPr>
          <p:spPr>
            <a:xfrm>
              <a:off x="2251081" y="2324497"/>
              <a:ext cx="239190" cy="346780"/>
            </a:xfrm>
            <a:custGeom>
              <a:rect b="b" l="l" r="r" t="t"/>
              <a:pathLst>
                <a:path extrusionOk="0" h="7120" w="4911">
                  <a:moveTo>
                    <a:pt x="0" y="0"/>
                  </a:moveTo>
                  <a:cubicBezTo>
                    <a:pt x="0" y="0"/>
                    <a:pt x="347" y="6554"/>
                    <a:pt x="4911" y="7120"/>
                  </a:cubicBezTo>
                  <a:lnTo>
                    <a:pt x="4801" y="0"/>
                  </a:ln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2"/>
            <p:cNvSpPr/>
            <p:nvPr/>
          </p:nvSpPr>
          <p:spPr>
            <a:xfrm>
              <a:off x="2161267" y="2630320"/>
              <a:ext cx="49" cy="49"/>
            </a:xfrm>
            <a:custGeom>
              <a:rect b="b" l="l" r="r" t="t"/>
              <a:pathLst>
                <a:path extrusionOk="0" h="1" w="1">
                  <a:moveTo>
                    <a:pt x="0" y="1"/>
                  </a:moveTo>
                  <a:close/>
                </a:path>
              </a:pathLst>
            </a:custGeom>
            <a:solidFill>
              <a:srgbClr val="FF9D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2"/>
            <p:cNvSpPr/>
            <p:nvPr/>
          </p:nvSpPr>
          <p:spPr>
            <a:xfrm>
              <a:off x="2161267" y="2630320"/>
              <a:ext cx="329002" cy="369038"/>
            </a:xfrm>
            <a:custGeom>
              <a:rect b="b" l="l" r="r" t="t"/>
              <a:pathLst>
                <a:path extrusionOk="0" h="7577" w="6755">
                  <a:moveTo>
                    <a:pt x="0" y="1"/>
                  </a:moveTo>
                  <a:cubicBezTo>
                    <a:pt x="0" y="1"/>
                    <a:pt x="3086" y="6226"/>
                    <a:pt x="5897" y="7577"/>
                  </a:cubicBezTo>
                  <a:cubicBezTo>
                    <a:pt x="6317" y="5350"/>
                    <a:pt x="6609" y="3104"/>
                    <a:pt x="6755" y="841"/>
                  </a:cubicBezTo>
                  <a:lnTo>
                    <a:pt x="0" y="1"/>
                  </a:lnTo>
                  <a:close/>
                </a:path>
              </a:pathLst>
            </a:custGeom>
            <a:solidFill>
              <a:srgbClr val="FF98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2"/>
            <p:cNvSpPr/>
            <p:nvPr/>
          </p:nvSpPr>
          <p:spPr>
            <a:xfrm>
              <a:off x="2139934" y="1863837"/>
              <a:ext cx="509503" cy="597075"/>
            </a:xfrm>
            <a:custGeom>
              <a:rect b="b" l="l" r="r" t="t"/>
              <a:pathLst>
                <a:path extrusionOk="0" h="12259" w="10461">
                  <a:moveTo>
                    <a:pt x="7366" y="0"/>
                  </a:moveTo>
                  <a:cubicBezTo>
                    <a:pt x="5488" y="0"/>
                    <a:pt x="2661" y="205"/>
                    <a:pt x="1954" y="531"/>
                  </a:cubicBezTo>
                  <a:cubicBezTo>
                    <a:pt x="1205" y="897"/>
                    <a:pt x="0" y="2722"/>
                    <a:pt x="55" y="5186"/>
                  </a:cubicBezTo>
                  <a:cubicBezTo>
                    <a:pt x="92" y="6592"/>
                    <a:pt x="730" y="8253"/>
                    <a:pt x="2027" y="9641"/>
                  </a:cubicBezTo>
                  <a:cubicBezTo>
                    <a:pt x="2027" y="9641"/>
                    <a:pt x="3841" y="12258"/>
                    <a:pt x="7026" y="12258"/>
                  </a:cubicBezTo>
                  <a:cubicBezTo>
                    <a:pt x="7370" y="12258"/>
                    <a:pt x="7730" y="12228"/>
                    <a:pt x="8106" y="12160"/>
                  </a:cubicBezTo>
                  <a:cubicBezTo>
                    <a:pt x="9292" y="11959"/>
                    <a:pt x="9986" y="9842"/>
                    <a:pt x="10223" y="7432"/>
                  </a:cubicBezTo>
                  <a:cubicBezTo>
                    <a:pt x="10260" y="7140"/>
                    <a:pt x="10278" y="6829"/>
                    <a:pt x="10296" y="6519"/>
                  </a:cubicBezTo>
                  <a:cubicBezTo>
                    <a:pt x="10460" y="3452"/>
                    <a:pt x="9931" y="239"/>
                    <a:pt x="8836" y="75"/>
                  </a:cubicBezTo>
                  <a:cubicBezTo>
                    <a:pt x="8538" y="24"/>
                    <a:pt x="8008" y="0"/>
                    <a:pt x="7366" y="0"/>
                  </a:cubicBezTo>
                  <a:close/>
                </a:path>
              </a:pathLst>
            </a:custGeom>
            <a:solidFill>
              <a:srgbClr val="FF98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2"/>
            <p:cNvSpPr/>
            <p:nvPr/>
          </p:nvSpPr>
          <p:spPr>
            <a:xfrm>
              <a:off x="1673135" y="1625617"/>
              <a:ext cx="1043846" cy="853068"/>
            </a:xfrm>
            <a:custGeom>
              <a:rect b="b" l="l" r="r" t="t"/>
              <a:pathLst>
                <a:path extrusionOk="0" h="17515" w="21432">
                  <a:moveTo>
                    <a:pt x="12960" y="0"/>
                  </a:moveTo>
                  <a:cubicBezTo>
                    <a:pt x="10956" y="0"/>
                    <a:pt x="8875" y="346"/>
                    <a:pt x="7540" y="1479"/>
                  </a:cubicBezTo>
                  <a:cubicBezTo>
                    <a:pt x="5495" y="3214"/>
                    <a:pt x="5842" y="7339"/>
                    <a:pt x="5842" y="7339"/>
                  </a:cubicBezTo>
                  <a:cubicBezTo>
                    <a:pt x="5842" y="7339"/>
                    <a:pt x="4678" y="6899"/>
                    <a:pt x="3568" y="6899"/>
                  </a:cubicBezTo>
                  <a:cubicBezTo>
                    <a:pt x="2668" y="6899"/>
                    <a:pt x="1805" y="7188"/>
                    <a:pt x="1625" y="8234"/>
                  </a:cubicBezTo>
                  <a:cubicBezTo>
                    <a:pt x="1442" y="9201"/>
                    <a:pt x="1789" y="10205"/>
                    <a:pt x="2538" y="10862"/>
                  </a:cubicBezTo>
                  <a:cubicBezTo>
                    <a:pt x="2538" y="10862"/>
                    <a:pt x="0" y="15591"/>
                    <a:pt x="5094" y="17160"/>
                  </a:cubicBezTo>
                  <a:cubicBezTo>
                    <a:pt x="5888" y="17403"/>
                    <a:pt x="6609" y="17514"/>
                    <a:pt x="7250" y="17514"/>
                  </a:cubicBezTo>
                  <a:cubicBezTo>
                    <a:pt x="9982" y="17514"/>
                    <a:pt x="11258" y="15496"/>
                    <a:pt x="10534" y="13071"/>
                  </a:cubicBezTo>
                  <a:lnTo>
                    <a:pt x="11866" y="11027"/>
                  </a:lnTo>
                  <a:cubicBezTo>
                    <a:pt x="12688" y="10151"/>
                    <a:pt x="12998" y="8927"/>
                    <a:pt x="12688" y="7777"/>
                  </a:cubicBezTo>
                  <a:lnTo>
                    <a:pt x="12688" y="7777"/>
                  </a:lnTo>
                  <a:cubicBezTo>
                    <a:pt x="12688" y="7777"/>
                    <a:pt x="13483" y="8019"/>
                    <a:pt x="14484" y="8019"/>
                  </a:cubicBezTo>
                  <a:cubicBezTo>
                    <a:pt x="15916" y="8019"/>
                    <a:pt x="17770" y="7526"/>
                    <a:pt x="18328" y="5130"/>
                  </a:cubicBezTo>
                  <a:cubicBezTo>
                    <a:pt x="18328" y="5130"/>
                    <a:pt x="19150" y="5587"/>
                    <a:pt x="19332" y="6061"/>
                  </a:cubicBezTo>
                  <a:cubicBezTo>
                    <a:pt x="19679" y="7011"/>
                    <a:pt x="19789" y="8234"/>
                    <a:pt x="19862" y="8964"/>
                  </a:cubicBezTo>
                  <a:cubicBezTo>
                    <a:pt x="19862" y="8964"/>
                    <a:pt x="21432" y="7595"/>
                    <a:pt x="21213" y="6189"/>
                  </a:cubicBezTo>
                  <a:cubicBezTo>
                    <a:pt x="20939" y="4455"/>
                    <a:pt x="21286" y="1571"/>
                    <a:pt x="18365" y="713"/>
                  </a:cubicBezTo>
                  <a:cubicBezTo>
                    <a:pt x="17557" y="476"/>
                    <a:pt x="15311" y="0"/>
                    <a:pt x="12960"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2"/>
            <p:cNvSpPr/>
            <p:nvPr/>
          </p:nvSpPr>
          <p:spPr>
            <a:xfrm>
              <a:off x="2001219" y="2063872"/>
              <a:ext cx="276985" cy="235196"/>
            </a:xfrm>
            <a:custGeom>
              <a:rect b="b" l="l" r="r" t="t"/>
              <a:pathLst>
                <a:path extrusionOk="0" h="4829" w="5687">
                  <a:moveTo>
                    <a:pt x="3224" y="0"/>
                  </a:moveTo>
                  <a:cubicBezTo>
                    <a:pt x="3190" y="0"/>
                    <a:pt x="3156" y="1"/>
                    <a:pt x="3122" y="2"/>
                  </a:cubicBezTo>
                  <a:cubicBezTo>
                    <a:pt x="968" y="94"/>
                    <a:pt x="0" y="2722"/>
                    <a:pt x="1589" y="4183"/>
                  </a:cubicBezTo>
                  <a:cubicBezTo>
                    <a:pt x="2068" y="4629"/>
                    <a:pt x="2640" y="4828"/>
                    <a:pt x="3200" y="4828"/>
                  </a:cubicBezTo>
                  <a:cubicBezTo>
                    <a:pt x="4473" y="4828"/>
                    <a:pt x="5686" y="3799"/>
                    <a:pt x="5623" y="2303"/>
                  </a:cubicBezTo>
                  <a:cubicBezTo>
                    <a:pt x="5570" y="1004"/>
                    <a:pt x="4511" y="0"/>
                    <a:pt x="3224" y="0"/>
                  </a:cubicBezTo>
                  <a:close/>
                </a:path>
              </a:pathLst>
            </a:custGeom>
            <a:solidFill>
              <a:srgbClr val="FF98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2"/>
            <p:cNvSpPr/>
            <p:nvPr/>
          </p:nvSpPr>
          <p:spPr>
            <a:xfrm>
              <a:off x="1303262" y="3455446"/>
              <a:ext cx="1316301" cy="509844"/>
            </a:xfrm>
            <a:custGeom>
              <a:rect b="b" l="l" r="r" t="t"/>
              <a:pathLst>
                <a:path extrusionOk="0" h="10468" w="27026">
                  <a:moveTo>
                    <a:pt x="2611" y="1"/>
                  </a:moveTo>
                  <a:cubicBezTo>
                    <a:pt x="2611" y="1"/>
                    <a:pt x="0" y="6773"/>
                    <a:pt x="1917" y="9530"/>
                  </a:cubicBezTo>
                  <a:cubicBezTo>
                    <a:pt x="2384" y="10203"/>
                    <a:pt x="3772" y="10468"/>
                    <a:pt x="5672" y="10468"/>
                  </a:cubicBezTo>
                  <a:cubicBezTo>
                    <a:pt x="12301" y="10468"/>
                    <a:pt x="25159" y="7248"/>
                    <a:pt x="26838" y="6964"/>
                  </a:cubicBezTo>
                  <a:lnTo>
                    <a:pt x="26838" y="6964"/>
                  </a:lnTo>
                  <a:cubicBezTo>
                    <a:pt x="26879" y="6969"/>
                    <a:pt x="26913" y="6971"/>
                    <a:pt x="26941" y="6971"/>
                  </a:cubicBezTo>
                  <a:cubicBezTo>
                    <a:pt x="26982" y="6971"/>
                    <a:pt x="27008" y="6966"/>
                    <a:pt x="27018" y="6956"/>
                  </a:cubicBezTo>
                  <a:cubicBezTo>
                    <a:pt x="27025" y="6948"/>
                    <a:pt x="27019" y="6944"/>
                    <a:pt x="26998" y="6944"/>
                  </a:cubicBezTo>
                  <a:cubicBezTo>
                    <a:pt x="26970" y="6944"/>
                    <a:pt x="26916" y="6951"/>
                    <a:pt x="26838" y="6964"/>
                  </a:cubicBezTo>
                  <a:lnTo>
                    <a:pt x="26838" y="6964"/>
                  </a:lnTo>
                  <a:cubicBezTo>
                    <a:pt x="25127" y="6785"/>
                    <a:pt x="11997" y="2923"/>
                    <a:pt x="9458" y="2923"/>
                  </a:cubicBezTo>
                  <a:cubicBezTo>
                    <a:pt x="9363" y="2923"/>
                    <a:pt x="9283" y="2928"/>
                    <a:pt x="9219" y="2940"/>
                  </a:cubicBezTo>
                  <a:cubicBezTo>
                    <a:pt x="9219" y="2940"/>
                    <a:pt x="7321" y="1260"/>
                    <a:pt x="2611" y="1"/>
                  </a:cubicBezTo>
                  <a:close/>
                </a:path>
              </a:pathLst>
            </a:custGeom>
            <a:solidFill>
              <a:srgbClr val="FD9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2"/>
            <p:cNvSpPr/>
            <p:nvPr/>
          </p:nvSpPr>
          <p:spPr>
            <a:xfrm>
              <a:off x="1734456" y="3443902"/>
              <a:ext cx="1580039" cy="538142"/>
            </a:xfrm>
            <a:custGeom>
              <a:rect b="b" l="l" r="r" t="t"/>
              <a:pathLst>
                <a:path extrusionOk="0" h="11049" w="32441">
                  <a:moveTo>
                    <a:pt x="29100" y="0"/>
                  </a:moveTo>
                  <a:lnTo>
                    <a:pt x="29100" y="0"/>
                  </a:lnTo>
                  <a:cubicBezTo>
                    <a:pt x="24773" y="1552"/>
                    <a:pt x="23696" y="2428"/>
                    <a:pt x="23696" y="2428"/>
                  </a:cubicBezTo>
                  <a:cubicBezTo>
                    <a:pt x="23696" y="2428"/>
                    <a:pt x="10114" y="1935"/>
                    <a:pt x="6189" y="1461"/>
                  </a:cubicBezTo>
                  <a:cubicBezTo>
                    <a:pt x="5853" y="1415"/>
                    <a:pt x="5516" y="1392"/>
                    <a:pt x="5181" y="1392"/>
                  </a:cubicBezTo>
                  <a:cubicBezTo>
                    <a:pt x="3262" y="1392"/>
                    <a:pt x="1400" y="2138"/>
                    <a:pt x="1" y="3505"/>
                  </a:cubicBezTo>
                  <a:cubicBezTo>
                    <a:pt x="6881" y="4038"/>
                    <a:pt x="23173" y="11048"/>
                    <a:pt x="28008" y="11048"/>
                  </a:cubicBezTo>
                  <a:cubicBezTo>
                    <a:pt x="28471" y="11048"/>
                    <a:pt x="28829" y="10984"/>
                    <a:pt x="29063" y="10844"/>
                  </a:cubicBezTo>
                  <a:cubicBezTo>
                    <a:pt x="32440" y="8799"/>
                    <a:pt x="29100" y="1"/>
                    <a:pt x="29100" y="0"/>
                  </a:cubicBezTo>
                  <a:close/>
                </a:path>
              </a:pathLst>
            </a:custGeom>
            <a:solidFill>
              <a:srgbClr val="FD9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2"/>
            <p:cNvSpPr/>
            <p:nvPr/>
          </p:nvSpPr>
          <p:spPr>
            <a:xfrm>
              <a:off x="2634300" y="3470739"/>
              <a:ext cx="305867" cy="96144"/>
            </a:xfrm>
            <a:custGeom>
              <a:rect b="b" l="l" r="r" t="t"/>
              <a:pathLst>
                <a:path extrusionOk="0" h="1974" w="6280">
                  <a:moveTo>
                    <a:pt x="3933" y="0"/>
                  </a:moveTo>
                  <a:cubicBezTo>
                    <a:pt x="3409" y="0"/>
                    <a:pt x="2096" y="309"/>
                    <a:pt x="1333" y="618"/>
                  </a:cubicBezTo>
                  <a:cubicBezTo>
                    <a:pt x="785" y="855"/>
                    <a:pt x="310" y="1257"/>
                    <a:pt x="0" y="1749"/>
                  </a:cubicBezTo>
                  <a:cubicBezTo>
                    <a:pt x="0" y="1749"/>
                    <a:pt x="2678" y="1974"/>
                    <a:pt x="4254" y="1974"/>
                  </a:cubicBezTo>
                  <a:cubicBezTo>
                    <a:pt x="4533" y="1974"/>
                    <a:pt x="4777" y="1967"/>
                    <a:pt x="4965" y="1950"/>
                  </a:cubicBezTo>
                  <a:cubicBezTo>
                    <a:pt x="6280" y="1841"/>
                    <a:pt x="4783" y="1384"/>
                    <a:pt x="4783" y="1384"/>
                  </a:cubicBezTo>
                  <a:cubicBezTo>
                    <a:pt x="4783" y="1384"/>
                    <a:pt x="5458" y="1038"/>
                    <a:pt x="5385" y="818"/>
                  </a:cubicBezTo>
                  <a:cubicBezTo>
                    <a:pt x="5369" y="766"/>
                    <a:pt x="5251" y="746"/>
                    <a:pt x="5077" y="746"/>
                  </a:cubicBezTo>
                  <a:cubicBezTo>
                    <a:pt x="4460" y="746"/>
                    <a:pt x="3140" y="1001"/>
                    <a:pt x="3140" y="1001"/>
                  </a:cubicBezTo>
                  <a:cubicBezTo>
                    <a:pt x="3140" y="1001"/>
                    <a:pt x="4418" y="107"/>
                    <a:pt x="4089" y="15"/>
                  </a:cubicBezTo>
                  <a:cubicBezTo>
                    <a:pt x="4051" y="5"/>
                    <a:pt x="3998" y="0"/>
                    <a:pt x="3933" y="0"/>
                  </a:cubicBezTo>
                  <a:close/>
                </a:path>
              </a:pathLst>
            </a:custGeom>
            <a:solidFill>
              <a:srgbClr val="FD9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2"/>
            <p:cNvSpPr/>
            <p:nvPr/>
          </p:nvSpPr>
          <p:spPr>
            <a:xfrm>
              <a:off x="2399537" y="2097722"/>
              <a:ext cx="38282" cy="63365"/>
            </a:xfrm>
            <a:custGeom>
              <a:rect b="b" l="l" r="r" t="t"/>
              <a:pathLst>
                <a:path extrusionOk="0" h="1301" w="786">
                  <a:moveTo>
                    <a:pt x="367" y="0"/>
                  </a:moveTo>
                  <a:cubicBezTo>
                    <a:pt x="360" y="0"/>
                    <a:pt x="354" y="1"/>
                    <a:pt x="348" y="1"/>
                  </a:cubicBezTo>
                  <a:cubicBezTo>
                    <a:pt x="147" y="19"/>
                    <a:pt x="1" y="311"/>
                    <a:pt x="37" y="677"/>
                  </a:cubicBezTo>
                  <a:cubicBezTo>
                    <a:pt x="54" y="1021"/>
                    <a:pt x="218" y="1300"/>
                    <a:pt x="405" y="1300"/>
                  </a:cubicBezTo>
                  <a:cubicBezTo>
                    <a:pt x="416" y="1300"/>
                    <a:pt x="427" y="1299"/>
                    <a:pt x="439" y="1297"/>
                  </a:cubicBezTo>
                  <a:cubicBezTo>
                    <a:pt x="640" y="1279"/>
                    <a:pt x="786" y="969"/>
                    <a:pt x="767" y="622"/>
                  </a:cubicBezTo>
                  <a:cubicBezTo>
                    <a:pt x="732" y="268"/>
                    <a:pt x="560" y="0"/>
                    <a:pt x="367"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2"/>
            <p:cNvSpPr/>
            <p:nvPr/>
          </p:nvSpPr>
          <p:spPr>
            <a:xfrm>
              <a:off x="2556906" y="2084377"/>
              <a:ext cx="37405" cy="63268"/>
            </a:xfrm>
            <a:custGeom>
              <a:rect b="b" l="l" r="r" t="t"/>
              <a:pathLst>
                <a:path extrusionOk="0" h="1299" w="768">
                  <a:moveTo>
                    <a:pt x="367" y="0"/>
                  </a:moveTo>
                  <a:cubicBezTo>
                    <a:pt x="360" y="0"/>
                    <a:pt x="354" y="1"/>
                    <a:pt x="348" y="1"/>
                  </a:cubicBezTo>
                  <a:cubicBezTo>
                    <a:pt x="147" y="20"/>
                    <a:pt x="1" y="312"/>
                    <a:pt x="19" y="677"/>
                  </a:cubicBezTo>
                  <a:cubicBezTo>
                    <a:pt x="55" y="1013"/>
                    <a:pt x="227" y="1298"/>
                    <a:pt x="421" y="1298"/>
                  </a:cubicBezTo>
                  <a:cubicBezTo>
                    <a:pt x="427" y="1298"/>
                    <a:pt x="433" y="1298"/>
                    <a:pt x="439" y="1297"/>
                  </a:cubicBezTo>
                  <a:cubicBezTo>
                    <a:pt x="640" y="1279"/>
                    <a:pt x="768" y="987"/>
                    <a:pt x="749" y="622"/>
                  </a:cubicBezTo>
                  <a:cubicBezTo>
                    <a:pt x="732" y="268"/>
                    <a:pt x="560" y="0"/>
                    <a:pt x="367"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2"/>
            <p:cNvSpPr/>
            <p:nvPr/>
          </p:nvSpPr>
          <p:spPr>
            <a:xfrm>
              <a:off x="2591585" y="2181350"/>
              <a:ext cx="49874" cy="44565"/>
            </a:xfrm>
            <a:custGeom>
              <a:rect b="b" l="l" r="r" t="t"/>
              <a:pathLst>
                <a:path extrusionOk="0" h="915" w="1024">
                  <a:moveTo>
                    <a:pt x="987" y="0"/>
                  </a:moveTo>
                  <a:cubicBezTo>
                    <a:pt x="439" y="37"/>
                    <a:pt x="1" y="310"/>
                    <a:pt x="37" y="548"/>
                  </a:cubicBezTo>
                  <a:cubicBezTo>
                    <a:pt x="72" y="756"/>
                    <a:pt x="419" y="914"/>
                    <a:pt x="876" y="914"/>
                  </a:cubicBezTo>
                  <a:cubicBezTo>
                    <a:pt x="900" y="914"/>
                    <a:pt x="925" y="914"/>
                    <a:pt x="950" y="913"/>
                  </a:cubicBezTo>
                  <a:cubicBezTo>
                    <a:pt x="987" y="621"/>
                    <a:pt x="1005" y="310"/>
                    <a:pt x="1023" y="0"/>
                  </a:cubicBezTo>
                  <a:close/>
                </a:path>
              </a:pathLst>
            </a:custGeom>
            <a:solidFill>
              <a:srgbClr val="FF6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2"/>
            <p:cNvSpPr/>
            <p:nvPr/>
          </p:nvSpPr>
          <p:spPr>
            <a:xfrm>
              <a:off x="2328426" y="2200638"/>
              <a:ext cx="100527" cy="45296"/>
            </a:xfrm>
            <a:custGeom>
              <a:rect b="b" l="l" r="r" t="t"/>
              <a:pathLst>
                <a:path extrusionOk="0" h="930" w="2064">
                  <a:moveTo>
                    <a:pt x="1138" y="1"/>
                  </a:moveTo>
                  <a:cubicBezTo>
                    <a:pt x="1088" y="1"/>
                    <a:pt x="1037" y="2"/>
                    <a:pt x="986" y="6"/>
                  </a:cubicBezTo>
                  <a:cubicBezTo>
                    <a:pt x="420" y="60"/>
                    <a:pt x="0" y="316"/>
                    <a:pt x="19" y="553"/>
                  </a:cubicBezTo>
                  <a:cubicBezTo>
                    <a:pt x="50" y="776"/>
                    <a:pt x="414" y="929"/>
                    <a:pt x="868" y="929"/>
                  </a:cubicBezTo>
                  <a:cubicBezTo>
                    <a:pt x="936" y="929"/>
                    <a:pt x="1006" y="926"/>
                    <a:pt x="1077" y="918"/>
                  </a:cubicBezTo>
                  <a:cubicBezTo>
                    <a:pt x="1643" y="882"/>
                    <a:pt x="2063" y="626"/>
                    <a:pt x="2045" y="371"/>
                  </a:cubicBezTo>
                  <a:cubicBezTo>
                    <a:pt x="2012" y="156"/>
                    <a:pt x="1619" y="1"/>
                    <a:pt x="1138" y="1"/>
                  </a:cubicBezTo>
                  <a:close/>
                </a:path>
              </a:pathLst>
            </a:custGeom>
            <a:solidFill>
              <a:srgbClr val="FF6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2"/>
            <p:cNvSpPr/>
            <p:nvPr/>
          </p:nvSpPr>
          <p:spPr>
            <a:xfrm>
              <a:off x="2474252" y="2079701"/>
              <a:ext cx="70281" cy="214935"/>
            </a:xfrm>
            <a:custGeom>
              <a:rect b="b" l="l" r="r" t="t"/>
              <a:pathLst>
                <a:path extrusionOk="0" h="4413" w="1443">
                  <a:moveTo>
                    <a:pt x="499" y="1"/>
                  </a:moveTo>
                  <a:cubicBezTo>
                    <a:pt x="459" y="1"/>
                    <a:pt x="420" y="29"/>
                    <a:pt x="420" y="79"/>
                  </a:cubicBezTo>
                  <a:cubicBezTo>
                    <a:pt x="402" y="1393"/>
                    <a:pt x="785" y="2781"/>
                    <a:pt x="1095" y="4059"/>
                  </a:cubicBezTo>
                  <a:cubicBezTo>
                    <a:pt x="767" y="4113"/>
                    <a:pt x="438" y="4113"/>
                    <a:pt x="110" y="4168"/>
                  </a:cubicBezTo>
                  <a:cubicBezTo>
                    <a:pt x="0" y="4205"/>
                    <a:pt x="0" y="4351"/>
                    <a:pt x="110" y="4387"/>
                  </a:cubicBezTo>
                  <a:cubicBezTo>
                    <a:pt x="238" y="4405"/>
                    <a:pt x="367" y="4413"/>
                    <a:pt x="496" y="4413"/>
                  </a:cubicBezTo>
                  <a:cubicBezTo>
                    <a:pt x="769" y="4413"/>
                    <a:pt x="1042" y="4376"/>
                    <a:pt x="1315" y="4314"/>
                  </a:cubicBezTo>
                  <a:cubicBezTo>
                    <a:pt x="1388" y="4296"/>
                    <a:pt x="1442" y="4223"/>
                    <a:pt x="1442" y="4150"/>
                  </a:cubicBezTo>
                  <a:cubicBezTo>
                    <a:pt x="1278" y="3475"/>
                    <a:pt x="1114" y="2799"/>
                    <a:pt x="986" y="2124"/>
                  </a:cubicBezTo>
                  <a:cubicBezTo>
                    <a:pt x="876" y="1430"/>
                    <a:pt x="749" y="736"/>
                    <a:pt x="584" y="61"/>
                  </a:cubicBezTo>
                  <a:cubicBezTo>
                    <a:pt x="568" y="20"/>
                    <a:pt x="533" y="1"/>
                    <a:pt x="499"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2"/>
            <p:cNvSpPr/>
            <p:nvPr/>
          </p:nvSpPr>
          <p:spPr>
            <a:xfrm>
              <a:off x="2091910" y="2114623"/>
              <a:ext cx="80753" cy="129994"/>
            </a:xfrm>
            <a:custGeom>
              <a:rect b="b" l="l" r="r" t="t"/>
              <a:pathLst>
                <a:path extrusionOk="0" h="2669" w="1658">
                  <a:moveTo>
                    <a:pt x="1193" y="1"/>
                  </a:moveTo>
                  <a:cubicBezTo>
                    <a:pt x="955" y="1"/>
                    <a:pt x="688" y="180"/>
                    <a:pt x="512" y="330"/>
                  </a:cubicBezTo>
                  <a:cubicBezTo>
                    <a:pt x="183" y="622"/>
                    <a:pt x="0" y="1060"/>
                    <a:pt x="55" y="1516"/>
                  </a:cubicBezTo>
                  <a:cubicBezTo>
                    <a:pt x="92" y="1954"/>
                    <a:pt x="329" y="2338"/>
                    <a:pt x="712" y="2538"/>
                  </a:cubicBezTo>
                  <a:cubicBezTo>
                    <a:pt x="856" y="2610"/>
                    <a:pt x="1039" y="2669"/>
                    <a:pt x="1207" y="2669"/>
                  </a:cubicBezTo>
                  <a:cubicBezTo>
                    <a:pt x="1382" y="2669"/>
                    <a:pt x="1542" y="2606"/>
                    <a:pt x="1625" y="2429"/>
                  </a:cubicBezTo>
                  <a:cubicBezTo>
                    <a:pt x="1658" y="2364"/>
                    <a:pt x="1632" y="2298"/>
                    <a:pt x="1574" y="2298"/>
                  </a:cubicBezTo>
                  <a:cubicBezTo>
                    <a:pt x="1567" y="2298"/>
                    <a:pt x="1560" y="2299"/>
                    <a:pt x="1552" y="2301"/>
                  </a:cubicBezTo>
                  <a:cubicBezTo>
                    <a:pt x="1508" y="2299"/>
                    <a:pt x="1465" y="2298"/>
                    <a:pt x="1424" y="2298"/>
                  </a:cubicBezTo>
                  <a:cubicBezTo>
                    <a:pt x="1370" y="2298"/>
                    <a:pt x="1318" y="2299"/>
                    <a:pt x="1268" y="2299"/>
                  </a:cubicBezTo>
                  <a:cubicBezTo>
                    <a:pt x="1092" y="2299"/>
                    <a:pt x="938" y="2283"/>
                    <a:pt x="767" y="2137"/>
                  </a:cubicBezTo>
                  <a:cubicBezTo>
                    <a:pt x="475" y="1900"/>
                    <a:pt x="347" y="1516"/>
                    <a:pt x="420" y="1133"/>
                  </a:cubicBezTo>
                  <a:cubicBezTo>
                    <a:pt x="475" y="841"/>
                    <a:pt x="658" y="603"/>
                    <a:pt x="895" y="439"/>
                  </a:cubicBezTo>
                  <a:cubicBezTo>
                    <a:pt x="1078" y="330"/>
                    <a:pt x="1278" y="311"/>
                    <a:pt x="1424" y="147"/>
                  </a:cubicBezTo>
                  <a:cubicBezTo>
                    <a:pt x="1443" y="129"/>
                    <a:pt x="1443" y="92"/>
                    <a:pt x="1424" y="74"/>
                  </a:cubicBezTo>
                  <a:cubicBezTo>
                    <a:pt x="1354" y="22"/>
                    <a:pt x="1275" y="1"/>
                    <a:pt x="1193"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2"/>
            <p:cNvSpPr/>
            <p:nvPr/>
          </p:nvSpPr>
          <p:spPr>
            <a:xfrm>
              <a:off x="2411714" y="2340180"/>
              <a:ext cx="78659" cy="28979"/>
            </a:xfrm>
            <a:custGeom>
              <a:rect b="b" l="l" r="r" t="t"/>
              <a:pathLst>
                <a:path extrusionOk="0" h="595" w="1615">
                  <a:moveTo>
                    <a:pt x="247" y="1"/>
                  </a:moveTo>
                  <a:cubicBezTo>
                    <a:pt x="92" y="1"/>
                    <a:pt x="0" y="227"/>
                    <a:pt x="171" y="335"/>
                  </a:cubicBezTo>
                  <a:cubicBezTo>
                    <a:pt x="423" y="500"/>
                    <a:pt x="720" y="594"/>
                    <a:pt x="1018" y="594"/>
                  </a:cubicBezTo>
                  <a:cubicBezTo>
                    <a:pt x="1150" y="594"/>
                    <a:pt x="1283" y="575"/>
                    <a:pt x="1412" y="536"/>
                  </a:cubicBezTo>
                  <a:cubicBezTo>
                    <a:pt x="1614" y="469"/>
                    <a:pt x="1552" y="183"/>
                    <a:pt x="1368" y="183"/>
                  </a:cubicBezTo>
                  <a:cubicBezTo>
                    <a:pt x="1353" y="183"/>
                    <a:pt x="1337" y="185"/>
                    <a:pt x="1321" y="189"/>
                  </a:cubicBezTo>
                  <a:cubicBezTo>
                    <a:pt x="1222" y="210"/>
                    <a:pt x="1122" y="221"/>
                    <a:pt x="1025" y="221"/>
                  </a:cubicBezTo>
                  <a:cubicBezTo>
                    <a:pt x="780" y="221"/>
                    <a:pt x="544" y="155"/>
                    <a:pt x="335" y="25"/>
                  </a:cubicBezTo>
                  <a:cubicBezTo>
                    <a:pt x="304" y="8"/>
                    <a:pt x="274" y="1"/>
                    <a:pt x="247"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2"/>
            <p:cNvSpPr/>
            <p:nvPr/>
          </p:nvSpPr>
          <p:spPr>
            <a:xfrm>
              <a:off x="1602901" y="3597131"/>
              <a:ext cx="894613" cy="224189"/>
            </a:xfrm>
            <a:custGeom>
              <a:rect b="b" l="l" r="r" t="t"/>
              <a:pathLst>
                <a:path extrusionOk="0" h="4603" w="18368">
                  <a:moveTo>
                    <a:pt x="2770" y="1"/>
                  </a:moveTo>
                  <a:cubicBezTo>
                    <a:pt x="2463" y="1"/>
                    <a:pt x="2158" y="24"/>
                    <a:pt x="1862" y="67"/>
                  </a:cubicBezTo>
                  <a:cubicBezTo>
                    <a:pt x="1223" y="177"/>
                    <a:pt x="493" y="359"/>
                    <a:pt x="0" y="797"/>
                  </a:cubicBezTo>
                  <a:cubicBezTo>
                    <a:pt x="0" y="797"/>
                    <a:pt x="0" y="834"/>
                    <a:pt x="18" y="834"/>
                  </a:cubicBezTo>
                  <a:cubicBezTo>
                    <a:pt x="767" y="670"/>
                    <a:pt x="1424" y="341"/>
                    <a:pt x="2191" y="268"/>
                  </a:cubicBezTo>
                  <a:cubicBezTo>
                    <a:pt x="2347" y="256"/>
                    <a:pt x="2504" y="250"/>
                    <a:pt x="2660" y="250"/>
                  </a:cubicBezTo>
                  <a:cubicBezTo>
                    <a:pt x="3233" y="250"/>
                    <a:pt x="3804" y="329"/>
                    <a:pt x="4363" y="487"/>
                  </a:cubicBezTo>
                  <a:cubicBezTo>
                    <a:pt x="5915" y="889"/>
                    <a:pt x="7430" y="1400"/>
                    <a:pt x="8963" y="1856"/>
                  </a:cubicBezTo>
                  <a:lnTo>
                    <a:pt x="18146" y="4594"/>
                  </a:lnTo>
                  <a:cubicBezTo>
                    <a:pt x="18161" y="4600"/>
                    <a:pt x="18176" y="4602"/>
                    <a:pt x="18190" y="4602"/>
                  </a:cubicBezTo>
                  <a:cubicBezTo>
                    <a:pt x="18322" y="4602"/>
                    <a:pt x="18367" y="4388"/>
                    <a:pt x="18219" y="4339"/>
                  </a:cubicBezTo>
                  <a:lnTo>
                    <a:pt x="8525" y="1436"/>
                  </a:lnTo>
                  <a:cubicBezTo>
                    <a:pt x="6974" y="962"/>
                    <a:pt x="5385" y="359"/>
                    <a:pt x="3779" y="85"/>
                  </a:cubicBezTo>
                  <a:cubicBezTo>
                    <a:pt x="3445" y="28"/>
                    <a:pt x="3106" y="1"/>
                    <a:pt x="2770"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2"/>
            <p:cNvSpPr/>
            <p:nvPr/>
          </p:nvSpPr>
          <p:spPr>
            <a:xfrm>
              <a:off x="2629819" y="3549935"/>
              <a:ext cx="468980" cy="49825"/>
            </a:xfrm>
            <a:custGeom>
              <a:rect b="b" l="l" r="r" t="t"/>
              <a:pathLst>
                <a:path extrusionOk="0" h="1023" w="9629">
                  <a:moveTo>
                    <a:pt x="1708" y="0"/>
                  </a:moveTo>
                  <a:cubicBezTo>
                    <a:pt x="1134" y="0"/>
                    <a:pt x="562" y="41"/>
                    <a:pt x="1" y="123"/>
                  </a:cubicBezTo>
                  <a:cubicBezTo>
                    <a:pt x="1" y="142"/>
                    <a:pt x="1" y="142"/>
                    <a:pt x="1" y="160"/>
                  </a:cubicBezTo>
                  <a:cubicBezTo>
                    <a:pt x="636" y="220"/>
                    <a:pt x="1259" y="256"/>
                    <a:pt x="1889" y="256"/>
                  </a:cubicBezTo>
                  <a:cubicBezTo>
                    <a:pt x="2020" y="256"/>
                    <a:pt x="2151" y="254"/>
                    <a:pt x="2283" y="251"/>
                  </a:cubicBezTo>
                  <a:cubicBezTo>
                    <a:pt x="3049" y="270"/>
                    <a:pt x="3798" y="306"/>
                    <a:pt x="4565" y="361"/>
                  </a:cubicBezTo>
                  <a:cubicBezTo>
                    <a:pt x="6189" y="489"/>
                    <a:pt x="7814" y="708"/>
                    <a:pt x="9420" y="1018"/>
                  </a:cubicBezTo>
                  <a:cubicBezTo>
                    <a:pt x="9432" y="1021"/>
                    <a:pt x="9442" y="1022"/>
                    <a:pt x="9453" y="1022"/>
                  </a:cubicBezTo>
                  <a:cubicBezTo>
                    <a:pt x="9576" y="1022"/>
                    <a:pt x="9628" y="833"/>
                    <a:pt x="9493" y="799"/>
                  </a:cubicBezTo>
                  <a:cubicBezTo>
                    <a:pt x="7924" y="489"/>
                    <a:pt x="6335" y="270"/>
                    <a:pt x="4747" y="142"/>
                  </a:cubicBezTo>
                  <a:cubicBezTo>
                    <a:pt x="3926" y="87"/>
                    <a:pt x="3104" y="32"/>
                    <a:pt x="2283" y="14"/>
                  </a:cubicBezTo>
                  <a:cubicBezTo>
                    <a:pt x="2091" y="5"/>
                    <a:pt x="1899" y="0"/>
                    <a:pt x="1708"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2"/>
            <p:cNvSpPr/>
            <p:nvPr/>
          </p:nvSpPr>
          <p:spPr>
            <a:xfrm>
              <a:off x="1763388" y="2853977"/>
              <a:ext cx="150742" cy="756437"/>
            </a:xfrm>
            <a:custGeom>
              <a:rect b="b" l="l" r="r" t="t"/>
              <a:pathLst>
                <a:path extrusionOk="0" h="15531" w="3095">
                  <a:moveTo>
                    <a:pt x="1505" y="0"/>
                  </a:moveTo>
                  <a:cubicBezTo>
                    <a:pt x="1456" y="0"/>
                    <a:pt x="1420" y="60"/>
                    <a:pt x="1433" y="100"/>
                  </a:cubicBezTo>
                  <a:cubicBezTo>
                    <a:pt x="2620" y="2729"/>
                    <a:pt x="1634" y="5267"/>
                    <a:pt x="1105" y="7932"/>
                  </a:cubicBezTo>
                  <a:cubicBezTo>
                    <a:pt x="612" y="10396"/>
                    <a:pt x="247" y="12879"/>
                    <a:pt x="9" y="15380"/>
                  </a:cubicBezTo>
                  <a:cubicBezTo>
                    <a:pt x="0" y="15480"/>
                    <a:pt x="78" y="15531"/>
                    <a:pt x="160" y="15531"/>
                  </a:cubicBezTo>
                  <a:cubicBezTo>
                    <a:pt x="242" y="15531"/>
                    <a:pt x="329" y="15480"/>
                    <a:pt x="338" y="15380"/>
                  </a:cubicBezTo>
                  <a:cubicBezTo>
                    <a:pt x="594" y="12368"/>
                    <a:pt x="1086" y="9374"/>
                    <a:pt x="1780" y="6417"/>
                  </a:cubicBezTo>
                  <a:cubicBezTo>
                    <a:pt x="2255" y="4463"/>
                    <a:pt x="3094" y="1762"/>
                    <a:pt x="1561" y="27"/>
                  </a:cubicBezTo>
                  <a:cubicBezTo>
                    <a:pt x="1542" y="8"/>
                    <a:pt x="1522" y="0"/>
                    <a:pt x="15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2"/>
            <p:cNvSpPr/>
            <p:nvPr/>
          </p:nvSpPr>
          <p:spPr>
            <a:xfrm>
              <a:off x="1711370" y="2765138"/>
              <a:ext cx="67603" cy="25278"/>
            </a:xfrm>
            <a:custGeom>
              <a:rect b="b" l="l" r="r" t="t"/>
              <a:pathLst>
                <a:path extrusionOk="0" h="519" w="1388">
                  <a:moveTo>
                    <a:pt x="525" y="0"/>
                  </a:moveTo>
                  <a:cubicBezTo>
                    <a:pt x="374" y="0"/>
                    <a:pt x="223" y="33"/>
                    <a:pt x="92" y="99"/>
                  </a:cubicBezTo>
                  <a:cubicBezTo>
                    <a:pt x="0" y="135"/>
                    <a:pt x="55" y="263"/>
                    <a:pt x="128" y="263"/>
                  </a:cubicBezTo>
                  <a:cubicBezTo>
                    <a:pt x="347" y="263"/>
                    <a:pt x="566" y="300"/>
                    <a:pt x="767" y="336"/>
                  </a:cubicBezTo>
                  <a:cubicBezTo>
                    <a:pt x="950" y="391"/>
                    <a:pt x="1114" y="519"/>
                    <a:pt x="1296" y="519"/>
                  </a:cubicBezTo>
                  <a:cubicBezTo>
                    <a:pt x="1351" y="519"/>
                    <a:pt x="1388" y="464"/>
                    <a:pt x="1388" y="409"/>
                  </a:cubicBezTo>
                  <a:cubicBezTo>
                    <a:pt x="1315" y="190"/>
                    <a:pt x="1023" y="99"/>
                    <a:pt x="822" y="44"/>
                  </a:cubicBezTo>
                  <a:cubicBezTo>
                    <a:pt x="727" y="15"/>
                    <a:pt x="626"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2"/>
            <p:cNvSpPr/>
            <p:nvPr/>
          </p:nvSpPr>
          <p:spPr>
            <a:xfrm>
              <a:off x="2813002" y="2751159"/>
              <a:ext cx="48949" cy="34094"/>
            </a:xfrm>
            <a:custGeom>
              <a:rect b="b" l="l" r="r" t="t"/>
              <a:pathLst>
                <a:path extrusionOk="0" h="700" w="1005">
                  <a:moveTo>
                    <a:pt x="737" y="1"/>
                  </a:moveTo>
                  <a:cubicBezTo>
                    <a:pt x="601" y="1"/>
                    <a:pt x="452" y="67"/>
                    <a:pt x="347" y="149"/>
                  </a:cubicBezTo>
                  <a:cubicBezTo>
                    <a:pt x="183" y="258"/>
                    <a:pt x="0" y="404"/>
                    <a:pt x="0" y="605"/>
                  </a:cubicBezTo>
                  <a:cubicBezTo>
                    <a:pt x="0" y="652"/>
                    <a:pt x="41" y="700"/>
                    <a:pt x="100" y="700"/>
                  </a:cubicBezTo>
                  <a:cubicBezTo>
                    <a:pt x="109" y="700"/>
                    <a:pt x="118" y="699"/>
                    <a:pt x="128" y="696"/>
                  </a:cubicBezTo>
                  <a:cubicBezTo>
                    <a:pt x="274" y="642"/>
                    <a:pt x="384" y="514"/>
                    <a:pt x="530" y="459"/>
                  </a:cubicBezTo>
                  <a:cubicBezTo>
                    <a:pt x="694" y="386"/>
                    <a:pt x="877" y="368"/>
                    <a:pt x="968" y="240"/>
                  </a:cubicBezTo>
                  <a:cubicBezTo>
                    <a:pt x="1004" y="185"/>
                    <a:pt x="986" y="112"/>
                    <a:pt x="950" y="76"/>
                  </a:cubicBezTo>
                  <a:cubicBezTo>
                    <a:pt x="890" y="23"/>
                    <a:pt x="816" y="1"/>
                    <a:pt x="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2"/>
            <p:cNvSpPr/>
            <p:nvPr/>
          </p:nvSpPr>
          <p:spPr>
            <a:xfrm>
              <a:off x="1395706" y="3346978"/>
              <a:ext cx="401086" cy="124198"/>
            </a:xfrm>
            <a:custGeom>
              <a:rect b="b" l="l" r="r" t="t"/>
              <a:pathLst>
                <a:path extrusionOk="0" h="2550" w="8235">
                  <a:moveTo>
                    <a:pt x="110" y="1"/>
                  </a:moveTo>
                  <a:cubicBezTo>
                    <a:pt x="19" y="1"/>
                    <a:pt x="1" y="147"/>
                    <a:pt x="92" y="183"/>
                  </a:cubicBezTo>
                  <a:cubicBezTo>
                    <a:pt x="713" y="439"/>
                    <a:pt x="1425" y="548"/>
                    <a:pt x="2082" y="731"/>
                  </a:cubicBezTo>
                  <a:cubicBezTo>
                    <a:pt x="2721" y="913"/>
                    <a:pt x="3396" y="1096"/>
                    <a:pt x="4072" y="1278"/>
                  </a:cubicBezTo>
                  <a:cubicBezTo>
                    <a:pt x="5386" y="1680"/>
                    <a:pt x="6700" y="2100"/>
                    <a:pt x="8015" y="2538"/>
                  </a:cubicBezTo>
                  <a:cubicBezTo>
                    <a:pt x="8032" y="2546"/>
                    <a:pt x="8048" y="2549"/>
                    <a:pt x="8063" y="2549"/>
                  </a:cubicBezTo>
                  <a:cubicBezTo>
                    <a:pt x="8192" y="2549"/>
                    <a:pt x="8235" y="2295"/>
                    <a:pt x="8088" y="2246"/>
                  </a:cubicBezTo>
                  <a:cubicBezTo>
                    <a:pt x="6755" y="1771"/>
                    <a:pt x="5404" y="1351"/>
                    <a:pt x="4053" y="950"/>
                  </a:cubicBezTo>
                  <a:cubicBezTo>
                    <a:pt x="3378" y="767"/>
                    <a:pt x="2721" y="585"/>
                    <a:pt x="2045" y="420"/>
                  </a:cubicBezTo>
                  <a:cubicBezTo>
                    <a:pt x="1388" y="256"/>
                    <a:pt x="749" y="37"/>
                    <a:pt x="1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7"/>
                                        </p:tgtEl>
                                        <p:attrNameLst>
                                          <p:attrName>style.visibility</p:attrName>
                                        </p:attrNameLst>
                                      </p:cBhvr>
                                      <p:to>
                                        <p:strVal val="visible"/>
                                      </p:to>
                                    </p:set>
                                    <p:animEffect filter="fade" transition="in">
                                      <p:cBhvr>
                                        <p:cTn dur="1000"/>
                                        <p:tgtEl>
                                          <p:spTgt spid="14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26" name="Shape 1526"/>
        <p:cNvGrpSpPr/>
        <p:nvPr/>
      </p:nvGrpSpPr>
      <p:grpSpPr>
        <a:xfrm>
          <a:off x="0" y="0"/>
          <a:ext cx="0" cy="0"/>
          <a:chOff x="0" y="0"/>
          <a:chExt cx="0" cy="0"/>
        </a:xfrm>
      </p:grpSpPr>
      <p:grpSp>
        <p:nvGrpSpPr>
          <p:cNvPr id="1527" name="Google Shape;1527;p73"/>
          <p:cNvGrpSpPr/>
          <p:nvPr/>
        </p:nvGrpSpPr>
        <p:grpSpPr>
          <a:xfrm>
            <a:off x="1820484" y="313884"/>
            <a:ext cx="5503026" cy="4515734"/>
            <a:chOff x="1820484" y="313884"/>
            <a:chExt cx="5503026" cy="4515734"/>
          </a:xfrm>
        </p:grpSpPr>
        <p:grpSp>
          <p:nvGrpSpPr>
            <p:cNvPr id="1528" name="Google Shape;1528;p73"/>
            <p:cNvGrpSpPr/>
            <p:nvPr/>
          </p:nvGrpSpPr>
          <p:grpSpPr>
            <a:xfrm flipH="1">
              <a:off x="2280524" y="313884"/>
              <a:ext cx="5042987" cy="3878528"/>
              <a:chOff x="2362200" y="890550"/>
              <a:chExt cx="4371900" cy="3362400"/>
            </a:xfrm>
          </p:grpSpPr>
          <p:sp>
            <p:nvSpPr>
              <p:cNvPr id="1529" name="Google Shape;1529;p73"/>
              <p:cNvSpPr/>
              <p:nvPr/>
            </p:nvSpPr>
            <p:spPr>
              <a:xfrm>
                <a:off x="2362200" y="890550"/>
                <a:ext cx="43719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3"/>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3"/>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3"/>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3"/>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73"/>
            <p:cNvGrpSpPr/>
            <p:nvPr/>
          </p:nvGrpSpPr>
          <p:grpSpPr>
            <a:xfrm flipH="1">
              <a:off x="2062182" y="632487"/>
              <a:ext cx="5042987" cy="3878528"/>
              <a:chOff x="2362200" y="890550"/>
              <a:chExt cx="4371900" cy="3362400"/>
            </a:xfrm>
          </p:grpSpPr>
          <p:sp>
            <p:nvSpPr>
              <p:cNvPr id="1535" name="Google Shape;1535;p73"/>
              <p:cNvSpPr/>
              <p:nvPr/>
            </p:nvSpPr>
            <p:spPr>
              <a:xfrm>
                <a:off x="2362200" y="890550"/>
                <a:ext cx="4371900" cy="3362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3"/>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3"/>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3"/>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3"/>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73"/>
            <p:cNvGrpSpPr/>
            <p:nvPr/>
          </p:nvGrpSpPr>
          <p:grpSpPr>
            <a:xfrm flipH="1">
              <a:off x="1820484" y="951090"/>
              <a:ext cx="5042987" cy="3878528"/>
              <a:chOff x="2362200" y="890550"/>
              <a:chExt cx="4371900" cy="3362400"/>
            </a:xfrm>
          </p:grpSpPr>
          <p:sp>
            <p:nvSpPr>
              <p:cNvPr id="1541" name="Google Shape;1541;p73"/>
              <p:cNvSpPr/>
              <p:nvPr/>
            </p:nvSpPr>
            <p:spPr>
              <a:xfrm>
                <a:off x="2362200" y="890550"/>
                <a:ext cx="4371900" cy="3362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3"/>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3"/>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3"/>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3"/>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46" name="Google Shape;1546;p73"/>
          <p:cNvSpPr txBox="1"/>
          <p:nvPr>
            <p:ph type="title"/>
          </p:nvPr>
        </p:nvSpPr>
        <p:spPr>
          <a:xfrm>
            <a:off x="2321475" y="2020138"/>
            <a:ext cx="4041000" cy="179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50" name="Shape 1550"/>
        <p:cNvGrpSpPr/>
        <p:nvPr/>
      </p:nvGrpSpPr>
      <p:grpSpPr>
        <a:xfrm>
          <a:off x="0" y="0"/>
          <a:ext cx="0" cy="0"/>
          <a:chOff x="0" y="0"/>
          <a:chExt cx="0" cy="0"/>
        </a:xfrm>
      </p:grpSpPr>
      <p:grpSp>
        <p:nvGrpSpPr>
          <p:cNvPr id="1551" name="Google Shape;1551;p74"/>
          <p:cNvGrpSpPr/>
          <p:nvPr/>
        </p:nvGrpSpPr>
        <p:grpSpPr>
          <a:xfrm>
            <a:off x="1290805" y="257706"/>
            <a:ext cx="6557746" cy="4867813"/>
            <a:chOff x="3467650" y="1777750"/>
            <a:chExt cx="2872425" cy="2132200"/>
          </a:xfrm>
        </p:grpSpPr>
        <p:sp>
          <p:nvSpPr>
            <p:cNvPr id="1552" name="Google Shape;1552;p74"/>
            <p:cNvSpPr/>
            <p:nvPr/>
          </p:nvSpPr>
          <p:spPr>
            <a:xfrm>
              <a:off x="3467650" y="1777750"/>
              <a:ext cx="2872425" cy="2109400"/>
            </a:xfrm>
            <a:custGeom>
              <a:rect b="b" l="l" r="r" t="t"/>
              <a:pathLst>
                <a:path extrusionOk="0" h="84376" w="114897">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4"/>
            <p:cNvSpPr/>
            <p:nvPr/>
          </p:nvSpPr>
          <p:spPr>
            <a:xfrm>
              <a:off x="4416750" y="3824050"/>
              <a:ext cx="943825" cy="44100"/>
            </a:xfrm>
            <a:custGeom>
              <a:rect b="b" l="l" r="r" t="t"/>
              <a:pathLst>
                <a:path extrusionOk="0" h="1764" w="37753">
                  <a:moveTo>
                    <a:pt x="1" y="1"/>
                  </a:moveTo>
                  <a:lnTo>
                    <a:pt x="1" y="1764"/>
                  </a:lnTo>
                  <a:lnTo>
                    <a:pt x="37752" y="1764"/>
                  </a:lnTo>
                  <a:lnTo>
                    <a:pt x="377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4"/>
            <p:cNvSpPr/>
            <p:nvPr/>
          </p:nvSpPr>
          <p:spPr>
            <a:xfrm>
              <a:off x="3742725" y="2099100"/>
              <a:ext cx="2306300" cy="1291075"/>
            </a:xfrm>
            <a:custGeom>
              <a:rect b="b" l="l" r="r" t="t"/>
              <a:pathLst>
                <a:path extrusionOk="0" h="51643" w="92252">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4"/>
            <p:cNvSpPr/>
            <p:nvPr/>
          </p:nvSpPr>
          <p:spPr>
            <a:xfrm>
              <a:off x="3742725" y="3390150"/>
              <a:ext cx="2306300" cy="221150"/>
            </a:xfrm>
            <a:custGeom>
              <a:rect b="b" l="l" r="r" t="t"/>
              <a:pathLst>
                <a:path extrusionOk="0" h="8846" w="92252">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4"/>
            <p:cNvSpPr/>
            <p:nvPr/>
          </p:nvSpPr>
          <p:spPr>
            <a:xfrm>
              <a:off x="3821000" y="2173575"/>
              <a:ext cx="2135325" cy="1136825"/>
            </a:xfrm>
            <a:custGeom>
              <a:rect b="b" l="l" r="r" t="t"/>
              <a:pathLst>
                <a:path extrusionOk="0" h="45473" w="85413">
                  <a:moveTo>
                    <a:pt x="1" y="0"/>
                  </a:moveTo>
                  <a:lnTo>
                    <a:pt x="1" y="45472"/>
                  </a:lnTo>
                  <a:lnTo>
                    <a:pt x="85413" y="45472"/>
                  </a:lnTo>
                  <a:lnTo>
                    <a:pt x="854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4"/>
            <p:cNvSpPr/>
            <p:nvPr/>
          </p:nvSpPr>
          <p:spPr>
            <a:xfrm>
              <a:off x="4685000" y="3473750"/>
              <a:ext cx="426325" cy="53975"/>
            </a:xfrm>
            <a:custGeom>
              <a:rect b="b" l="l" r="r" t="t"/>
              <a:pathLst>
                <a:path extrusionOk="0" h="2159" w="17053">
                  <a:moveTo>
                    <a:pt x="1" y="0"/>
                  </a:moveTo>
                  <a:lnTo>
                    <a:pt x="1" y="2158"/>
                  </a:lnTo>
                  <a:lnTo>
                    <a:pt x="17053" y="2158"/>
                  </a:lnTo>
                  <a:lnTo>
                    <a:pt x="170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4"/>
            <p:cNvSpPr/>
            <p:nvPr/>
          </p:nvSpPr>
          <p:spPr>
            <a:xfrm>
              <a:off x="4609775" y="3611275"/>
              <a:ext cx="572975" cy="212800"/>
            </a:xfrm>
            <a:custGeom>
              <a:rect b="b" l="l" r="r" t="t"/>
              <a:pathLst>
                <a:path extrusionOk="0" h="8512" w="22919">
                  <a:moveTo>
                    <a:pt x="1216" y="1"/>
                  </a:moveTo>
                  <a:lnTo>
                    <a:pt x="0" y="8512"/>
                  </a:lnTo>
                  <a:lnTo>
                    <a:pt x="22919" y="8512"/>
                  </a:lnTo>
                  <a:lnTo>
                    <a:pt x="217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4"/>
            <p:cNvSpPr/>
            <p:nvPr/>
          </p:nvSpPr>
          <p:spPr>
            <a:xfrm>
              <a:off x="4636375" y="3611275"/>
              <a:ext cx="519025" cy="23600"/>
            </a:xfrm>
            <a:custGeom>
              <a:rect b="b" l="l" r="r" t="t"/>
              <a:pathLst>
                <a:path extrusionOk="0" h="944" w="20761">
                  <a:moveTo>
                    <a:pt x="152" y="1"/>
                  </a:moveTo>
                  <a:lnTo>
                    <a:pt x="0" y="943"/>
                  </a:lnTo>
                  <a:lnTo>
                    <a:pt x="20761" y="943"/>
                  </a:lnTo>
                  <a:lnTo>
                    <a:pt x="206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4"/>
            <p:cNvSpPr/>
            <p:nvPr/>
          </p:nvSpPr>
          <p:spPr>
            <a:xfrm>
              <a:off x="3662200" y="3868125"/>
              <a:ext cx="2476500" cy="41825"/>
            </a:xfrm>
            <a:custGeom>
              <a:rect b="b" l="l" r="r" t="t"/>
              <a:pathLst>
                <a:path extrusionOk="0" h="1673" w="99060">
                  <a:moveTo>
                    <a:pt x="0" y="1"/>
                  </a:moveTo>
                  <a:lnTo>
                    <a:pt x="0" y="1672"/>
                  </a:lnTo>
                  <a:lnTo>
                    <a:pt x="99060" y="1672"/>
                  </a:lnTo>
                  <a:lnTo>
                    <a:pt x="99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1" name="Google Shape;1561;p74"/>
          <p:cNvSpPr txBox="1"/>
          <p:nvPr>
            <p:ph type="ctrTitle"/>
          </p:nvPr>
        </p:nvSpPr>
        <p:spPr>
          <a:xfrm>
            <a:off x="2712200" y="1485885"/>
            <a:ext cx="3946200" cy="199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AWESOME WORDS</a:t>
            </a:r>
            <a:endParaRPr/>
          </a:p>
        </p:txBody>
      </p:sp>
      <p:sp>
        <p:nvSpPr>
          <p:cNvPr id="1562" name="Google Shape;1562;p74"/>
          <p:cNvSpPr/>
          <p:nvPr/>
        </p:nvSpPr>
        <p:spPr>
          <a:xfrm>
            <a:off x="6810899" y="196978"/>
            <a:ext cx="665151" cy="661225"/>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4"/>
          <p:cNvSpPr/>
          <p:nvPr/>
        </p:nvSpPr>
        <p:spPr>
          <a:xfrm>
            <a:off x="5127030" y="282378"/>
            <a:ext cx="415320" cy="411102"/>
          </a:xfrm>
          <a:custGeom>
            <a:rect b="b" l="l" r="r" t="t"/>
            <a:pathLst>
              <a:path extrusionOk="0" h="5654" w="5712">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4"/>
          <p:cNvSpPr/>
          <p:nvPr/>
        </p:nvSpPr>
        <p:spPr>
          <a:xfrm>
            <a:off x="776361" y="2020288"/>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4"/>
          <p:cNvSpPr/>
          <p:nvPr/>
        </p:nvSpPr>
        <p:spPr>
          <a:xfrm>
            <a:off x="7766638" y="2247697"/>
            <a:ext cx="227485" cy="194801"/>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4"/>
          <p:cNvSpPr/>
          <p:nvPr/>
        </p:nvSpPr>
        <p:spPr>
          <a:xfrm rot="2700000">
            <a:off x="1039561" y="2552748"/>
            <a:ext cx="208089" cy="208206"/>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 name="Google Shape;1567;p74"/>
          <p:cNvGrpSpPr/>
          <p:nvPr/>
        </p:nvGrpSpPr>
        <p:grpSpPr>
          <a:xfrm>
            <a:off x="481020" y="282383"/>
            <a:ext cx="2617352" cy="4079698"/>
            <a:chOff x="4797370" y="3163620"/>
            <a:chExt cx="2617352" cy="4079698"/>
          </a:xfrm>
        </p:grpSpPr>
        <p:sp>
          <p:nvSpPr>
            <p:cNvPr id="1568" name="Google Shape;1568;p74"/>
            <p:cNvSpPr/>
            <p:nvPr/>
          </p:nvSpPr>
          <p:spPr>
            <a:xfrm rot="2700000">
              <a:off x="4829454" y="7056427"/>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4"/>
            <p:cNvSpPr/>
            <p:nvPr/>
          </p:nvSpPr>
          <p:spPr>
            <a:xfrm>
              <a:off x="7064454" y="3163620"/>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74"/>
          <p:cNvGrpSpPr/>
          <p:nvPr/>
        </p:nvGrpSpPr>
        <p:grpSpPr>
          <a:xfrm>
            <a:off x="6543095" y="2571743"/>
            <a:ext cx="2253808" cy="2327292"/>
            <a:chOff x="4476700" y="2501650"/>
            <a:chExt cx="1000625" cy="1033250"/>
          </a:xfrm>
        </p:grpSpPr>
        <p:sp>
          <p:nvSpPr>
            <p:cNvPr id="1571" name="Google Shape;1571;p74"/>
            <p:cNvSpPr/>
            <p:nvPr/>
          </p:nvSpPr>
          <p:spPr>
            <a:xfrm>
              <a:off x="4602050" y="2811950"/>
              <a:ext cx="552625" cy="722950"/>
            </a:xfrm>
            <a:custGeom>
              <a:rect b="b" l="l" r="r" t="t"/>
              <a:pathLst>
                <a:path extrusionOk="0" h="28918" w="22105">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4"/>
            <p:cNvSpPr/>
            <p:nvPr/>
          </p:nvSpPr>
          <p:spPr>
            <a:xfrm>
              <a:off x="4476700" y="2735500"/>
              <a:ext cx="138875" cy="138875"/>
            </a:xfrm>
            <a:custGeom>
              <a:rect b="b" l="l" r="r" t="t"/>
              <a:pathLst>
                <a:path extrusionOk="0" h="5555" w="5555">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4"/>
            <p:cNvSpPr/>
            <p:nvPr/>
          </p:nvSpPr>
          <p:spPr>
            <a:xfrm>
              <a:off x="4504250" y="2763050"/>
              <a:ext cx="83775" cy="84350"/>
            </a:xfrm>
            <a:custGeom>
              <a:rect b="b" l="l" r="r" t="t"/>
              <a:pathLst>
                <a:path extrusionOk="0" h="3374" w="3351">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4"/>
            <p:cNvSpPr/>
            <p:nvPr/>
          </p:nvSpPr>
          <p:spPr>
            <a:xfrm>
              <a:off x="5004550" y="2514025"/>
              <a:ext cx="175975" cy="622875"/>
            </a:xfrm>
            <a:custGeom>
              <a:rect b="b" l="l" r="r" t="t"/>
              <a:pathLst>
                <a:path extrusionOk="0" h="24915" w="7039">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4"/>
            <p:cNvSpPr/>
            <p:nvPr/>
          </p:nvSpPr>
          <p:spPr>
            <a:xfrm>
              <a:off x="5159150" y="2501650"/>
              <a:ext cx="61275" cy="64675"/>
            </a:xfrm>
            <a:custGeom>
              <a:rect b="b" l="l" r="r" t="t"/>
              <a:pathLst>
                <a:path extrusionOk="0" h="2587" w="2451">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4"/>
            <p:cNvSpPr/>
            <p:nvPr/>
          </p:nvSpPr>
          <p:spPr>
            <a:xfrm>
              <a:off x="5122025" y="2556750"/>
              <a:ext cx="355300" cy="585775"/>
            </a:xfrm>
            <a:custGeom>
              <a:rect b="b" l="l" r="r" t="t"/>
              <a:pathLst>
                <a:path extrusionOk="0" h="23431" w="14212">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4"/>
            <p:cNvSpPr/>
            <p:nvPr/>
          </p:nvSpPr>
          <p:spPr>
            <a:xfrm>
              <a:off x="5312050" y="2541575"/>
              <a:ext cx="66350" cy="67475"/>
            </a:xfrm>
            <a:custGeom>
              <a:rect b="b" l="l" r="r" t="t"/>
              <a:pathLst>
                <a:path extrusionOk="0" h="2699" w="2654">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4"/>
            <p:cNvSpPr/>
            <p:nvPr/>
          </p:nvSpPr>
          <p:spPr>
            <a:xfrm>
              <a:off x="5095050" y="3091900"/>
              <a:ext cx="74800" cy="76475"/>
            </a:xfrm>
            <a:custGeom>
              <a:rect b="b" l="l" r="r" t="t"/>
              <a:pathLst>
                <a:path extrusionOk="0" h="3059" w="2992">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74"/>
          <p:cNvGrpSpPr/>
          <p:nvPr/>
        </p:nvGrpSpPr>
        <p:grpSpPr>
          <a:xfrm rot="-2700149">
            <a:off x="970256" y="492697"/>
            <a:ext cx="1506117" cy="1616839"/>
            <a:chOff x="6147400" y="1188050"/>
            <a:chExt cx="923625" cy="991525"/>
          </a:xfrm>
        </p:grpSpPr>
        <p:sp>
          <p:nvSpPr>
            <p:cNvPr id="1580" name="Google Shape;1580;p74"/>
            <p:cNvSpPr/>
            <p:nvPr/>
          </p:nvSpPr>
          <p:spPr>
            <a:xfrm>
              <a:off x="6359325" y="1188050"/>
              <a:ext cx="544750" cy="168550"/>
            </a:xfrm>
            <a:custGeom>
              <a:rect b="b" l="l" r="r" t="t"/>
              <a:pathLst>
                <a:path extrusionOk="0" h="6742" w="2179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4"/>
            <p:cNvSpPr/>
            <p:nvPr/>
          </p:nvSpPr>
          <p:spPr>
            <a:xfrm>
              <a:off x="6257000" y="1232325"/>
              <a:ext cx="814025" cy="947250"/>
            </a:xfrm>
            <a:custGeom>
              <a:rect b="b" l="l" r="r" t="t"/>
              <a:pathLst>
                <a:path extrusionOk="0" h="37890" w="32561">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4"/>
            <p:cNvSpPr/>
            <p:nvPr/>
          </p:nvSpPr>
          <p:spPr>
            <a:xfrm>
              <a:off x="6574625" y="1332950"/>
              <a:ext cx="416575" cy="220950"/>
            </a:xfrm>
            <a:custGeom>
              <a:rect b="b" l="l" r="r" t="t"/>
              <a:pathLst>
                <a:path extrusionOk="0" h="8838" w="16663">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4"/>
            <p:cNvSpPr/>
            <p:nvPr/>
          </p:nvSpPr>
          <p:spPr>
            <a:xfrm>
              <a:off x="6525150" y="1408275"/>
              <a:ext cx="427825" cy="225450"/>
            </a:xfrm>
            <a:custGeom>
              <a:rect b="b" l="l" r="r" t="t"/>
              <a:pathLst>
                <a:path extrusionOk="0" h="9018" w="17113">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4"/>
            <p:cNvSpPr/>
            <p:nvPr/>
          </p:nvSpPr>
          <p:spPr>
            <a:xfrm>
              <a:off x="6510525" y="1496550"/>
              <a:ext cx="407025" cy="215875"/>
            </a:xfrm>
            <a:custGeom>
              <a:rect b="b" l="l" r="r" t="t"/>
              <a:pathLst>
                <a:path extrusionOk="0" h="8635" w="16281">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4"/>
            <p:cNvSpPr/>
            <p:nvPr/>
          </p:nvSpPr>
          <p:spPr>
            <a:xfrm>
              <a:off x="6461075" y="1571875"/>
              <a:ext cx="414325" cy="219250"/>
            </a:xfrm>
            <a:custGeom>
              <a:rect b="b" l="l" r="r" t="t"/>
              <a:pathLst>
                <a:path extrusionOk="0" h="8770" w="16573">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4"/>
            <p:cNvSpPr/>
            <p:nvPr/>
          </p:nvSpPr>
          <p:spPr>
            <a:xfrm>
              <a:off x="6430150" y="1645500"/>
              <a:ext cx="417125" cy="220950"/>
            </a:xfrm>
            <a:custGeom>
              <a:rect b="b" l="l" r="r" t="t"/>
              <a:pathLst>
                <a:path extrusionOk="0" h="8838" w="16685">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4"/>
            <p:cNvSpPr/>
            <p:nvPr/>
          </p:nvSpPr>
          <p:spPr>
            <a:xfrm>
              <a:off x="6380675" y="1720825"/>
              <a:ext cx="427825" cy="224900"/>
            </a:xfrm>
            <a:custGeom>
              <a:rect b="b" l="l" r="r" t="t"/>
              <a:pathLst>
                <a:path extrusionOk="0" h="8996" w="17113">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4"/>
            <p:cNvSpPr/>
            <p:nvPr/>
          </p:nvSpPr>
          <p:spPr>
            <a:xfrm>
              <a:off x="6366075" y="1808525"/>
              <a:ext cx="407575" cy="216450"/>
            </a:xfrm>
            <a:custGeom>
              <a:rect b="b" l="l" r="r" t="t"/>
              <a:pathLst>
                <a:path extrusionOk="0" h="8658" w="16303">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4"/>
            <p:cNvSpPr/>
            <p:nvPr/>
          </p:nvSpPr>
          <p:spPr>
            <a:xfrm>
              <a:off x="6316600" y="1884425"/>
              <a:ext cx="414325" cy="218700"/>
            </a:xfrm>
            <a:custGeom>
              <a:rect b="b" l="l" r="r" t="t"/>
              <a:pathLst>
                <a:path extrusionOk="0" h="8748" w="16573">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4"/>
            <p:cNvSpPr/>
            <p:nvPr/>
          </p:nvSpPr>
          <p:spPr>
            <a:xfrm>
              <a:off x="6613975" y="1263800"/>
              <a:ext cx="39925" cy="21950"/>
            </a:xfrm>
            <a:custGeom>
              <a:rect b="b" l="l" r="r" t="t"/>
              <a:pathLst>
                <a:path extrusionOk="0" h="878" w="1597">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4"/>
            <p:cNvSpPr/>
            <p:nvPr/>
          </p:nvSpPr>
          <p:spPr>
            <a:xfrm>
              <a:off x="6563950" y="1259875"/>
              <a:ext cx="32050" cy="27000"/>
            </a:xfrm>
            <a:custGeom>
              <a:rect b="b" l="l" r="r" t="t"/>
              <a:pathLst>
                <a:path extrusionOk="0" h="1080" w="1282">
                  <a:moveTo>
                    <a:pt x="1259" y="585"/>
                  </a:moveTo>
                  <a:cubicBezTo>
                    <a:pt x="1057" y="810"/>
                    <a:pt x="675" y="1080"/>
                    <a:pt x="472" y="945"/>
                  </a:cubicBezTo>
                  <a:cubicBezTo>
                    <a:pt x="0" y="608"/>
                    <a:pt x="1282" y="1"/>
                    <a:pt x="1259" y="58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4"/>
            <p:cNvSpPr/>
            <p:nvPr/>
          </p:nvSpPr>
          <p:spPr>
            <a:xfrm>
              <a:off x="6601050" y="1285725"/>
              <a:ext cx="19125" cy="15775"/>
            </a:xfrm>
            <a:custGeom>
              <a:rect b="b" l="l" r="r" t="t"/>
              <a:pathLst>
                <a:path extrusionOk="0" h="631" w="765">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4"/>
            <p:cNvSpPr/>
            <p:nvPr/>
          </p:nvSpPr>
          <p:spPr>
            <a:xfrm>
              <a:off x="7021525" y="1429650"/>
              <a:ext cx="28125" cy="32050"/>
            </a:xfrm>
            <a:custGeom>
              <a:rect b="b" l="l" r="r" t="t"/>
              <a:pathLst>
                <a:path extrusionOk="0" h="1282" w="1125">
                  <a:moveTo>
                    <a:pt x="1125" y="742"/>
                  </a:moveTo>
                  <a:cubicBezTo>
                    <a:pt x="967" y="1282"/>
                    <a:pt x="1" y="607"/>
                    <a:pt x="180" y="315"/>
                  </a:cubicBezTo>
                  <a:cubicBezTo>
                    <a:pt x="338" y="0"/>
                    <a:pt x="1035" y="427"/>
                    <a:pt x="1125" y="74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4"/>
            <p:cNvSpPr/>
            <p:nvPr/>
          </p:nvSpPr>
          <p:spPr>
            <a:xfrm>
              <a:off x="6975425" y="1409975"/>
              <a:ext cx="39375" cy="30925"/>
            </a:xfrm>
            <a:custGeom>
              <a:rect b="b" l="l" r="r" t="t"/>
              <a:pathLst>
                <a:path extrusionOk="0" h="1237" w="1575">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4"/>
            <p:cNvSpPr/>
            <p:nvPr/>
          </p:nvSpPr>
          <p:spPr>
            <a:xfrm>
              <a:off x="7035025" y="1461125"/>
              <a:ext cx="17450" cy="23075"/>
            </a:xfrm>
            <a:custGeom>
              <a:rect b="b" l="l" r="r" t="t"/>
              <a:pathLst>
                <a:path extrusionOk="0" h="923" w="698">
                  <a:moveTo>
                    <a:pt x="652" y="360"/>
                  </a:moveTo>
                  <a:cubicBezTo>
                    <a:pt x="697" y="630"/>
                    <a:pt x="405" y="922"/>
                    <a:pt x="225" y="765"/>
                  </a:cubicBezTo>
                  <a:cubicBezTo>
                    <a:pt x="0" y="563"/>
                    <a:pt x="405" y="0"/>
                    <a:pt x="652" y="36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4"/>
            <p:cNvSpPr/>
            <p:nvPr/>
          </p:nvSpPr>
          <p:spPr>
            <a:xfrm>
              <a:off x="6977125" y="1562300"/>
              <a:ext cx="73100" cy="107975"/>
            </a:xfrm>
            <a:custGeom>
              <a:rect b="b" l="l" r="r" t="t"/>
              <a:pathLst>
                <a:path extrusionOk="0" h="4319" w="2924">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4"/>
            <p:cNvSpPr/>
            <p:nvPr/>
          </p:nvSpPr>
          <p:spPr>
            <a:xfrm>
              <a:off x="6147400" y="1199725"/>
              <a:ext cx="753300" cy="945375"/>
            </a:xfrm>
            <a:custGeom>
              <a:rect b="b" l="l" r="r" t="t"/>
              <a:pathLst>
                <a:path extrusionOk="0" h="37815" w="30132">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4"/>
            <p:cNvSpPr/>
            <p:nvPr/>
          </p:nvSpPr>
          <p:spPr>
            <a:xfrm>
              <a:off x="6355950" y="1235150"/>
              <a:ext cx="28125" cy="38800"/>
            </a:xfrm>
            <a:custGeom>
              <a:rect b="b" l="l" r="r" t="t"/>
              <a:pathLst>
                <a:path extrusionOk="0" h="1552" w="1125">
                  <a:moveTo>
                    <a:pt x="450" y="1462"/>
                  </a:moveTo>
                  <a:cubicBezTo>
                    <a:pt x="0" y="1552"/>
                    <a:pt x="428" y="0"/>
                    <a:pt x="855" y="292"/>
                  </a:cubicBezTo>
                  <a:cubicBezTo>
                    <a:pt x="1125" y="450"/>
                    <a:pt x="787" y="1372"/>
                    <a:pt x="450" y="146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4"/>
            <p:cNvSpPr/>
            <p:nvPr/>
          </p:nvSpPr>
          <p:spPr>
            <a:xfrm>
              <a:off x="6377875" y="1264375"/>
              <a:ext cx="16875" cy="30375"/>
            </a:xfrm>
            <a:custGeom>
              <a:rect b="b" l="l" r="r" t="t"/>
              <a:pathLst>
                <a:path extrusionOk="0" h="1215" w="675">
                  <a:moveTo>
                    <a:pt x="180" y="967"/>
                  </a:moveTo>
                  <a:cubicBezTo>
                    <a:pt x="0" y="877"/>
                    <a:pt x="68" y="450"/>
                    <a:pt x="248" y="315"/>
                  </a:cubicBezTo>
                  <a:cubicBezTo>
                    <a:pt x="675" y="0"/>
                    <a:pt x="630" y="1215"/>
                    <a:pt x="180" y="96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4"/>
            <p:cNvSpPr/>
            <p:nvPr/>
          </p:nvSpPr>
          <p:spPr>
            <a:xfrm>
              <a:off x="6348650" y="1279000"/>
              <a:ext cx="21375" cy="28675"/>
            </a:xfrm>
            <a:custGeom>
              <a:rect b="b" l="l" r="r" t="t"/>
              <a:pathLst>
                <a:path extrusionOk="0" h="1147" w="855">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4"/>
            <p:cNvSpPr/>
            <p:nvPr/>
          </p:nvSpPr>
          <p:spPr>
            <a:xfrm>
              <a:off x="6177750" y="1330150"/>
              <a:ext cx="177100" cy="619500"/>
            </a:xfrm>
            <a:custGeom>
              <a:rect b="b" l="l" r="r" t="t"/>
              <a:pathLst>
                <a:path extrusionOk="0" h="24780" w="7084">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4"/>
            <p:cNvSpPr/>
            <p:nvPr/>
          </p:nvSpPr>
          <p:spPr>
            <a:xfrm>
              <a:off x="6439150" y="1384675"/>
              <a:ext cx="285600" cy="227125"/>
            </a:xfrm>
            <a:custGeom>
              <a:rect b="b" l="l" r="r" t="t"/>
              <a:pathLst>
                <a:path extrusionOk="0" h="9085" w="11424">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4"/>
            <p:cNvSpPr/>
            <p:nvPr/>
          </p:nvSpPr>
          <p:spPr>
            <a:xfrm>
              <a:off x="6485800" y="1436950"/>
              <a:ext cx="195100" cy="68050"/>
            </a:xfrm>
            <a:custGeom>
              <a:rect b="b" l="l" r="r" t="t"/>
              <a:pathLst>
                <a:path extrusionOk="0" h="2722" w="7804">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4"/>
            <p:cNvSpPr/>
            <p:nvPr/>
          </p:nvSpPr>
          <p:spPr>
            <a:xfrm>
              <a:off x="6475125" y="1484175"/>
              <a:ext cx="190025" cy="65800"/>
            </a:xfrm>
            <a:custGeom>
              <a:rect b="b" l="l" r="r" t="t"/>
              <a:pathLst>
                <a:path extrusionOk="0" h="2632" w="7601">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4"/>
            <p:cNvSpPr/>
            <p:nvPr/>
          </p:nvSpPr>
          <p:spPr>
            <a:xfrm>
              <a:off x="6774750" y="1337450"/>
              <a:ext cx="48375" cy="28700"/>
            </a:xfrm>
            <a:custGeom>
              <a:rect b="b" l="l" r="r" t="t"/>
              <a:pathLst>
                <a:path extrusionOk="0" h="1148" w="1935">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4"/>
            <p:cNvSpPr/>
            <p:nvPr/>
          </p:nvSpPr>
          <p:spPr>
            <a:xfrm>
              <a:off x="6812400" y="1368375"/>
              <a:ext cx="21400" cy="23625"/>
            </a:xfrm>
            <a:custGeom>
              <a:rect b="b" l="l" r="r" t="t"/>
              <a:pathLst>
                <a:path extrusionOk="0" h="945" w="856">
                  <a:moveTo>
                    <a:pt x="68" y="495"/>
                  </a:moveTo>
                  <a:cubicBezTo>
                    <a:pt x="1" y="0"/>
                    <a:pt x="765" y="113"/>
                    <a:pt x="810" y="428"/>
                  </a:cubicBezTo>
                  <a:cubicBezTo>
                    <a:pt x="855" y="832"/>
                    <a:pt x="113" y="945"/>
                    <a:pt x="68" y="49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4"/>
            <p:cNvSpPr/>
            <p:nvPr/>
          </p:nvSpPr>
          <p:spPr>
            <a:xfrm>
              <a:off x="6836575" y="1343625"/>
              <a:ext cx="30375" cy="22525"/>
            </a:xfrm>
            <a:custGeom>
              <a:rect b="b" l="l" r="r" t="t"/>
              <a:pathLst>
                <a:path extrusionOk="0" h="901" w="1215">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74"/>
          <p:cNvGrpSpPr/>
          <p:nvPr/>
        </p:nvGrpSpPr>
        <p:grpSpPr>
          <a:xfrm>
            <a:off x="1375065" y="3448760"/>
            <a:ext cx="1241194" cy="1226547"/>
            <a:chOff x="3175325" y="1317225"/>
            <a:chExt cx="906775" cy="896075"/>
          </a:xfrm>
        </p:grpSpPr>
        <p:sp>
          <p:nvSpPr>
            <p:cNvPr id="1609" name="Google Shape;1609;p74"/>
            <p:cNvSpPr/>
            <p:nvPr/>
          </p:nvSpPr>
          <p:spPr>
            <a:xfrm>
              <a:off x="3175325" y="1317225"/>
              <a:ext cx="906775" cy="442975"/>
            </a:xfrm>
            <a:custGeom>
              <a:rect b="b" l="l" r="r" t="t"/>
              <a:pathLst>
                <a:path extrusionOk="0" h="17719" w="36271">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4"/>
            <p:cNvSpPr/>
            <p:nvPr/>
          </p:nvSpPr>
          <p:spPr>
            <a:xfrm>
              <a:off x="3210175" y="1566250"/>
              <a:ext cx="50625" cy="87725"/>
            </a:xfrm>
            <a:custGeom>
              <a:rect b="b" l="l" r="r" t="t"/>
              <a:pathLst>
                <a:path extrusionOk="0" h="3509" w="2025">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4"/>
            <p:cNvSpPr/>
            <p:nvPr/>
          </p:nvSpPr>
          <p:spPr>
            <a:xfrm>
              <a:off x="3967400" y="1692725"/>
              <a:ext cx="37675" cy="90525"/>
            </a:xfrm>
            <a:custGeom>
              <a:rect b="b" l="l" r="r" t="t"/>
              <a:pathLst>
                <a:path extrusionOk="0" h="3621" w="1507">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4"/>
            <p:cNvSpPr/>
            <p:nvPr/>
          </p:nvSpPr>
          <p:spPr>
            <a:xfrm>
              <a:off x="3175325" y="1523525"/>
              <a:ext cx="810650" cy="689775"/>
            </a:xfrm>
            <a:custGeom>
              <a:rect b="b" l="l" r="r" t="t"/>
              <a:pathLst>
                <a:path extrusionOk="0" h="27591" w="32426">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4"/>
            <p:cNvSpPr/>
            <p:nvPr/>
          </p:nvSpPr>
          <p:spPr>
            <a:xfrm>
              <a:off x="3467650" y="1737125"/>
              <a:ext cx="217575" cy="230525"/>
            </a:xfrm>
            <a:custGeom>
              <a:rect b="b" l="l" r="r" t="t"/>
              <a:pathLst>
                <a:path extrusionOk="0" h="9221" w="8703">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4"/>
            <p:cNvSpPr/>
            <p:nvPr/>
          </p:nvSpPr>
          <p:spPr>
            <a:xfrm>
              <a:off x="3331050" y="1402100"/>
              <a:ext cx="631300" cy="159675"/>
            </a:xfrm>
            <a:custGeom>
              <a:rect b="b" l="l" r="r" t="t"/>
              <a:pathLst>
                <a:path extrusionOk="0" h="6387" w="25252">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4"/>
            <p:cNvSpPr/>
            <p:nvPr/>
          </p:nvSpPr>
          <p:spPr>
            <a:xfrm>
              <a:off x="3242225" y="1439750"/>
              <a:ext cx="762300" cy="238950"/>
            </a:xfrm>
            <a:custGeom>
              <a:rect b="b" l="l" r="r" t="t"/>
              <a:pathLst>
                <a:path extrusionOk="0" h="9558" w="30492">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4"/>
            <p:cNvSpPr/>
            <p:nvPr/>
          </p:nvSpPr>
          <p:spPr>
            <a:xfrm>
              <a:off x="3866775" y="1533650"/>
              <a:ext cx="61850" cy="68600"/>
            </a:xfrm>
            <a:custGeom>
              <a:rect b="b" l="l" r="r" t="t"/>
              <a:pathLst>
                <a:path extrusionOk="0" h="2744" w="2474">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4"/>
            <p:cNvSpPr/>
            <p:nvPr/>
          </p:nvSpPr>
          <p:spPr>
            <a:xfrm>
              <a:off x="3937600" y="1581425"/>
              <a:ext cx="55100" cy="54000"/>
            </a:xfrm>
            <a:custGeom>
              <a:rect b="b" l="l" r="r" t="t"/>
              <a:pathLst>
                <a:path extrusionOk="0" h="2160" w="2204">
                  <a:moveTo>
                    <a:pt x="23" y="877"/>
                  </a:moveTo>
                  <a:cubicBezTo>
                    <a:pt x="68" y="0"/>
                    <a:pt x="2204" y="787"/>
                    <a:pt x="1732" y="1574"/>
                  </a:cubicBezTo>
                  <a:cubicBezTo>
                    <a:pt x="1349" y="2159"/>
                    <a:pt x="0" y="1507"/>
                    <a:pt x="23" y="87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4"/>
            <p:cNvSpPr/>
            <p:nvPr/>
          </p:nvSpPr>
          <p:spPr>
            <a:xfrm>
              <a:off x="3862825" y="2100850"/>
              <a:ext cx="25900" cy="80400"/>
            </a:xfrm>
            <a:custGeom>
              <a:rect b="b" l="l" r="r" t="t"/>
              <a:pathLst>
                <a:path extrusionOk="0" h="3216" w="1036">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4"/>
            <p:cNvSpPr/>
            <p:nvPr/>
          </p:nvSpPr>
          <p:spPr>
            <a:xfrm>
              <a:off x="3815600" y="2144700"/>
              <a:ext cx="36575" cy="46100"/>
            </a:xfrm>
            <a:custGeom>
              <a:rect b="b" l="l" r="r" t="t"/>
              <a:pathLst>
                <a:path extrusionOk="0" h="1844" w="1463">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4"/>
            <p:cNvSpPr/>
            <p:nvPr/>
          </p:nvSpPr>
          <p:spPr>
            <a:xfrm>
              <a:off x="3257950" y="1607275"/>
              <a:ext cx="36575" cy="79300"/>
            </a:xfrm>
            <a:custGeom>
              <a:rect b="b" l="l" r="r" t="t"/>
              <a:pathLst>
                <a:path extrusionOk="0" h="3172" w="1463">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4"/>
            <p:cNvSpPr/>
            <p:nvPr/>
          </p:nvSpPr>
          <p:spPr>
            <a:xfrm>
              <a:off x="3915100" y="1698350"/>
              <a:ext cx="45575" cy="75900"/>
            </a:xfrm>
            <a:custGeom>
              <a:rect b="b" l="l" r="r" t="t"/>
              <a:pathLst>
                <a:path extrusionOk="0" h="3036" w="1823">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4"/>
            <p:cNvSpPr/>
            <p:nvPr/>
          </p:nvSpPr>
          <p:spPr>
            <a:xfrm>
              <a:off x="3873500" y="1758500"/>
              <a:ext cx="38250" cy="33200"/>
            </a:xfrm>
            <a:custGeom>
              <a:rect b="b" l="l" r="r" t="t"/>
              <a:pathLst>
                <a:path extrusionOk="0" h="1328" w="1530">
                  <a:moveTo>
                    <a:pt x="720" y="90"/>
                  </a:moveTo>
                  <a:cubicBezTo>
                    <a:pt x="1530" y="0"/>
                    <a:pt x="1328" y="1215"/>
                    <a:pt x="855" y="1260"/>
                  </a:cubicBezTo>
                  <a:cubicBezTo>
                    <a:pt x="203" y="1327"/>
                    <a:pt x="1" y="180"/>
                    <a:pt x="720" y="9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4"/>
            <p:cNvSpPr/>
            <p:nvPr/>
          </p:nvSpPr>
          <p:spPr>
            <a:xfrm>
              <a:off x="3915100" y="1796150"/>
              <a:ext cx="35450" cy="48950"/>
            </a:xfrm>
            <a:custGeom>
              <a:rect b="b" l="l" r="r" t="t"/>
              <a:pathLst>
                <a:path extrusionOk="0" h="1958" w="1418">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74"/>
          <p:cNvGrpSpPr/>
          <p:nvPr/>
        </p:nvGrpSpPr>
        <p:grpSpPr>
          <a:xfrm rot="-899960">
            <a:off x="6624166" y="1130041"/>
            <a:ext cx="1038294" cy="905048"/>
            <a:chOff x="4505350" y="1228400"/>
            <a:chExt cx="1038325" cy="905075"/>
          </a:xfrm>
        </p:grpSpPr>
        <p:sp>
          <p:nvSpPr>
            <p:cNvPr id="1625" name="Google Shape;1625;p74"/>
            <p:cNvSpPr/>
            <p:nvPr/>
          </p:nvSpPr>
          <p:spPr>
            <a:xfrm>
              <a:off x="4939900" y="1228400"/>
              <a:ext cx="204650" cy="400275"/>
            </a:xfrm>
            <a:custGeom>
              <a:rect b="b" l="l" r="r" t="t"/>
              <a:pathLst>
                <a:path extrusionOk="0" h="16011" w="8186">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4"/>
            <p:cNvSpPr/>
            <p:nvPr/>
          </p:nvSpPr>
          <p:spPr>
            <a:xfrm>
              <a:off x="5028725" y="1261550"/>
              <a:ext cx="55675" cy="11275"/>
            </a:xfrm>
            <a:custGeom>
              <a:rect b="b" l="l" r="r" t="t"/>
              <a:pathLst>
                <a:path extrusionOk="0" h="451" w="2227">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4"/>
            <p:cNvSpPr/>
            <p:nvPr/>
          </p:nvSpPr>
          <p:spPr>
            <a:xfrm>
              <a:off x="5022525" y="1325075"/>
              <a:ext cx="56825" cy="10150"/>
            </a:xfrm>
            <a:custGeom>
              <a:rect b="b" l="l" r="r" t="t"/>
              <a:pathLst>
                <a:path extrusionOk="0" h="406" w="2273">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4"/>
            <p:cNvSpPr/>
            <p:nvPr/>
          </p:nvSpPr>
          <p:spPr>
            <a:xfrm>
              <a:off x="5018050" y="1379050"/>
              <a:ext cx="57350" cy="17450"/>
            </a:xfrm>
            <a:custGeom>
              <a:rect b="b" l="l" r="r" t="t"/>
              <a:pathLst>
                <a:path extrusionOk="0" h="698" w="2294">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4"/>
            <p:cNvSpPr/>
            <p:nvPr/>
          </p:nvSpPr>
          <p:spPr>
            <a:xfrm>
              <a:off x="5012425" y="1439200"/>
              <a:ext cx="60175" cy="15200"/>
            </a:xfrm>
            <a:custGeom>
              <a:rect b="b" l="l" r="r" t="t"/>
              <a:pathLst>
                <a:path extrusionOk="0" h="608" w="2407">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4"/>
            <p:cNvSpPr/>
            <p:nvPr/>
          </p:nvSpPr>
          <p:spPr>
            <a:xfrm>
              <a:off x="5000050" y="1492050"/>
              <a:ext cx="83225" cy="12950"/>
            </a:xfrm>
            <a:custGeom>
              <a:rect b="b" l="l" r="r" t="t"/>
              <a:pathLst>
                <a:path extrusionOk="0" h="518" w="3329">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4"/>
            <p:cNvSpPr/>
            <p:nvPr/>
          </p:nvSpPr>
          <p:spPr>
            <a:xfrm>
              <a:off x="4965750" y="1538125"/>
              <a:ext cx="158000" cy="16350"/>
            </a:xfrm>
            <a:custGeom>
              <a:rect b="b" l="l" r="r" t="t"/>
              <a:pathLst>
                <a:path extrusionOk="0" h="654" w="632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4"/>
            <p:cNvSpPr/>
            <p:nvPr/>
          </p:nvSpPr>
          <p:spPr>
            <a:xfrm>
              <a:off x="5086625" y="1596050"/>
              <a:ext cx="41625" cy="12375"/>
            </a:xfrm>
            <a:custGeom>
              <a:rect b="b" l="l" r="r" t="t"/>
              <a:pathLst>
                <a:path extrusionOk="0" h="495" w="1665">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4"/>
            <p:cNvSpPr/>
            <p:nvPr/>
          </p:nvSpPr>
          <p:spPr>
            <a:xfrm>
              <a:off x="4942150" y="1588175"/>
              <a:ext cx="59050" cy="13500"/>
            </a:xfrm>
            <a:custGeom>
              <a:rect b="b" l="l" r="r" t="t"/>
              <a:pathLst>
                <a:path extrusionOk="0" h="540" w="2362">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4"/>
            <p:cNvSpPr/>
            <p:nvPr/>
          </p:nvSpPr>
          <p:spPr>
            <a:xfrm>
              <a:off x="4505350" y="1336325"/>
              <a:ext cx="470000" cy="761725"/>
            </a:xfrm>
            <a:custGeom>
              <a:rect b="b" l="l" r="r" t="t"/>
              <a:pathLst>
                <a:path extrusionOk="0" h="30469" w="1880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4"/>
            <p:cNvSpPr/>
            <p:nvPr/>
          </p:nvSpPr>
          <p:spPr>
            <a:xfrm>
              <a:off x="4889875" y="1366125"/>
              <a:ext cx="80400" cy="238375"/>
            </a:xfrm>
            <a:custGeom>
              <a:rect b="b" l="l" r="r" t="t"/>
              <a:pathLst>
                <a:path extrusionOk="0" h="9535" w="3216">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4"/>
            <p:cNvSpPr/>
            <p:nvPr/>
          </p:nvSpPr>
          <p:spPr>
            <a:xfrm>
              <a:off x="4505350" y="1865875"/>
              <a:ext cx="440750" cy="230650"/>
            </a:xfrm>
            <a:custGeom>
              <a:rect b="b" l="l" r="r" t="t"/>
              <a:pathLst>
                <a:path extrusionOk="0" h="9226" w="1763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4"/>
            <p:cNvSpPr/>
            <p:nvPr/>
          </p:nvSpPr>
          <p:spPr>
            <a:xfrm>
              <a:off x="4734725" y="1406600"/>
              <a:ext cx="54550" cy="47250"/>
            </a:xfrm>
            <a:custGeom>
              <a:rect b="b" l="l" r="r" t="t"/>
              <a:pathLst>
                <a:path extrusionOk="0" h="1890" w="2182">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4"/>
            <p:cNvSpPr/>
            <p:nvPr/>
          </p:nvSpPr>
          <p:spPr>
            <a:xfrm>
              <a:off x="4644200" y="1463925"/>
              <a:ext cx="111900" cy="164175"/>
            </a:xfrm>
            <a:custGeom>
              <a:rect b="b" l="l" r="r" t="t"/>
              <a:pathLst>
                <a:path extrusionOk="0" h="6567" w="4476">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4"/>
            <p:cNvSpPr/>
            <p:nvPr/>
          </p:nvSpPr>
          <p:spPr>
            <a:xfrm>
              <a:off x="4532350" y="1925450"/>
              <a:ext cx="81525" cy="152925"/>
            </a:xfrm>
            <a:custGeom>
              <a:rect b="b" l="l" r="r" t="t"/>
              <a:pathLst>
                <a:path extrusionOk="0" h="6117" w="3261">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4"/>
            <p:cNvSpPr/>
            <p:nvPr/>
          </p:nvSpPr>
          <p:spPr>
            <a:xfrm>
              <a:off x="4856150" y="1717450"/>
              <a:ext cx="65775" cy="126525"/>
            </a:xfrm>
            <a:custGeom>
              <a:rect b="b" l="l" r="r" t="t"/>
              <a:pathLst>
                <a:path extrusionOk="0" h="5061" w="2631">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4"/>
            <p:cNvSpPr/>
            <p:nvPr/>
          </p:nvSpPr>
          <p:spPr>
            <a:xfrm>
              <a:off x="4785300" y="1824825"/>
              <a:ext cx="63000" cy="63000"/>
            </a:xfrm>
            <a:custGeom>
              <a:rect b="b" l="l" r="r" t="t"/>
              <a:pathLst>
                <a:path extrusionOk="0" h="2520" w="2520">
                  <a:moveTo>
                    <a:pt x="1193" y="316"/>
                  </a:moveTo>
                  <a:cubicBezTo>
                    <a:pt x="2519" y="1"/>
                    <a:pt x="2407" y="2092"/>
                    <a:pt x="1620" y="2272"/>
                  </a:cubicBezTo>
                  <a:cubicBezTo>
                    <a:pt x="518" y="2519"/>
                    <a:pt x="1" y="608"/>
                    <a:pt x="1193" y="31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4"/>
            <p:cNvSpPr/>
            <p:nvPr/>
          </p:nvSpPr>
          <p:spPr>
            <a:xfrm>
              <a:off x="4864575" y="1885550"/>
              <a:ext cx="56800" cy="79275"/>
            </a:xfrm>
            <a:custGeom>
              <a:rect b="b" l="l" r="r" t="t"/>
              <a:pathLst>
                <a:path extrusionOk="0" h="3171" w="2272">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4"/>
            <p:cNvSpPr/>
            <p:nvPr/>
          </p:nvSpPr>
          <p:spPr>
            <a:xfrm>
              <a:off x="5103475" y="1350950"/>
              <a:ext cx="440200" cy="782525"/>
            </a:xfrm>
            <a:custGeom>
              <a:rect b="b" l="l" r="r" t="t"/>
              <a:pathLst>
                <a:path extrusionOk="0" h="31301" w="17608">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4"/>
            <p:cNvSpPr/>
            <p:nvPr/>
          </p:nvSpPr>
          <p:spPr>
            <a:xfrm>
              <a:off x="5116975" y="1376250"/>
              <a:ext cx="87725" cy="235000"/>
            </a:xfrm>
            <a:custGeom>
              <a:rect b="b" l="l" r="r" t="t"/>
              <a:pathLst>
                <a:path extrusionOk="0" h="9400" w="3509">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4"/>
            <p:cNvSpPr/>
            <p:nvPr/>
          </p:nvSpPr>
          <p:spPr>
            <a:xfrm>
              <a:off x="5104600" y="1874850"/>
              <a:ext cx="439075" cy="255600"/>
            </a:xfrm>
            <a:custGeom>
              <a:rect b="b" l="l" r="r" t="t"/>
              <a:pathLst>
                <a:path extrusionOk="0" h="10224" w="17563">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4"/>
            <p:cNvSpPr/>
            <p:nvPr/>
          </p:nvSpPr>
          <p:spPr>
            <a:xfrm>
              <a:off x="5310925" y="1429075"/>
              <a:ext cx="51725" cy="49500"/>
            </a:xfrm>
            <a:custGeom>
              <a:rect b="b" l="l" r="r" t="t"/>
              <a:pathLst>
                <a:path extrusionOk="0" h="1980" w="2069">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4"/>
            <p:cNvSpPr/>
            <p:nvPr/>
          </p:nvSpPr>
          <p:spPr>
            <a:xfrm>
              <a:off x="5437950" y="1816400"/>
              <a:ext cx="74250" cy="179350"/>
            </a:xfrm>
            <a:custGeom>
              <a:rect b="b" l="l" r="r" t="t"/>
              <a:pathLst>
                <a:path extrusionOk="0" h="7174" w="297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4"/>
            <p:cNvSpPr/>
            <p:nvPr/>
          </p:nvSpPr>
          <p:spPr>
            <a:xfrm>
              <a:off x="5161950" y="1833250"/>
              <a:ext cx="57350" cy="128200"/>
            </a:xfrm>
            <a:custGeom>
              <a:rect b="b" l="l" r="r" t="t"/>
              <a:pathLst>
                <a:path extrusionOk="0" h="5128" w="2294">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4"/>
            <p:cNvSpPr/>
            <p:nvPr/>
          </p:nvSpPr>
          <p:spPr>
            <a:xfrm>
              <a:off x="5142825" y="1963675"/>
              <a:ext cx="63000" cy="66350"/>
            </a:xfrm>
            <a:custGeom>
              <a:rect b="b" l="l" r="r" t="t"/>
              <a:pathLst>
                <a:path extrusionOk="0" h="2654" w="2520">
                  <a:moveTo>
                    <a:pt x="1373" y="428"/>
                  </a:moveTo>
                  <a:cubicBezTo>
                    <a:pt x="68" y="1"/>
                    <a:pt x="1" y="2092"/>
                    <a:pt x="788" y="2339"/>
                  </a:cubicBezTo>
                  <a:cubicBezTo>
                    <a:pt x="1845" y="2654"/>
                    <a:pt x="2519" y="810"/>
                    <a:pt x="1373" y="42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4"/>
            <p:cNvSpPr/>
            <p:nvPr/>
          </p:nvSpPr>
          <p:spPr>
            <a:xfrm>
              <a:off x="5330025" y="1485300"/>
              <a:ext cx="75350" cy="92200"/>
            </a:xfrm>
            <a:custGeom>
              <a:rect b="b" l="l" r="r" t="t"/>
              <a:pathLst>
                <a:path extrusionOk="0" h="3688" w="3014">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1"/>
                                        </p:tgtEl>
                                        <p:attrNameLst>
                                          <p:attrName>style.visibility</p:attrName>
                                        </p:attrNameLst>
                                      </p:cBhvr>
                                      <p:to>
                                        <p:strVal val="visible"/>
                                      </p:to>
                                    </p:set>
                                    <p:animEffect filter="fade" transition="in">
                                      <p:cBhvr>
                                        <p:cTn dur="1000"/>
                                        <p:tgtEl>
                                          <p:spTgt spid="15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1654" name="Shape 1654"/>
        <p:cNvGrpSpPr/>
        <p:nvPr/>
      </p:nvGrpSpPr>
      <p:grpSpPr>
        <a:xfrm>
          <a:off x="0" y="0"/>
          <a:ext cx="0" cy="0"/>
          <a:chOff x="0" y="0"/>
          <a:chExt cx="0" cy="0"/>
        </a:xfrm>
      </p:grpSpPr>
      <p:grpSp>
        <p:nvGrpSpPr>
          <p:cNvPr id="1655" name="Google Shape;1655;p75"/>
          <p:cNvGrpSpPr/>
          <p:nvPr/>
        </p:nvGrpSpPr>
        <p:grpSpPr>
          <a:xfrm flipH="1">
            <a:off x="3924349" y="2760450"/>
            <a:ext cx="4831101" cy="1791891"/>
            <a:chOff x="2362210" y="890537"/>
            <a:chExt cx="5048700" cy="1872600"/>
          </a:xfrm>
        </p:grpSpPr>
        <p:sp>
          <p:nvSpPr>
            <p:cNvPr id="1656" name="Google Shape;1656;p75"/>
            <p:cNvSpPr/>
            <p:nvPr/>
          </p:nvSpPr>
          <p:spPr>
            <a:xfrm>
              <a:off x="2362210" y="890537"/>
              <a:ext cx="5048700" cy="1872600"/>
            </a:xfrm>
            <a:prstGeom prst="roundRect">
              <a:avLst>
                <a:gd fmla="val 460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5"/>
            <p:cNvSpPr/>
            <p:nvPr/>
          </p:nvSpPr>
          <p:spPr>
            <a:xfrm>
              <a:off x="2428805" y="1109630"/>
              <a:ext cx="4927500" cy="15753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5"/>
            <p:cNvSpPr/>
            <p:nvPr/>
          </p:nvSpPr>
          <p:spPr>
            <a:xfrm>
              <a:off x="7277617"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5"/>
            <p:cNvSpPr/>
            <p:nvPr/>
          </p:nvSpPr>
          <p:spPr>
            <a:xfrm>
              <a:off x="7150214"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5"/>
            <p:cNvSpPr/>
            <p:nvPr/>
          </p:nvSpPr>
          <p:spPr>
            <a:xfrm>
              <a:off x="7002968"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1" name="Google Shape;1661;p75"/>
          <p:cNvSpPr txBox="1"/>
          <p:nvPr>
            <p:ph type="title"/>
          </p:nvPr>
        </p:nvSpPr>
        <p:spPr>
          <a:xfrm>
            <a:off x="4139225" y="3145613"/>
            <a:ext cx="4290900" cy="1173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 PICTURE IS WORTH A THOUSAND WORDS</a:t>
            </a:r>
            <a:endParaRPr/>
          </a:p>
        </p:txBody>
      </p:sp>
      <p:grpSp>
        <p:nvGrpSpPr>
          <p:cNvPr id="1662" name="Google Shape;1662;p75"/>
          <p:cNvGrpSpPr/>
          <p:nvPr/>
        </p:nvGrpSpPr>
        <p:grpSpPr>
          <a:xfrm>
            <a:off x="-25" y="0"/>
            <a:ext cx="9144020" cy="342900"/>
            <a:chOff x="-25" y="0"/>
            <a:chExt cx="9144020" cy="342900"/>
          </a:xfrm>
        </p:grpSpPr>
        <p:sp>
          <p:nvSpPr>
            <p:cNvPr id="1663" name="Google Shape;1663;p75"/>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4" name="Google Shape;1664;p75"/>
            <p:cNvGrpSpPr/>
            <p:nvPr/>
          </p:nvGrpSpPr>
          <p:grpSpPr>
            <a:xfrm>
              <a:off x="215975" y="111150"/>
              <a:ext cx="642950" cy="120600"/>
              <a:chOff x="215975" y="152625"/>
              <a:chExt cx="642950" cy="120600"/>
            </a:xfrm>
          </p:grpSpPr>
          <p:sp>
            <p:nvSpPr>
              <p:cNvPr id="1665" name="Google Shape;1665;p75"/>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5"/>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5"/>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5"/>
                                        </p:tgtEl>
                                        <p:attrNameLst>
                                          <p:attrName>style.visibility</p:attrName>
                                        </p:attrNameLst>
                                      </p:cBhvr>
                                      <p:to>
                                        <p:strVal val="visible"/>
                                      </p:to>
                                    </p:set>
                                    <p:animEffect filter="fade" transition="in">
                                      <p:cBhvr>
                                        <p:cTn dur="1000"/>
                                        <p:tgtEl>
                                          <p:spTgt spid="1655"/>
                                        </p:tgtEl>
                                      </p:cBhvr>
                                    </p:animEffect>
                                  </p:childTnLst>
                                </p:cTn>
                              </p:par>
                              <p:par>
                                <p:cTn fill="hold" nodeType="withEffect" presetClass="entr" presetID="2" presetSubtype="2">
                                  <p:stCondLst>
                                    <p:cond delay="0"/>
                                  </p:stCondLst>
                                  <p:childTnLst>
                                    <p:set>
                                      <p:cBhvr>
                                        <p:cTn dur="1" fill="hold">
                                          <p:stCondLst>
                                            <p:cond delay="0"/>
                                          </p:stCondLst>
                                        </p:cTn>
                                        <p:tgtEl>
                                          <p:spTgt spid="1661"/>
                                        </p:tgtEl>
                                        <p:attrNameLst>
                                          <p:attrName>style.visibility</p:attrName>
                                        </p:attrNameLst>
                                      </p:cBhvr>
                                      <p:to>
                                        <p:strVal val="visible"/>
                                      </p:to>
                                    </p:set>
                                    <p:anim calcmode="lin" valueType="num">
                                      <p:cBhvr additive="base">
                                        <p:cTn dur="1000"/>
                                        <p:tgtEl>
                                          <p:spTgt spid="166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1671" name="Shape 1671"/>
        <p:cNvGrpSpPr/>
        <p:nvPr/>
      </p:nvGrpSpPr>
      <p:grpSpPr>
        <a:xfrm>
          <a:off x="0" y="0"/>
          <a:ext cx="0" cy="0"/>
          <a:chOff x="0" y="0"/>
          <a:chExt cx="0" cy="0"/>
        </a:xfrm>
      </p:grpSpPr>
      <p:sp>
        <p:nvSpPr>
          <p:cNvPr id="1672" name="Google Shape;1672;p76"/>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3" name="Google Shape;1673;p76"/>
          <p:cNvGrpSpPr/>
          <p:nvPr/>
        </p:nvGrpSpPr>
        <p:grpSpPr>
          <a:xfrm>
            <a:off x="215975" y="111150"/>
            <a:ext cx="642950" cy="120600"/>
            <a:chOff x="215975" y="152625"/>
            <a:chExt cx="642950" cy="120600"/>
          </a:xfrm>
        </p:grpSpPr>
        <p:sp>
          <p:nvSpPr>
            <p:cNvPr id="1674" name="Google Shape;1674;p76"/>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6"/>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6"/>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76"/>
          <p:cNvGrpSpPr/>
          <p:nvPr/>
        </p:nvGrpSpPr>
        <p:grpSpPr>
          <a:xfrm>
            <a:off x="642865" y="2445120"/>
            <a:ext cx="2744775" cy="2436923"/>
            <a:chOff x="1247775" y="1009650"/>
            <a:chExt cx="3105300" cy="2756700"/>
          </a:xfrm>
        </p:grpSpPr>
        <p:sp>
          <p:nvSpPr>
            <p:cNvPr id="1678" name="Google Shape;1678;p76"/>
            <p:cNvSpPr/>
            <p:nvPr/>
          </p:nvSpPr>
          <p:spPr>
            <a:xfrm>
              <a:off x="1247775" y="1009650"/>
              <a:ext cx="3105300" cy="27567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6"/>
            <p:cNvSpPr/>
            <p:nvPr/>
          </p:nvSpPr>
          <p:spPr>
            <a:xfrm>
              <a:off x="1304925" y="1189266"/>
              <a:ext cx="2979600" cy="25224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6"/>
            <p:cNvSpPr/>
            <p:nvPr/>
          </p:nvSpPr>
          <p:spPr>
            <a:xfrm>
              <a:off x="4205829" y="1071585"/>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6"/>
            <p:cNvSpPr/>
            <p:nvPr/>
          </p:nvSpPr>
          <p:spPr>
            <a:xfrm>
              <a:off x="4078426" y="1071585"/>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6"/>
            <p:cNvSpPr/>
            <p:nvPr/>
          </p:nvSpPr>
          <p:spPr>
            <a:xfrm>
              <a:off x="3931180" y="1070460"/>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3" name="Google Shape;1683;p76"/>
          <p:cNvSpPr txBox="1"/>
          <p:nvPr>
            <p:ph type="title"/>
          </p:nvPr>
        </p:nvSpPr>
        <p:spPr>
          <a:xfrm>
            <a:off x="817200" y="2706510"/>
            <a:ext cx="2396100" cy="192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87" name="Shape 1687"/>
        <p:cNvGrpSpPr/>
        <p:nvPr/>
      </p:nvGrpSpPr>
      <p:grpSpPr>
        <a:xfrm>
          <a:off x="0" y="0"/>
          <a:ext cx="0" cy="0"/>
          <a:chOff x="0" y="0"/>
          <a:chExt cx="0" cy="0"/>
        </a:xfrm>
      </p:grpSpPr>
      <p:sp>
        <p:nvSpPr>
          <p:cNvPr id="1688" name="Google Shape;1688;p77"/>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grpSp>
        <p:nvGrpSpPr>
          <p:cNvPr id="1689" name="Google Shape;1689;p77"/>
          <p:cNvGrpSpPr/>
          <p:nvPr/>
        </p:nvGrpSpPr>
        <p:grpSpPr>
          <a:xfrm>
            <a:off x="3025667" y="1532317"/>
            <a:ext cx="3091722" cy="2918795"/>
            <a:chOff x="1035300" y="238125"/>
            <a:chExt cx="5548675" cy="5238325"/>
          </a:xfrm>
        </p:grpSpPr>
        <p:sp>
          <p:nvSpPr>
            <p:cNvPr id="1690" name="Google Shape;1690;p77"/>
            <p:cNvSpPr/>
            <p:nvPr/>
          </p:nvSpPr>
          <p:spPr>
            <a:xfrm>
              <a:off x="5897850" y="3718775"/>
              <a:ext cx="440675" cy="252350"/>
            </a:xfrm>
            <a:custGeom>
              <a:rect b="b" l="l" r="r" t="t"/>
              <a:pathLst>
                <a:path extrusionOk="0" h="10094" w="17627">
                  <a:moveTo>
                    <a:pt x="4688" y="1"/>
                  </a:moveTo>
                  <a:cubicBezTo>
                    <a:pt x="4613" y="1"/>
                    <a:pt x="4538" y="11"/>
                    <a:pt x="4464" y="36"/>
                  </a:cubicBezTo>
                  <a:cubicBezTo>
                    <a:pt x="4394" y="55"/>
                    <a:pt x="4342" y="75"/>
                    <a:pt x="4289" y="104"/>
                  </a:cubicBezTo>
                  <a:cubicBezTo>
                    <a:pt x="3876" y="331"/>
                    <a:pt x="4237" y="765"/>
                    <a:pt x="4310" y="1158"/>
                  </a:cubicBezTo>
                  <a:cubicBezTo>
                    <a:pt x="4456" y="1900"/>
                    <a:pt x="3734" y="2139"/>
                    <a:pt x="3174" y="2354"/>
                  </a:cubicBezTo>
                  <a:cubicBezTo>
                    <a:pt x="2660" y="2560"/>
                    <a:pt x="2040" y="2715"/>
                    <a:pt x="1752" y="3222"/>
                  </a:cubicBezTo>
                  <a:cubicBezTo>
                    <a:pt x="1638" y="3428"/>
                    <a:pt x="1638" y="3737"/>
                    <a:pt x="1464" y="3911"/>
                  </a:cubicBezTo>
                  <a:cubicBezTo>
                    <a:pt x="1310" y="4089"/>
                    <a:pt x="949" y="4170"/>
                    <a:pt x="730" y="4263"/>
                  </a:cubicBezTo>
                  <a:cubicBezTo>
                    <a:pt x="475" y="4377"/>
                    <a:pt x="1" y="4564"/>
                    <a:pt x="21" y="4953"/>
                  </a:cubicBezTo>
                  <a:cubicBezTo>
                    <a:pt x="9" y="5314"/>
                    <a:pt x="41" y="5561"/>
                    <a:pt x="362" y="5714"/>
                  </a:cubicBezTo>
                  <a:cubicBezTo>
                    <a:pt x="456" y="5758"/>
                    <a:pt x="530" y="5775"/>
                    <a:pt x="594" y="5775"/>
                  </a:cubicBezTo>
                  <a:cubicBezTo>
                    <a:pt x="775" y="5775"/>
                    <a:pt x="872" y="5636"/>
                    <a:pt x="1091" y="5552"/>
                  </a:cubicBezTo>
                  <a:cubicBezTo>
                    <a:pt x="1199" y="5512"/>
                    <a:pt x="1304" y="5495"/>
                    <a:pt x="1407" y="5495"/>
                  </a:cubicBezTo>
                  <a:cubicBezTo>
                    <a:pt x="2023" y="5495"/>
                    <a:pt x="2555" y="6117"/>
                    <a:pt x="3094" y="6221"/>
                  </a:cubicBezTo>
                  <a:cubicBezTo>
                    <a:pt x="3151" y="6233"/>
                    <a:pt x="3210" y="6238"/>
                    <a:pt x="3270" y="6238"/>
                  </a:cubicBezTo>
                  <a:cubicBezTo>
                    <a:pt x="3624" y="6238"/>
                    <a:pt x="4029" y="6071"/>
                    <a:pt x="4391" y="6071"/>
                  </a:cubicBezTo>
                  <a:cubicBezTo>
                    <a:pt x="4583" y="6071"/>
                    <a:pt x="4764" y="6118"/>
                    <a:pt x="4918" y="6262"/>
                  </a:cubicBezTo>
                  <a:cubicBezTo>
                    <a:pt x="5392" y="6708"/>
                    <a:pt x="5218" y="7664"/>
                    <a:pt x="5051" y="8203"/>
                  </a:cubicBezTo>
                  <a:cubicBezTo>
                    <a:pt x="4983" y="8451"/>
                    <a:pt x="4877" y="8747"/>
                    <a:pt x="4938" y="9039"/>
                  </a:cubicBezTo>
                  <a:cubicBezTo>
                    <a:pt x="5011" y="9419"/>
                    <a:pt x="5165" y="9473"/>
                    <a:pt x="5457" y="9606"/>
                  </a:cubicBezTo>
                  <a:cubicBezTo>
                    <a:pt x="5946" y="9846"/>
                    <a:pt x="6467" y="10093"/>
                    <a:pt x="7009" y="10093"/>
                  </a:cubicBezTo>
                  <a:cubicBezTo>
                    <a:pt x="7163" y="10093"/>
                    <a:pt x="7318" y="10073"/>
                    <a:pt x="7476" y="10027"/>
                  </a:cubicBezTo>
                  <a:cubicBezTo>
                    <a:pt x="7869" y="9915"/>
                    <a:pt x="8003" y="9675"/>
                    <a:pt x="8198" y="9359"/>
                  </a:cubicBezTo>
                  <a:cubicBezTo>
                    <a:pt x="8445" y="8953"/>
                    <a:pt x="8692" y="8986"/>
                    <a:pt x="9077" y="8719"/>
                  </a:cubicBezTo>
                  <a:cubicBezTo>
                    <a:pt x="9706" y="8252"/>
                    <a:pt x="9713" y="7490"/>
                    <a:pt x="10508" y="7182"/>
                  </a:cubicBezTo>
                  <a:cubicBezTo>
                    <a:pt x="11375" y="6829"/>
                    <a:pt x="12044" y="6530"/>
                    <a:pt x="12518" y="5707"/>
                  </a:cubicBezTo>
                  <a:cubicBezTo>
                    <a:pt x="12896" y="5054"/>
                    <a:pt x="12986" y="4393"/>
                    <a:pt x="13838" y="4393"/>
                  </a:cubicBezTo>
                  <a:cubicBezTo>
                    <a:pt x="13875" y="4393"/>
                    <a:pt x="13913" y="4395"/>
                    <a:pt x="13953" y="4397"/>
                  </a:cubicBezTo>
                  <a:cubicBezTo>
                    <a:pt x="14422" y="4428"/>
                    <a:pt x="14768" y="4530"/>
                    <a:pt x="15130" y="4530"/>
                  </a:cubicBezTo>
                  <a:cubicBezTo>
                    <a:pt x="15382" y="4530"/>
                    <a:pt x="15642" y="4481"/>
                    <a:pt x="15957" y="4324"/>
                  </a:cubicBezTo>
                  <a:cubicBezTo>
                    <a:pt x="16532" y="4036"/>
                    <a:pt x="17306" y="4272"/>
                    <a:pt x="17367" y="3449"/>
                  </a:cubicBezTo>
                  <a:cubicBezTo>
                    <a:pt x="17388" y="3168"/>
                    <a:pt x="17315" y="2861"/>
                    <a:pt x="17367" y="2581"/>
                  </a:cubicBezTo>
                  <a:cubicBezTo>
                    <a:pt x="17388" y="2468"/>
                    <a:pt x="17440" y="2354"/>
                    <a:pt x="17480" y="2240"/>
                  </a:cubicBezTo>
                  <a:cubicBezTo>
                    <a:pt x="17562" y="2046"/>
                    <a:pt x="17626" y="1860"/>
                    <a:pt x="17461" y="1653"/>
                  </a:cubicBezTo>
                  <a:cubicBezTo>
                    <a:pt x="17298" y="1461"/>
                    <a:pt x="16880" y="1387"/>
                    <a:pt x="16478" y="1387"/>
                  </a:cubicBezTo>
                  <a:cubicBezTo>
                    <a:pt x="16166" y="1387"/>
                    <a:pt x="15863" y="1431"/>
                    <a:pt x="15697" y="1499"/>
                  </a:cubicBezTo>
                  <a:cubicBezTo>
                    <a:pt x="15263" y="1673"/>
                    <a:pt x="15004" y="2180"/>
                    <a:pt x="14667" y="2459"/>
                  </a:cubicBezTo>
                  <a:cubicBezTo>
                    <a:pt x="13954" y="3014"/>
                    <a:pt x="13163" y="3580"/>
                    <a:pt x="12217" y="3580"/>
                  </a:cubicBezTo>
                  <a:cubicBezTo>
                    <a:pt x="12147" y="3580"/>
                    <a:pt x="12076" y="3577"/>
                    <a:pt x="12004" y="3570"/>
                  </a:cubicBezTo>
                  <a:cubicBezTo>
                    <a:pt x="11448" y="3509"/>
                    <a:pt x="11035" y="3522"/>
                    <a:pt x="10860" y="2994"/>
                  </a:cubicBezTo>
                  <a:cubicBezTo>
                    <a:pt x="10715" y="2593"/>
                    <a:pt x="10715" y="2334"/>
                    <a:pt x="10314" y="2094"/>
                  </a:cubicBezTo>
                  <a:cubicBezTo>
                    <a:pt x="9799" y="1798"/>
                    <a:pt x="9085" y="1933"/>
                    <a:pt x="8623" y="1507"/>
                  </a:cubicBezTo>
                  <a:cubicBezTo>
                    <a:pt x="8364" y="1271"/>
                    <a:pt x="8323" y="765"/>
                    <a:pt x="7990" y="623"/>
                  </a:cubicBezTo>
                  <a:cubicBezTo>
                    <a:pt x="7919" y="592"/>
                    <a:pt x="7822" y="582"/>
                    <a:pt x="7715" y="582"/>
                  </a:cubicBezTo>
                  <a:cubicBezTo>
                    <a:pt x="7478" y="582"/>
                    <a:pt x="7186" y="633"/>
                    <a:pt x="6985" y="633"/>
                  </a:cubicBezTo>
                  <a:cubicBezTo>
                    <a:pt x="6962" y="633"/>
                    <a:pt x="6941" y="632"/>
                    <a:pt x="6920" y="631"/>
                  </a:cubicBezTo>
                  <a:cubicBezTo>
                    <a:pt x="6580" y="603"/>
                    <a:pt x="6219" y="530"/>
                    <a:pt x="5887" y="436"/>
                  </a:cubicBezTo>
                  <a:cubicBezTo>
                    <a:pt x="5523" y="324"/>
                    <a:pt x="5104" y="1"/>
                    <a:pt x="4688"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7"/>
            <p:cNvSpPr/>
            <p:nvPr/>
          </p:nvSpPr>
          <p:spPr>
            <a:xfrm>
              <a:off x="4755900" y="2838250"/>
              <a:ext cx="1828075" cy="1094475"/>
            </a:xfrm>
            <a:custGeom>
              <a:rect b="b" l="l" r="r" t="t"/>
              <a:pathLst>
                <a:path extrusionOk="0" h="43779" w="73123">
                  <a:moveTo>
                    <a:pt x="41782" y="1"/>
                  </a:moveTo>
                  <a:cubicBezTo>
                    <a:pt x="41123" y="1"/>
                    <a:pt x="40521" y="149"/>
                    <a:pt x="39942" y="507"/>
                  </a:cubicBezTo>
                  <a:cubicBezTo>
                    <a:pt x="39574" y="734"/>
                    <a:pt x="39355" y="900"/>
                    <a:pt x="38893" y="900"/>
                  </a:cubicBezTo>
                  <a:cubicBezTo>
                    <a:pt x="38629" y="894"/>
                    <a:pt x="38342" y="742"/>
                    <a:pt x="38089" y="742"/>
                  </a:cubicBezTo>
                  <a:cubicBezTo>
                    <a:pt x="38023" y="742"/>
                    <a:pt x="37960" y="752"/>
                    <a:pt x="37899" y="778"/>
                  </a:cubicBezTo>
                  <a:cubicBezTo>
                    <a:pt x="37129" y="1107"/>
                    <a:pt x="37624" y="2408"/>
                    <a:pt x="37016" y="2829"/>
                  </a:cubicBezTo>
                  <a:cubicBezTo>
                    <a:pt x="36904" y="2907"/>
                    <a:pt x="36732" y="2939"/>
                    <a:pt x="36530" y="2939"/>
                  </a:cubicBezTo>
                  <a:cubicBezTo>
                    <a:pt x="36171" y="2939"/>
                    <a:pt x="35717" y="2836"/>
                    <a:pt x="35333" y="2704"/>
                  </a:cubicBezTo>
                  <a:cubicBezTo>
                    <a:pt x="35321" y="2724"/>
                    <a:pt x="35321" y="2756"/>
                    <a:pt x="35321" y="2777"/>
                  </a:cubicBezTo>
                  <a:cubicBezTo>
                    <a:pt x="35199" y="4172"/>
                    <a:pt x="33188" y="3953"/>
                    <a:pt x="32341" y="4726"/>
                  </a:cubicBezTo>
                  <a:cubicBezTo>
                    <a:pt x="31353" y="5635"/>
                    <a:pt x="32249" y="7025"/>
                    <a:pt x="31312" y="7946"/>
                  </a:cubicBezTo>
                  <a:cubicBezTo>
                    <a:pt x="30923" y="8322"/>
                    <a:pt x="30390" y="8451"/>
                    <a:pt x="29810" y="8451"/>
                  </a:cubicBezTo>
                  <a:cubicBezTo>
                    <a:pt x="28784" y="8451"/>
                    <a:pt x="27613" y="8050"/>
                    <a:pt x="26836" y="7905"/>
                  </a:cubicBezTo>
                  <a:cubicBezTo>
                    <a:pt x="26068" y="7758"/>
                    <a:pt x="25424" y="7670"/>
                    <a:pt x="24758" y="7670"/>
                  </a:cubicBezTo>
                  <a:cubicBezTo>
                    <a:pt x="24341" y="7670"/>
                    <a:pt x="23915" y="7705"/>
                    <a:pt x="23444" y="7779"/>
                  </a:cubicBezTo>
                  <a:cubicBezTo>
                    <a:pt x="23172" y="7820"/>
                    <a:pt x="22892" y="7830"/>
                    <a:pt x="22612" y="7830"/>
                  </a:cubicBezTo>
                  <a:cubicBezTo>
                    <a:pt x="22335" y="7830"/>
                    <a:pt x="22060" y="7820"/>
                    <a:pt x="21794" y="7820"/>
                  </a:cubicBezTo>
                  <a:cubicBezTo>
                    <a:pt x="20934" y="7811"/>
                    <a:pt x="20565" y="7471"/>
                    <a:pt x="19758" y="7285"/>
                  </a:cubicBezTo>
                  <a:cubicBezTo>
                    <a:pt x="19535" y="7234"/>
                    <a:pt x="19321" y="7212"/>
                    <a:pt x="19114" y="7212"/>
                  </a:cubicBezTo>
                  <a:cubicBezTo>
                    <a:pt x="18024" y="7212"/>
                    <a:pt x="17126" y="7818"/>
                    <a:pt x="15964" y="7913"/>
                  </a:cubicBezTo>
                  <a:cubicBezTo>
                    <a:pt x="15872" y="7920"/>
                    <a:pt x="15782" y="7924"/>
                    <a:pt x="15696" y="7924"/>
                  </a:cubicBezTo>
                  <a:cubicBezTo>
                    <a:pt x="14514" y="7924"/>
                    <a:pt x="13813" y="7239"/>
                    <a:pt x="12725" y="6891"/>
                  </a:cubicBezTo>
                  <a:cubicBezTo>
                    <a:pt x="12347" y="6769"/>
                    <a:pt x="11915" y="6717"/>
                    <a:pt x="11476" y="6717"/>
                  </a:cubicBezTo>
                  <a:cubicBezTo>
                    <a:pt x="10921" y="6717"/>
                    <a:pt x="10357" y="6801"/>
                    <a:pt x="9879" y="6932"/>
                  </a:cubicBezTo>
                  <a:cubicBezTo>
                    <a:pt x="8497" y="7317"/>
                    <a:pt x="7735" y="8201"/>
                    <a:pt x="6673" y="9048"/>
                  </a:cubicBezTo>
                  <a:cubicBezTo>
                    <a:pt x="5971" y="9615"/>
                    <a:pt x="5144" y="9895"/>
                    <a:pt x="4268" y="10009"/>
                  </a:cubicBezTo>
                  <a:cubicBezTo>
                    <a:pt x="4443" y="10483"/>
                    <a:pt x="4734" y="10893"/>
                    <a:pt x="4983" y="11338"/>
                  </a:cubicBezTo>
                  <a:cubicBezTo>
                    <a:pt x="5278" y="11886"/>
                    <a:pt x="5497" y="12502"/>
                    <a:pt x="5797" y="13029"/>
                  </a:cubicBezTo>
                  <a:cubicBezTo>
                    <a:pt x="6044" y="13471"/>
                    <a:pt x="6547" y="13884"/>
                    <a:pt x="6746" y="14358"/>
                  </a:cubicBezTo>
                  <a:cubicBezTo>
                    <a:pt x="7528" y="16300"/>
                    <a:pt x="5619" y="17310"/>
                    <a:pt x="4414" y="18291"/>
                  </a:cubicBezTo>
                  <a:cubicBezTo>
                    <a:pt x="3361" y="19146"/>
                    <a:pt x="2444" y="20281"/>
                    <a:pt x="2291" y="21660"/>
                  </a:cubicBezTo>
                  <a:cubicBezTo>
                    <a:pt x="2177" y="22734"/>
                    <a:pt x="3052" y="24117"/>
                    <a:pt x="1763" y="24364"/>
                  </a:cubicBezTo>
                  <a:cubicBezTo>
                    <a:pt x="1690" y="24375"/>
                    <a:pt x="1617" y="24396"/>
                    <a:pt x="1544" y="24404"/>
                  </a:cubicBezTo>
                  <a:cubicBezTo>
                    <a:pt x="1537" y="24830"/>
                    <a:pt x="1269" y="25231"/>
                    <a:pt x="1001" y="25592"/>
                  </a:cubicBezTo>
                  <a:cubicBezTo>
                    <a:pt x="527" y="26261"/>
                    <a:pt x="122" y="26860"/>
                    <a:pt x="49" y="27704"/>
                  </a:cubicBezTo>
                  <a:cubicBezTo>
                    <a:pt x="40" y="27870"/>
                    <a:pt x="21" y="28037"/>
                    <a:pt x="0" y="28211"/>
                  </a:cubicBezTo>
                  <a:cubicBezTo>
                    <a:pt x="73" y="28205"/>
                    <a:pt x="146" y="28202"/>
                    <a:pt x="219" y="28202"/>
                  </a:cubicBezTo>
                  <a:cubicBezTo>
                    <a:pt x="321" y="28202"/>
                    <a:pt x="423" y="28208"/>
                    <a:pt x="527" y="28222"/>
                  </a:cubicBezTo>
                  <a:cubicBezTo>
                    <a:pt x="1711" y="28357"/>
                    <a:pt x="2371" y="29159"/>
                    <a:pt x="2959" y="30047"/>
                  </a:cubicBezTo>
                  <a:cubicBezTo>
                    <a:pt x="3020" y="30027"/>
                    <a:pt x="3093" y="29994"/>
                    <a:pt x="3207" y="29966"/>
                  </a:cubicBezTo>
                  <a:cubicBezTo>
                    <a:pt x="3330" y="29927"/>
                    <a:pt x="3490" y="29913"/>
                    <a:pt x="3662" y="29913"/>
                  </a:cubicBezTo>
                  <a:cubicBezTo>
                    <a:pt x="3950" y="29913"/>
                    <a:pt x="4270" y="29951"/>
                    <a:pt x="4496" y="29966"/>
                  </a:cubicBezTo>
                  <a:cubicBezTo>
                    <a:pt x="5372" y="30007"/>
                    <a:pt x="6352" y="29954"/>
                    <a:pt x="7228" y="30047"/>
                  </a:cubicBezTo>
                  <a:cubicBezTo>
                    <a:pt x="7418" y="30067"/>
                    <a:pt x="7620" y="30074"/>
                    <a:pt x="7826" y="30074"/>
                  </a:cubicBezTo>
                  <a:cubicBezTo>
                    <a:pt x="8295" y="30074"/>
                    <a:pt x="8793" y="30038"/>
                    <a:pt x="9263" y="30038"/>
                  </a:cubicBezTo>
                  <a:cubicBezTo>
                    <a:pt x="9612" y="30038"/>
                    <a:pt x="9945" y="30058"/>
                    <a:pt x="10240" y="30128"/>
                  </a:cubicBezTo>
                  <a:cubicBezTo>
                    <a:pt x="11210" y="30349"/>
                    <a:pt x="11659" y="30903"/>
                    <a:pt x="12490" y="30903"/>
                  </a:cubicBezTo>
                  <a:cubicBezTo>
                    <a:pt x="12711" y="30903"/>
                    <a:pt x="12960" y="30864"/>
                    <a:pt x="13252" y="30768"/>
                  </a:cubicBezTo>
                  <a:cubicBezTo>
                    <a:pt x="14334" y="30416"/>
                    <a:pt x="15510" y="29726"/>
                    <a:pt x="16377" y="29006"/>
                  </a:cubicBezTo>
                  <a:cubicBezTo>
                    <a:pt x="17099" y="28385"/>
                    <a:pt x="17687" y="27663"/>
                    <a:pt x="18636" y="27663"/>
                  </a:cubicBezTo>
                  <a:cubicBezTo>
                    <a:pt x="18696" y="27055"/>
                    <a:pt x="18769" y="26540"/>
                    <a:pt x="19758" y="26528"/>
                  </a:cubicBezTo>
                  <a:cubicBezTo>
                    <a:pt x="20338" y="26520"/>
                    <a:pt x="20800" y="26520"/>
                    <a:pt x="21347" y="26354"/>
                  </a:cubicBezTo>
                  <a:cubicBezTo>
                    <a:pt x="21805" y="26204"/>
                    <a:pt x="22190" y="26008"/>
                    <a:pt x="22660" y="26008"/>
                  </a:cubicBezTo>
                  <a:cubicBezTo>
                    <a:pt x="22738" y="26008"/>
                    <a:pt x="22820" y="26013"/>
                    <a:pt x="22904" y="26026"/>
                  </a:cubicBezTo>
                  <a:cubicBezTo>
                    <a:pt x="23987" y="26179"/>
                    <a:pt x="24720" y="27189"/>
                    <a:pt x="25750" y="27363"/>
                  </a:cubicBezTo>
                  <a:cubicBezTo>
                    <a:pt x="25938" y="27397"/>
                    <a:pt x="26124" y="27409"/>
                    <a:pt x="26309" y="27409"/>
                  </a:cubicBezTo>
                  <a:cubicBezTo>
                    <a:pt x="26823" y="27409"/>
                    <a:pt x="27325" y="27313"/>
                    <a:pt x="27829" y="27313"/>
                  </a:cubicBezTo>
                  <a:cubicBezTo>
                    <a:pt x="28254" y="27313"/>
                    <a:pt x="28680" y="27382"/>
                    <a:pt x="29115" y="27635"/>
                  </a:cubicBezTo>
                  <a:cubicBezTo>
                    <a:pt x="30157" y="28243"/>
                    <a:pt x="29549" y="29354"/>
                    <a:pt x="29950" y="30355"/>
                  </a:cubicBezTo>
                  <a:cubicBezTo>
                    <a:pt x="30258" y="31141"/>
                    <a:pt x="30887" y="30935"/>
                    <a:pt x="31385" y="31490"/>
                  </a:cubicBezTo>
                  <a:cubicBezTo>
                    <a:pt x="31815" y="31985"/>
                    <a:pt x="31454" y="32718"/>
                    <a:pt x="31815" y="33294"/>
                  </a:cubicBezTo>
                  <a:cubicBezTo>
                    <a:pt x="32187" y="33874"/>
                    <a:pt x="32868" y="33861"/>
                    <a:pt x="33403" y="34181"/>
                  </a:cubicBezTo>
                  <a:cubicBezTo>
                    <a:pt x="33951" y="34503"/>
                    <a:pt x="34084" y="35171"/>
                    <a:pt x="34230" y="35779"/>
                  </a:cubicBezTo>
                  <a:cubicBezTo>
                    <a:pt x="34445" y="36659"/>
                    <a:pt x="34178" y="36740"/>
                    <a:pt x="33330" y="36740"/>
                  </a:cubicBezTo>
                  <a:cubicBezTo>
                    <a:pt x="32998" y="36732"/>
                    <a:pt x="32581" y="36677"/>
                    <a:pt x="32199" y="36677"/>
                  </a:cubicBezTo>
                  <a:cubicBezTo>
                    <a:pt x="32013" y="36677"/>
                    <a:pt x="31836" y="36690"/>
                    <a:pt x="31680" y="36728"/>
                  </a:cubicBezTo>
                  <a:cubicBezTo>
                    <a:pt x="31300" y="36821"/>
                    <a:pt x="31125" y="37060"/>
                    <a:pt x="30711" y="37060"/>
                  </a:cubicBezTo>
                  <a:cubicBezTo>
                    <a:pt x="30708" y="37060"/>
                    <a:pt x="30705" y="37060"/>
                    <a:pt x="30701" y="37060"/>
                  </a:cubicBezTo>
                  <a:cubicBezTo>
                    <a:pt x="30495" y="37060"/>
                    <a:pt x="30371" y="36928"/>
                    <a:pt x="30288" y="36928"/>
                  </a:cubicBezTo>
                  <a:cubicBezTo>
                    <a:pt x="30226" y="36928"/>
                    <a:pt x="30188" y="37003"/>
                    <a:pt x="30157" y="37267"/>
                  </a:cubicBezTo>
                  <a:cubicBezTo>
                    <a:pt x="30116" y="37616"/>
                    <a:pt x="30424" y="38175"/>
                    <a:pt x="30436" y="38564"/>
                  </a:cubicBezTo>
                  <a:cubicBezTo>
                    <a:pt x="30456" y="39132"/>
                    <a:pt x="30238" y="39626"/>
                    <a:pt x="29938" y="40101"/>
                  </a:cubicBezTo>
                  <a:cubicBezTo>
                    <a:pt x="29455" y="40846"/>
                    <a:pt x="28754" y="41435"/>
                    <a:pt x="28372" y="42237"/>
                  </a:cubicBezTo>
                  <a:cubicBezTo>
                    <a:pt x="28239" y="42524"/>
                    <a:pt x="28166" y="42898"/>
                    <a:pt x="28093" y="43267"/>
                  </a:cubicBezTo>
                  <a:cubicBezTo>
                    <a:pt x="28449" y="43608"/>
                    <a:pt x="28867" y="43778"/>
                    <a:pt x="29334" y="43778"/>
                  </a:cubicBezTo>
                  <a:cubicBezTo>
                    <a:pt x="29771" y="43778"/>
                    <a:pt x="30251" y="43629"/>
                    <a:pt x="30765" y="43332"/>
                  </a:cubicBezTo>
                  <a:cubicBezTo>
                    <a:pt x="31410" y="42959"/>
                    <a:pt x="32039" y="42591"/>
                    <a:pt x="32598" y="42591"/>
                  </a:cubicBezTo>
                  <a:cubicBezTo>
                    <a:pt x="32969" y="42591"/>
                    <a:pt x="33309" y="42753"/>
                    <a:pt x="33602" y="43186"/>
                  </a:cubicBezTo>
                  <a:cubicBezTo>
                    <a:pt x="33776" y="42991"/>
                    <a:pt x="33898" y="42752"/>
                    <a:pt x="33878" y="42484"/>
                  </a:cubicBezTo>
                  <a:cubicBezTo>
                    <a:pt x="33849" y="42062"/>
                    <a:pt x="33424" y="41937"/>
                    <a:pt x="33323" y="41556"/>
                  </a:cubicBezTo>
                  <a:cubicBezTo>
                    <a:pt x="33128" y="40866"/>
                    <a:pt x="33785" y="40647"/>
                    <a:pt x="34251" y="40421"/>
                  </a:cubicBezTo>
                  <a:cubicBezTo>
                    <a:pt x="35033" y="40032"/>
                    <a:pt x="35454" y="39719"/>
                    <a:pt x="35333" y="38896"/>
                  </a:cubicBezTo>
                  <a:cubicBezTo>
                    <a:pt x="35240" y="38256"/>
                    <a:pt x="35074" y="37668"/>
                    <a:pt x="35232" y="36987"/>
                  </a:cubicBezTo>
                  <a:cubicBezTo>
                    <a:pt x="35274" y="36979"/>
                    <a:pt x="35317" y="36976"/>
                    <a:pt x="35360" y="36976"/>
                  </a:cubicBezTo>
                  <a:cubicBezTo>
                    <a:pt x="35812" y="36976"/>
                    <a:pt x="36298" y="37378"/>
                    <a:pt x="36746" y="37378"/>
                  </a:cubicBezTo>
                  <a:cubicBezTo>
                    <a:pt x="36866" y="37378"/>
                    <a:pt x="36983" y="37349"/>
                    <a:pt x="37097" y="37275"/>
                  </a:cubicBezTo>
                  <a:cubicBezTo>
                    <a:pt x="37737" y="36866"/>
                    <a:pt x="37198" y="36026"/>
                    <a:pt x="37065" y="35524"/>
                  </a:cubicBezTo>
                  <a:cubicBezTo>
                    <a:pt x="36882" y="34750"/>
                    <a:pt x="37084" y="33586"/>
                    <a:pt x="37449" y="32885"/>
                  </a:cubicBezTo>
                  <a:cubicBezTo>
                    <a:pt x="37590" y="32613"/>
                    <a:pt x="37707" y="32504"/>
                    <a:pt x="37811" y="32504"/>
                  </a:cubicBezTo>
                  <a:cubicBezTo>
                    <a:pt x="38190" y="32504"/>
                    <a:pt x="38374" y="33965"/>
                    <a:pt x="38779" y="34194"/>
                  </a:cubicBezTo>
                  <a:cubicBezTo>
                    <a:pt x="38883" y="34251"/>
                    <a:pt x="38979" y="34276"/>
                    <a:pt x="39067" y="34276"/>
                  </a:cubicBezTo>
                  <a:cubicBezTo>
                    <a:pt x="39574" y="34276"/>
                    <a:pt x="39848" y="33464"/>
                    <a:pt x="40190" y="33180"/>
                  </a:cubicBezTo>
                  <a:cubicBezTo>
                    <a:pt x="40469" y="32963"/>
                    <a:pt x="40754" y="32867"/>
                    <a:pt x="41039" y="32867"/>
                  </a:cubicBezTo>
                  <a:cubicBezTo>
                    <a:pt x="41332" y="32867"/>
                    <a:pt x="41625" y="32968"/>
                    <a:pt x="41913" y="33140"/>
                  </a:cubicBezTo>
                  <a:cubicBezTo>
                    <a:pt x="42707" y="33606"/>
                    <a:pt x="43048" y="34080"/>
                    <a:pt x="42427" y="34823"/>
                  </a:cubicBezTo>
                  <a:cubicBezTo>
                    <a:pt x="42192" y="35098"/>
                    <a:pt x="41986" y="35078"/>
                    <a:pt x="42026" y="35463"/>
                  </a:cubicBezTo>
                  <a:cubicBezTo>
                    <a:pt x="42066" y="35792"/>
                    <a:pt x="42472" y="36050"/>
                    <a:pt x="42740" y="36140"/>
                  </a:cubicBezTo>
                  <a:cubicBezTo>
                    <a:pt x="43136" y="36281"/>
                    <a:pt x="43559" y="36331"/>
                    <a:pt x="43993" y="36331"/>
                  </a:cubicBezTo>
                  <a:cubicBezTo>
                    <a:pt x="45124" y="36331"/>
                    <a:pt x="46335" y="35986"/>
                    <a:pt x="47381" y="35986"/>
                  </a:cubicBezTo>
                  <a:cubicBezTo>
                    <a:pt x="47516" y="35986"/>
                    <a:pt x="47649" y="35989"/>
                    <a:pt x="47782" y="35989"/>
                  </a:cubicBezTo>
                  <a:cubicBezTo>
                    <a:pt x="48276" y="35989"/>
                    <a:pt x="48749" y="35956"/>
                    <a:pt x="49133" y="35646"/>
                  </a:cubicBezTo>
                  <a:cubicBezTo>
                    <a:pt x="49307" y="35504"/>
                    <a:pt x="49453" y="35337"/>
                    <a:pt x="49606" y="35184"/>
                  </a:cubicBezTo>
                  <a:cubicBezTo>
                    <a:pt x="49854" y="34924"/>
                    <a:pt x="50113" y="34688"/>
                    <a:pt x="50515" y="34576"/>
                  </a:cubicBezTo>
                  <a:cubicBezTo>
                    <a:pt x="50840" y="34487"/>
                    <a:pt x="51185" y="34459"/>
                    <a:pt x="51538" y="34459"/>
                  </a:cubicBezTo>
                  <a:cubicBezTo>
                    <a:pt x="52184" y="34459"/>
                    <a:pt x="52858" y="34554"/>
                    <a:pt x="53496" y="34554"/>
                  </a:cubicBezTo>
                  <a:cubicBezTo>
                    <a:pt x="53649" y="34554"/>
                    <a:pt x="53800" y="34548"/>
                    <a:pt x="53949" y="34535"/>
                  </a:cubicBezTo>
                  <a:cubicBezTo>
                    <a:pt x="54662" y="34462"/>
                    <a:pt x="55156" y="34109"/>
                    <a:pt x="55477" y="33481"/>
                  </a:cubicBezTo>
                  <a:cubicBezTo>
                    <a:pt x="55857" y="32746"/>
                    <a:pt x="55930" y="32439"/>
                    <a:pt x="56766" y="32192"/>
                  </a:cubicBezTo>
                  <a:cubicBezTo>
                    <a:pt x="57167" y="32070"/>
                    <a:pt x="57135" y="32244"/>
                    <a:pt x="57402" y="31904"/>
                  </a:cubicBezTo>
                  <a:cubicBezTo>
                    <a:pt x="57609" y="31644"/>
                    <a:pt x="57588" y="31409"/>
                    <a:pt x="57868" y="31190"/>
                  </a:cubicBezTo>
                  <a:cubicBezTo>
                    <a:pt x="58456" y="30736"/>
                    <a:pt x="59437" y="30903"/>
                    <a:pt x="60086" y="30562"/>
                  </a:cubicBezTo>
                  <a:cubicBezTo>
                    <a:pt x="61037" y="30062"/>
                    <a:pt x="61470" y="28628"/>
                    <a:pt x="62768" y="28628"/>
                  </a:cubicBezTo>
                  <a:cubicBezTo>
                    <a:pt x="62808" y="28628"/>
                    <a:pt x="62849" y="28629"/>
                    <a:pt x="62891" y="28632"/>
                  </a:cubicBezTo>
                  <a:cubicBezTo>
                    <a:pt x="62935" y="28706"/>
                    <a:pt x="63006" y="28738"/>
                    <a:pt x="63096" y="28738"/>
                  </a:cubicBezTo>
                  <a:cubicBezTo>
                    <a:pt x="63606" y="28738"/>
                    <a:pt x="64715" y="27700"/>
                    <a:pt x="64995" y="27498"/>
                  </a:cubicBezTo>
                  <a:cubicBezTo>
                    <a:pt x="65676" y="27023"/>
                    <a:pt x="66357" y="26727"/>
                    <a:pt x="66913" y="26139"/>
                  </a:cubicBezTo>
                  <a:cubicBezTo>
                    <a:pt x="67026" y="26033"/>
                    <a:pt x="67132" y="25912"/>
                    <a:pt x="67220" y="25778"/>
                  </a:cubicBezTo>
                  <a:cubicBezTo>
                    <a:pt x="67667" y="25158"/>
                    <a:pt x="67427" y="24951"/>
                    <a:pt x="67448" y="24250"/>
                  </a:cubicBezTo>
                  <a:cubicBezTo>
                    <a:pt x="67500" y="22033"/>
                    <a:pt x="70172" y="21084"/>
                    <a:pt x="71834" y="20395"/>
                  </a:cubicBezTo>
                  <a:cubicBezTo>
                    <a:pt x="72595" y="20062"/>
                    <a:pt x="73123" y="19795"/>
                    <a:pt x="73038" y="18927"/>
                  </a:cubicBezTo>
                  <a:cubicBezTo>
                    <a:pt x="72977" y="18218"/>
                    <a:pt x="72762" y="17476"/>
                    <a:pt x="72535" y="16795"/>
                  </a:cubicBezTo>
                  <a:cubicBezTo>
                    <a:pt x="72202" y="15823"/>
                    <a:pt x="71554" y="14845"/>
                    <a:pt x="71534" y="13791"/>
                  </a:cubicBezTo>
                  <a:cubicBezTo>
                    <a:pt x="71521" y="13269"/>
                    <a:pt x="71761" y="12928"/>
                    <a:pt x="71834" y="12429"/>
                  </a:cubicBezTo>
                  <a:cubicBezTo>
                    <a:pt x="72090" y="10758"/>
                    <a:pt x="69904" y="10564"/>
                    <a:pt x="68737" y="10305"/>
                  </a:cubicBezTo>
                  <a:cubicBezTo>
                    <a:pt x="68108" y="10171"/>
                    <a:pt x="67760" y="9810"/>
                    <a:pt x="67171" y="9535"/>
                  </a:cubicBezTo>
                  <a:cubicBezTo>
                    <a:pt x="66864" y="9391"/>
                    <a:pt x="66517" y="9349"/>
                    <a:pt x="66162" y="9349"/>
                  </a:cubicBezTo>
                  <a:cubicBezTo>
                    <a:pt x="65778" y="9349"/>
                    <a:pt x="65386" y="9398"/>
                    <a:pt x="65027" y="9421"/>
                  </a:cubicBezTo>
                  <a:cubicBezTo>
                    <a:pt x="64167" y="9479"/>
                    <a:pt x="63419" y="9697"/>
                    <a:pt x="62686" y="9697"/>
                  </a:cubicBezTo>
                  <a:cubicBezTo>
                    <a:pt x="62127" y="9697"/>
                    <a:pt x="61578" y="9570"/>
                    <a:pt x="60993" y="9149"/>
                  </a:cubicBezTo>
                  <a:cubicBezTo>
                    <a:pt x="60117" y="8511"/>
                    <a:pt x="59533" y="7916"/>
                    <a:pt x="58517" y="7916"/>
                  </a:cubicBezTo>
                  <a:cubicBezTo>
                    <a:pt x="58373" y="7916"/>
                    <a:pt x="58219" y="7928"/>
                    <a:pt x="58055" y="7954"/>
                  </a:cubicBezTo>
                  <a:cubicBezTo>
                    <a:pt x="57086" y="8120"/>
                    <a:pt x="56888" y="9243"/>
                    <a:pt x="55886" y="9368"/>
                  </a:cubicBezTo>
                  <a:cubicBezTo>
                    <a:pt x="55839" y="9373"/>
                    <a:pt x="55794" y="9376"/>
                    <a:pt x="55751" y="9376"/>
                  </a:cubicBezTo>
                  <a:cubicBezTo>
                    <a:pt x="55276" y="9376"/>
                    <a:pt x="54969" y="9088"/>
                    <a:pt x="54516" y="8955"/>
                  </a:cubicBezTo>
                  <a:cubicBezTo>
                    <a:pt x="54206" y="8872"/>
                    <a:pt x="53810" y="8836"/>
                    <a:pt x="53422" y="8836"/>
                  </a:cubicBezTo>
                  <a:cubicBezTo>
                    <a:pt x="53125" y="8836"/>
                    <a:pt x="52832" y="8857"/>
                    <a:pt x="52586" y="8894"/>
                  </a:cubicBezTo>
                  <a:cubicBezTo>
                    <a:pt x="52286" y="8939"/>
                    <a:pt x="52069" y="9025"/>
                    <a:pt x="51849" y="9025"/>
                  </a:cubicBezTo>
                  <a:cubicBezTo>
                    <a:pt x="51668" y="9025"/>
                    <a:pt x="51484" y="8967"/>
                    <a:pt x="51249" y="8781"/>
                  </a:cubicBezTo>
                  <a:cubicBezTo>
                    <a:pt x="50888" y="8493"/>
                    <a:pt x="50596" y="7974"/>
                    <a:pt x="50369" y="7572"/>
                  </a:cubicBezTo>
                  <a:cubicBezTo>
                    <a:pt x="49926" y="6790"/>
                    <a:pt x="49494" y="6109"/>
                    <a:pt x="48699" y="5622"/>
                  </a:cubicBezTo>
                  <a:cubicBezTo>
                    <a:pt x="48334" y="5393"/>
                    <a:pt x="48077" y="5272"/>
                    <a:pt x="47663" y="5272"/>
                  </a:cubicBezTo>
                  <a:cubicBezTo>
                    <a:pt x="47631" y="5272"/>
                    <a:pt x="47598" y="5273"/>
                    <a:pt x="47563" y="5274"/>
                  </a:cubicBezTo>
                  <a:cubicBezTo>
                    <a:pt x="47282" y="5291"/>
                    <a:pt x="46954" y="5476"/>
                    <a:pt x="46650" y="5476"/>
                  </a:cubicBezTo>
                  <a:cubicBezTo>
                    <a:pt x="46585" y="5476"/>
                    <a:pt x="46522" y="5468"/>
                    <a:pt x="46461" y="5448"/>
                  </a:cubicBezTo>
                  <a:cubicBezTo>
                    <a:pt x="45759" y="5242"/>
                    <a:pt x="45646" y="3953"/>
                    <a:pt x="45492" y="3324"/>
                  </a:cubicBezTo>
                  <a:cubicBezTo>
                    <a:pt x="45399" y="2984"/>
                    <a:pt x="45359" y="2635"/>
                    <a:pt x="45111" y="2363"/>
                  </a:cubicBezTo>
                  <a:cubicBezTo>
                    <a:pt x="44790" y="2015"/>
                    <a:pt x="44377" y="1983"/>
                    <a:pt x="44122" y="1540"/>
                  </a:cubicBezTo>
                  <a:cubicBezTo>
                    <a:pt x="43894" y="1147"/>
                    <a:pt x="43903" y="767"/>
                    <a:pt x="43542" y="466"/>
                  </a:cubicBezTo>
                  <a:cubicBezTo>
                    <a:pt x="43202" y="191"/>
                    <a:pt x="42674" y="56"/>
                    <a:pt x="42253" y="24"/>
                  </a:cubicBezTo>
                  <a:cubicBezTo>
                    <a:pt x="42093" y="9"/>
                    <a:pt x="41936" y="1"/>
                    <a:pt x="4178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7"/>
            <p:cNvSpPr/>
            <p:nvPr/>
          </p:nvSpPr>
          <p:spPr>
            <a:xfrm>
              <a:off x="5550225" y="5206275"/>
              <a:ext cx="65500" cy="94125"/>
            </a:xfrm>
            <a:custGeom>
              <a:rect b="b" l="l" r="r" t="t"/>
              <a:pathLst>
                <a:path extrusionOk="0" h="3765" w="2620">
                  <a:moveTo>
                    <a:pt x="1949" y="0"/>
                  </a:moveTo>
                  <a:cubicBezTo>
                    <a:pt x="1320" y="0"/>
                    <a:pt x="752" y="610"/>
                    <a:pt x="476" y="1115"/>
                  </a:cubicBezTo>
                  <a:cubicBezTo>
                    <a:pt x="155" y="1712"/>
                    <a:pt x="1" y="2384"/>
                    <a:pt x="106" y="3065"/>
                  </a:cubicBezTo>
                  <a:cubicBezTo>
                    <a:pt x="149" y="3386"/>
                    <a:pt x="148" y="3765"/>
                    <a:pt x="443" y="3765"/>
                  </a:cubicBezTo>
                  <a:cubicBezTo>
                    <a:pt x="480" y="3765"/>
                    <a:pt x="521" y="3759"/>
                    <a:pt x="568" y="3746"/>
                  </a:cubicBezTo>
                  <a:cubicBezTo>
                    <a:pt x="848" y="3682"/>
                    <a:pt x="970" y="3313"/>
                    <a:pt x="1063" y="3094"/>
                  </a:cubicBezTo>
                  <a:cubicBezTo>
                    <a:pt x="1176" y="2818"/>
                    <a:pt x="1269" y="2599"/>
                    <a:pt x="1497" y="2393"/>
                  </a:cubicBezTo>
                  <a:cubicBezTo>
                    <a:pt x="1765" y="2157"/>
                    <a:pt x="1943" y="2157"/>
                    <a:pt x="2012" y="1764"/>
                  </a:cubicBezTo>
                  <a:cubicBezTo>
                    <a:pt x="2076" y="1444"/>
                    <a:pt x="2044" y="1229"/>
                    <a:pt x="2190" y="929"/>
                  </a:cubicBezTo>
                  <a:cubicBezTo>
                    <a:pt x="2332" y="641"/>
                    <a:pt x="2620" y="288"/>
                    <a:pt x="2105" y="13"/>
                  </a:cubicBezTo>
                  <a:cubicBezTo>
                    <a:pt x="2053" y="4"/>
                    <a:pt x="2001" y="0"/>
                    <a:pt x="1949"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7"/>
            <p:cNvSpPr/>
            <p:nvPr/>
          </p:nvSpPr>
          <p:spPr>
            <a:xfrm>
              <a:off x="4574375" y="3529800"/>
              <a:ext cx="1039700" cy="677425"/>
            </a:xfrm>
            <a:custGeom>
              <a:rect b="b" l="l" r="r" t="t"/>
              <a:pathLst>
                <a:path extrusionOk="0" h="27097" w="41588">
                  <a:moveTo>
                    <a:pt x="25897" y="1"/>
                  </a:moveTo>
                  <a:cubicBezTo>
                    <a:pt x="24948" y="1"/>
                    <a:pt x="24360" y="723"/>
                    <a:pt x="23638" y="1344"/>
                  </a:cubicBezTo>
                  <a:cubicBezTo>
                    <a:pt x="22771" y="2064"/>
                    <a:pt x="21595" y="2754"/>
                    <a:pt x="20513" y="3106"/>
                  </a:cubicBezTo>
                  <a:cubicBezTo>
                    <a:pt x="20221" y="3202"/>
                    <a:pt x="19972" y="3241"/>
                    <a:pt x="19751" y="3241"/>
                  </a:cubicBezTo>
                  <a:cubicBezTo>
                    <a:pt x="18920" y="3241"/>
                    <a:pt x="18471" y="2687"/>
                    <a:pt x="17501" y="2466"/>
                  </a:cubicBezTo>
                  <a:cubicBezTo>
                    <a:pt x="17206" y="2396"/>
                    <a:pt x="16873" y="2376"/>
                    <a:pt x="16524" y="2376"/>
                  </a:cubicBezTo>
                  <a:cubicBezTo>
                    <a:pt x="16054" y="2376"/>
                    <a:pt x="15556" y="2412"/>
                    <a:pt x="15087" y="2412"/>
                  </a:cubicBezTo>
                  <a:cubicBezTo>
                    <a:pt x="14881" y="2412"/>
                    <a:pt x="14679" y="2405"/>
                    <a:pt x="14489" y="2385"/>
                  </a:cubicBezTo>
                  <a:cubicBezTo>
                    <a:pt x="13613" y="2292"/>
                    <a:pt x="12633" y="2345"/>
                    <a:pt x="11757" y="2304"/>
                  </a:cubicBezTo>
                  <a:cubicBezTo>
                    <a:pt x="11531" y="2289"/>
                    <a:pt x="11211" y="2251"/>
                    <a:pt x="10923" y="2251"/>
                  </a:cubicBezTo>
                  <a:cubicBezTo>
                    <a:pt x="10751" y="2251"/>
                    <a:pt x="10591" y="2265"/>
                    <a:pt x="10468" y="2304"/>
                  </a:cubicBezTo>
                  <a:cubicBezTo>
                    <a:pt x="10354" y="2332"/>
                    <a:pt x="10281" y="2365"/>
                    <a:pt x="10220" y="2385"/>
                  </a:cubicBezTo>
                  <a:cubicBezTo>
                    <a:pt x="9952" y="2506"/>
                    <a:pt x="10046" y="2620"/>
                    <a:pt x="9799" y="2961"/>
                  </a:cubicBezTo>
                  <a:cubicBezTo>
                    <a:pt x="9211" y="3808"/>
                    <a:pt x="8157" y="3808"/>
                    <a:pt x="7496" y="4570"/>
                  </a:cubicBezTo>
                  <a:cubicBezTo>
                    <a:pt x="6921" y="5223"/>
                    <a:pt x="6949" y="6305"/>
                    <a:pt x="6333" y="6974"/>
                  </a:cubicBezTo>
                  <a:cubicBezTo>
                    <a:pt x="6032" y="7294"/>
                    <a:pt x="5733" y="7408"/>
                    <a:pt x="5546" y="7756"/>
                  </a:cubicBezTo>
                  <a:cubicBezTo>
                    <a:pt x="5319" y="8210"/>
                    <a:pt x="5477" y="8603"/>
                    <a:pt x="5404" y="9110"/>
                  </a:cubicBezTo>
                  <a:cubicBezTo>
                    <a:pt x="5230" y="10294"/>
                    <a:pt x="4330" y="10695"/>
                    <a:pt x="3690" y="11575"/>
                  </a:cubicBezTo>
                  <a:cubicBezTo>
                    <a:pt x="2899" y="12637"/>
                    <a:pt x="2311" y="13038"/>
                    <a:pt x="990" y="13412"/>
                  </a:cubicBezTo>
                  <a:cubicBezTo>
                    <a:pt x="730" y="13481"/>
                    <a:pt x="369" y="13586"/>
                    <a:pt x="0" y="13719"/>
                  </a:cubicBezTo>
                  <a:cubicBezTo>
                    <a:pt x="743" y="14254"/>
                    <a:pt x="1318" y="15195"/>
                    <a:pt x="1764" y="15904"/>
                  </a:cubicBezTo>
                  <a:cubicBezTo>
                    <a:pt x="2040" y="16359"/>
                    <a:pt x="2174" y="16959"/>
                    <a:pt x="2558" y="17380"/>
                  </a:cubicBezTo>
                  <a:cubicBezTo>
                    <a:pt x="2928" y="17794"/>
                    <a:pt x="3487" y="17927"/>
                    <a:pt x="3961" y="18175"/>
                  </a:cubicBezTo>
                  <a:cubicBezTo>
                    <a:pt x="4343" y="18370"/>
                    <a:pt x="4951" y="18690"/>
                    <a:pt x="5177" y="19083"/>
                  </a:cubicBezTo>
                  <a:cubicBezTo>
                    <a:pt x="5486" y="19586"/>
                    <a:pt x="5477" y="20340"/>
                    <a:pt x="5680" y="20907"/>
                  </a:cubicBezTo>
                  <a:cubicBezTo>
                    <a:pt x="5980" y="21742"/>
                    <a:pt x="6361" y="21815"/>
                    <a:pt x="7155" y="22022"/>
                  </a:cubicBezTo>
                  <a:cubicBezTo>
                    <a:pt x="7703" y="22164"/>
                    <a:pt x="8212" y="22531"/>
                    <a:pt x="8780" y="22531"/>
                  </a:cubicBezTo>
                  <a:cubicBezTo>
                    <a:pt x="8877" y="22531"/>
                    <a:pt x="8976" y="22520"/>
                    <a:pt x="9077" y="22496"/>
                  </a:cubicBezTo>
                  <a:cubicBezTo>
                    <a:pt x="9598" y="22366"/>
                    <a:pt x="10055" y="21859"/>
                    <a:pt x="10619" y="21859"/>
                  </a:cubicBezTo>
                  <a:cubicBezTo>
                    <a:pt x="10723" y="21859"/>
                    <a:pt x="10830" y="21876"/>
                    <a:pt x="10942" y="21916"/>
                  </a:cubicBezTo>
                  <a:cubicBezTo>
                    <a:pt x="11643" y="22168"/>
                    <a:pt x="11529" y="22889"/>
                    <a:pt x="11417" y="23457"/>
                  </a:cubicBezTo>
                  <a:cubicBezTo>
                    <a:pt x="11363" y="23684"/>
                    <a:pt x="11303" y="23919"/>
                    <a:pt x="11241" y="24158"/>
                  </a:cubicBezTo>
                  <a:cubicBezTo>
                    <a:pt x="11664" y="24219"/>
                    <a:pt x="12077" y="24373"/>
                    <a:pt x="12292" y="24600"/>
                  </a:cubicBezTo>
                  <a:cubicBezTo>
                    <a:pt x="12717" y="25034"/>
                    <a:pt x="12283" y="25775"/>
                    <a:pt x="12697" y="26217"/>
                  </a:cubicBezTo>
                  <a:cubicBezTo>
                    <a:pt x="12859" y="26391"/>
                    <a:pt x="13190" y="26436"/>
                    <a:pt x="13542" y="26436"/>
                  </a:cubicBezTo>
                  <a:cubicBezTo>
                    <a:pt x="13923" y="26436"/>
                    <a:pt x="14328" y="26384"/>
                    <a:pt x="14574" y="26384"/>
                  </a:cubicBezTo>
                  <a:cubicBezTo>
                    <a:pt x="15409" y="26384"/>
                    <a:pt x="16160" y="26537"/>
                    <a:pt x="16966" y="26712"/>
                  </a:cubicBezTo>
                  <a:cubicBezTo>
                    <a:pt x="18623" y="27089"/>
                    <a:pt x="20169" y="27097"/>
                    <a:pt x="21862" y="27097"/>
                  </a:cubicBezTo>
                  <a:cubicBezTo>
                    <a:pt x="21938" y="27097"/>
                    <a:pt x="22013" y="27097"/>
                    <a:pt x="22090" y="27097"/>
                  </a:cubicBezTo>
                  <a:cubicBezTo>
                    <a:pt x="22125" y="27097"/>
                    <a:pt x="22161" y="27097"/>
                    <a:pt x="22197" y="27097"/>
                  </a:cubicBezTo>
                  <a:cubicBezTo>
                    <a:pt x="23099" y="27097"/>
                    <a:pt x="23970" y="27089"/>
                    <a:pt x="24782" y="26664"/>
                  </a:cubicBezTo>
                  <a:cubicBezTo>
                    <a:pt x="25629" y="26238"/>
                    <a:pt x="25710" y="25549"/>
                    <a:pt x="26297" y="24879"/>
                  </a:cubicBezTo>
                  <a:cubicBezTo>
                    <a:pt x="26837" y="24280"/>
                    <a:pt x="27835" y="24260"/>
                    <a:pt x="28556" y="23951"/>
                  </a:cubicBezTo>
                  <a:cubicBezTo>
                    <a:pt x="29331" y="23608"/>
                    <a:pt x="30118" y="23363"/>
                    <a:pt x="30980" y="23363"/>
                  </a:cubicBezTo>
                  <a:cubicBezTo>
                    <a:pt x="31002" y="23363"/>
                    <a:pt x="31024" y="23363"/>
                    <a:pt x="31045" y="23364"/>
                  </a:cubicBezTo>
                  <a:cubicBezTo>
                    <a:pt x="32249" y="23371"/>
                    <a:pt x="33250" y="24065"/>
                    <a:pt x="34426" y="24271"/>
                  </a:cubicBezTo>
                  <a:cubicBezTo>
                    <a:pt x="35025" y="24361"/>
                    <a:pt x="35613" y="24406"/>
                    <a:pt x="36202" y="24527"/>
                  </a:cubicBezTo>
                  <a:cubicBezTo>
                    <a:pt x="36570" y="24608"/>
                    <a:pt x="37057" y="24580"/>
                    <a:pt x="37446" y="24681"/>
                  </a:cubicBezTo>
                  <a:cubicBezTo>
                    <a:pt x="37499" y="24527"/>
                    <a:pt x="37531" y="24361"/>
                    <a:pt x="37539" y="24187"/>
                  </a:cubicBezTo>
                  <a:cubicBezTo>
                    <a:pt x="37604" y="23444"/>
                    <a:pt x="37470" y="22743"/>
                    <a:pt x="37673" y="22022"/>
                  </a:cubicBezTo>
                  <a:cubicBezTo>
                    <a:pt x="37912" y="21195"/>
                    <a:pt x="38285" y="20660"/>
                    <a:pt x="38212" y="19772"/>
                  </a:cubicBezTo>
                  <a:cubicBezTo>
                    <a:pt x="38172" y="19143"/>
                    <a:pt x="38013" y="18568"/>
                    <a:pt x="38045" y="17927"/>
                  </a:cubicBezTo>
                  <a:cubicBezTo>
                    <a:pt x="38119" y="17918"/>
                    <a:pt x="38188" y="17913"/>
                    <a:pt x="38253" y="17913"/>
                  </a:cubicBezTo>
                  <a:cubicBezTo>
                    <a:pt x="38832" y="17913"/>
                    <a:pt x="39133" y="18249"/>
                    <a:pt x="39716" y="18370"/>
                  </a:cubicBezTo>
                  <a:cubicBezTo>
                    <a:pt x="39882" y="18405"/>
                    <a:pt x="40034" y="18422"/>
                    <a:pt x="40173" y="18422"/>
                  </a:cubicBezTo>
                  <a:cubicBezTo>
                    <a:pt x="41488" y="18422"/>
                    <a:pt x="41587" y="16922"/>
                    <a:pt x="41037" y="15811"/>
                  </a:cubicBezTo>
                  <a:cubicBezTo>
                    <a:pt x="40985" y="15698"/>
                    <a:pt x="40924" y="15605"/>
                    <a:pt x="40863" y="15524"/>
                  </a:cubicBezTo>
                  <a:cubicBezTo>
                    <a:pt x="40570" y="15091"/>
                    <a:pt x="40230" y="14929"/>
                    <a:pt x="39859" y="14929"/>
                  </a:cubicBezTo>
                  <a:cubicBezTo>
                    <a:pt x="39300" y="14929"/>
                    <a:pt x="38671" y="15297"/>
                    <a:pt x="38026" y="15670"/>
                  </a:cubicBezTo>
                  <a:cubicBezTo>
                    <a:pt x="37512" y="15967"/>
                    <a:pt x="37032" y="16116"/>
                    <a:pt x="36595" y="16116"/>
                  </a:cubicBezTo>
                  <a:cubicBezTo>
                    <a:pt x="36128" y="16116"/>
                    <a:pt x="35710" y="15946"/>
                    <a:pt x="35354" y="15605"/>
                  </a:cubicBezTo>
                  <a:cubicBezTo>
                    <a:pt x="35139" y="15390"/>
                    <a:pt x="34941" y="15122"/>
                    <a:pt x="34767" y="14789"/>
                  </a:cubicBezTo>
                  <a:cubicBezTo>
                    <a:pt x="34024" y="13399"/>
                    <a:pt x="34312" y="12265"/>
                    <a:pt x="34466" y="10789"/>
                  </a:cubicBezTo>
                  <a:cubicBezTo>
                    <a:pt x="34612" y="9325"/>
                    <a:pt x="33478" y="8583"/>
                    <a:pt x="33311" y="7282"/>
                  </a:cubicBezTo>
                  <a:cubicBezTo>
                    <a:pt x="33124" y="5911"/>
                    <a:pt x="32756" y="6057"/>
                    <a:pt x="31653" y="5397"/>
                  </a:cubicBezTo>
                  <a:cubicBezTo>
                    <a:pt x="30640" y="4797"/>
                    <a:pt x="29865" y="3995"/>
                    <a:pt x="29423" y="2953"/>
                  </a:cubicBezTo>
                  <a:cubicBezTo>
                    <a:pt x="28896" y="1716"/>
                    <a:pt x="27805" y="395"/>
                    <a:pt x="26370" y="62"/>
                  </a:cubicBezTo>
                  <a:cubicBezTo>
                    <a:pt x="26196" y="21"/>
                    <a:pt x="26050" y="1"/>
                    <a:pt x="2589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7"/>
            <p:cNvSpPr/>
            <p:nvPr/>
          </p:nvSpPr>
          <p:spPr>
            <a:xfrm>
              <a:off x="5221775" y="3488425"/>
              <a:ext cx="395275" cy="431500"/>
            </a:xfrm>
            <a:custGeom>
              <a:rect b="b" l="l" r="r" t="t"/>
              <a:pathLst>
                <a:path extrusionOk="0" h="17260" w="15811">
                  <a:moveTo>
                    <a:pt x="4025" y="1"/>
                  </a:moveTo>
                  <a:cubicBezTo>
                    <a:pt x="3555" y="1"/>
                    <a:pt x="3170" y="197"/>
                    <a:pt x="2712" y="347"/>
                  </a:cubicBezTo>
                  <a:cubicBezTo>
                    <a:pt x="2165" y="513"/>
                    <a:pt x="1703" y="513"/>
                    <a:pt x="1123" y="521"/>
                  </a:cubicBezTo>
                  <a:cubicBezTo>
                    <a:pt x="134" y="533"/>
                    <a:pt x="61" y="1048"/>
                    <a:pt x="1" y="1656"/>
                  </a:cubicBezTo>
                  <a:cubicBezTo>
                    <a:pt x="154" y="1656"/>
                    <a:pt x="300" y="1676"/>
                    <a:pt x="474" y="1717"/>
                  </a:cubicBezTo>
                  <a:cubicBezTo>
                    <a:pt x="1909" y="2050"/>
                    <a:pt x="3000" y="3371"/>
                    <a:pt x="3527" y="4608"/>
                  </a:cubicBezTo>
                  <a:cubicBezTo>
                    <a:pt x="3969" y="5650"/>
                    <a:pt x="4744" y="6452"/>
                    <a:pt x="5757" y="7052"/>
                  </a:cubicBezTo>
                  <a:cubicBezTo>
                    <a:pt x="6860" y="7712"/>
                    <a:pt x="7228" y="7566"/>
                    <a:pt x="7415" y="8937"/>
                  </a:cubicBezTo>
                  <a:cubicBezTo>
                    <a:pt x="7582" y="10238"/>
                    <a:pt x="8716" y="10980"/>
                    <a:pt x="8570" y="12444"/>
                  </a:cubicBezTo>
                  <a:cubicBezTo>
                    <a:pt x="8416" y="13920"/>
                    <a:pt x="8128" y="15054"/>
                    <a:pt x="8871" y="16444"/>
                  </a:cubicBezTo>
                  <a:cubicBezTo>
                    <a:pt x="9045" y="16777"/>
                    <a:pt x="9243" y="17045"/>
                    <a:pt x="9458" y="17260"/>
                  </a:cubicBezTo>
                  <a:cubicBezTo>
                    <a:pt x="9531" y="16891"/>
                    <a:pt x="9604" y="16517"/>
                    <a:pt x="9737" y="16230"/>
                  </a:cubicBezTo>
                  <a:cubicBezTo>
                    <a:pt x="10119" y="15428"/>
                    <a:pt x="10820" y="14839"/>
                    <a:pt x="11303" y="14094"/>
                  </a:cubicBezTo>
                  <a:cubicBezTo>
                    <a:pt x="11603" y="13619"/>
                    <a:pt x="11821" y="13125"/>
                    <a:pt x="11801" y="12557"/>
                  </a:cubicBezTo>
                  <a:cubicBezTo>
                    <a:pt x="11789" y="12168"/>
                    <a:pt x="11481" y="11609"/>
                    <a:pt x="11522" y="11260"/>
                  </a:cubicBezTo>
                  <a:cubicBezTo>
                    <a:pt x="11553" y="10996"/>
                    <a:pt x="11591" y="10921"/>
                    <a:pt x="11653" y="10921"/>
                  </a:cubicBezTo>
                  <a:cubicBezTo>
                    <a:pt x="11736" y="10921"/>
                    <a:pt x="11860" y="11053"/>
                    <a:pt x="12066" y="11053"/>
                  </a:cubicBezTo>
                  <a:cubicBezTo>
                    <a:pt x="12070" y="11053"/>
                    <a:pt x="12073" y="11053"/>
                    <a:pt x="12076" y="11053"/>
                  </a:cubicBezTo>
                  <a:cubicBezTo>
                    <a:pt x="12490" y="11053"/>
                    <a:pt x="12665" y="10814"/>
                    <a:pt x="13045" y="10721"/>
                  </a:cubicBezTo>
                  <a:cubicBezTo>
                    <a:pt x="13201" y="10683"/>
                    <a:pt x="13378" y="10670"/>
                    <a:pt x="13564" y="10670"/>
                  </a:cubicBezTo>
                  <a:cubicBezTo>
                    <a:pt x="13946" y="10670"/>
                    <a:pt x="14363" y="10725"/>
                    <a:pt x="14695" y="10733"/>
                  </a:cubicBezTo>
                  <a:cubicBezTo>
                    <a:pt x="15543" y="10733"/>
                    <a:pt x="15810" y="10652"/>
                    <a:pt x="15595" y="9772"/>
                  </a:cubicBezTo>
                  <a:cubicBezTo>
                    <a:pt x="15449" y="9164"/>
                    <a:pt x="15316" y="8496"/>
                    <a:pt x="14768" y="8174"/>
                  </a:cubicBezTo>
                  <a:cubicBezTo>
                    <a:pt x="14233" y="7854"/>
                    <a:pt x="13552" y="7867"/>
                    <a:pt x="13180" y="7287"/>
                  </a:cubicBezTo>
                  <a:cubicBezTo>
                    <a:pt x="12819" y="6711"/>
                    <a:pt x="13180" y="5978"/>
                    <a:pt x="12750" y="5483"/>
                  </a:cubicBezTo>
                  <a:cubicBezTo>
                    <a:pt x="12252" y="4928"/>
                    <a:pt x="11623" y="5134"/>
                    <a:pt x="11315" y="4348"/>
                  </a:cubicBezTo>
                  <a:cubicBezTo>
                    <a:pt x="10914" y="3347"/>
                    <a:pt x="11522" y="2236"/>
                    <a:pt x="10480" y="1628"/>
                  </a:cubicBezTo>
                  <a:cubicBezTo>
                    <a:pt x="10045" y="1375"/>
                    <a:pt x="9619" y="1306"/>
                    <a:pt x="9194" y="1306"/>
                  </a:cubicBezTo>
                  <a:cubicBezTo>
                    <a:pt x="8690" y="1306"/>
                    <a:pt x="8188" y="1402"/>
                    <a:pt x="7674" y="1402"/>
                  </a:cubicBezTo>
                  <a:cubicBezTo>
                    <a:pt x="7489" y="1402"/>
                    <a:pt x="7303" y="1390"/>
                    <a:pt x="7115" y="1356"/>
                  </a:cubicBezTo>
                  <a:cubicBezTo>
                    <a:pt x="6085" y="1182"/>
                    <a:pt x="5352" y="172"/>
                    <a:pt x="4269" y="19"/>
                  </a:cubicBezTo>
                  <a:cubicBezTo>
                    <a:pt x="4185" y="6"/>
                    <a:pt x="4103" y="1"/>
                    <a:pt x="402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7"/>
            <p:cNvSpPr/>
            <p:nvPr/>
          </p:nvSpPr>
          <p:spPr>
            <a:xfrm>
              <a:off x="5393950" y="5099425"/>
              <a:ext cx="53950" cy="71950"/>
            </a:xfrm>
            <a:custGeom>
              <a:rect b="b" l="l" r="r" t="t"/>
              <a:pathLst>
                <a:path extrusionOk="0" h="2878" w="2158">
                  <a:moveTo>
                    <a:pt x="167" y="0"/>
                  </a:moveTo>
                  <a:cubicBezTo>
                    <a:pt x="80" y="0"/>
                    <a:pt x="20" y="59"/>
                    <a:pt x="1" y="294"/>
                  </a:cubicBezTo>
                  <a:cubicBezTo>
                    <a:pt x="366" y="674"/>
                    <a:pt x="942" y="1327"/>
                    <a:pt x="929" y="1883"/>
                  </a:cubicBezTo>
                  <a:cubicBezTo>
                    <a:pt x="929" y="2090"/>
                    <a:pt x="695" y="2637"/>
                    <a:pt x="860" y="2811"/>
                  </a:cubicBezTo>
                  <a:cubicBezTo>
                    <a:pt x="904" y="2859"/>
                    <a:pt x="1014" y="2878"/>
                    <a:pt x="1128" y="2878"/>
                  </a:cubicBezTo>
                  <a:cubicBezTo>
                    <a:pt x="1257" y="2878"/>
                    <a:pt x="1392" y="2854"/>
                    <a:pt x="1449" y="2820"/>
                  </a:cubicBezTo>
                  <a:cubicBezTo>
                    <a:pt x="1643" y="2730"/>
                    <a:pt x="1724" y="2504"/>
                    <a:pt x="1756" y="2304"/>
                  </a:cubicBezTo>
                  <a:cubicBezTo>
                    <a:pt x="1789" y="2057"/>
                    <a:pt x="1736" y="1883"/>
                    <a:pt x="1838" y="1644"/>
                  </a:cubicBezTo>
                  <a:cubicBezTo>
                    <a:pt x="1951" y="1389"/>
                    <a:pt x="2158" y="1141"/>
                    <a:pt x="2096" y="820"/>
                  </a:cubicBezTo>
                  <a:cubicBezTo>
                    <a:pt x="2003" y="334"/>
                    <a:pt x="1383" y="172"/>
                    <a:pt x="974" y="100"/>
                  </a:cubicBezTo>
                  <a:cubicBezTo>
                    <a:pt x="767" y="66"/>
                    <a:pt x="581" y="100"/>
                    <a:pt x="386" y="47"/>
                  </a:cubicBezTo>
                  <a:cubicBezTo>
                    <a:pt x="304" y="30"/>
                    <a:pt x="229" y="0"/>
                    <a:pt x="167"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7"/>
            <p:cNvSpPr/>
            <p:nvPr/>
          </p:nvSpPr>
          <p:spPr>
            <a:xfrm>
              <a:off x="5383375" y="5022575"/>
              <a:ext cx="59675" cy="29275"/>
            </a:xfrm>
            <a:custGeom>
              <a:rect b="b" l="l" r="r" t="t"/>
              <a:pathLst>
                <a:path extrusionOk="0" h="1171" w="2387">
                  <a:moveTo>
                    <a:pt x="1560" y="1"/>
                  </a:moveTo>
                  <a:cubicBezTo>
                    <a:pt x="1373" y="1"/>
                    <a:pt x="1181" y="15"/>
                    <a:pt x="995" y="15"/>
                  </a:cubicBezTo>
                  <a:cubicBezTo>
                    <a:pt x="925" y="15"/>
                    <a:pt x="856" y="13"/>
                    <a:pt x="789" y="8"/>
                  </a:cubicBezTo>
                  <a:cubicBezTo>
                    <a:pt x="767" y="6"/>
                    <a:pt x="745" y="5"/>
                    <a:pt x="721" y="5"/>
                  </a:cubicBezTo>
                  <a:cubicBezTo>
                    <a:pt x="412" y="5"/>
                    <a:pt x="0" y="137"/>
                    <a:pt x="87" y="522"/>
                  </a:cubicBezTo>
                  <a:cubicBezTo>
                    <a:pt x="42" y="729"/>
                    <a:pt x="55" y="822"/>
                    <a:pt x="55" y="895"/>
                  </a:cubicBezTo>
                  <a:cubicBezTo>
                    <a:pt x="77" y="896"/>
                    <a:pt x="99" y="896"/>
                    <a:pt x="121" y="896"/>
                  </a:cubicBezTo>
                  <a:cubicBezTo>
                    <a:pt x="239" y="896"/>
                    <a:pt x="358" y="886"/>
                    <a:pt x="476" y="886"/>
                  </a:cubicBezTo>
                  <a:cubicBezTo>
                    <a:pt x="532" y="886"/>
                    <a:pt x="587" y="888"/>
                    <a:pt x="643" y="895"/>
                  </a:cubicBezTo>
                  <a:cubicBezTo>
                    <a:pt x="837" y="923"/>
                    <a:pt x="963" y="1009"/>
                    <a:pt x="1150" y="1090"/>
                  </a:cubicBezTo>
                  <a:cubicBezTo>
                    <a:pt x="1278" y="1146"/>
                    <a:pt x="1383" y="1170"/>
                    <a:pt x="1474" y="1170"/>
                  </a:cubicBezTo>
                  <a:cubicBezTo>
                    <a:pt x="1721" y="1170"/>
                    <a:pt x="1867" y="989"/>
                    <a:pt x="2086" y="749"/>
                  </a:cubicBezTo>
                  <a:cubicBezTo>
                    <a:pt x="2386" y="429"/>
                    <a:pt x="2252" y="81"/>
                    <a:pt x="1838" y="15"/>
                  </a:cubicBezTo>
                  <a:cubicBezTo>
                    <a:pt x="1748" y="5"/>
                    <a:pt x="1654" y="1"/>
                    <a:pt x="156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7"/>
            <p:cNvSpPr/>
            <p:nvPr/>
          </p:nvSpPr>
          <p:spPr>
            <a:xfrm>
              <a:off x="5317950" y="5051025"/>
              <a:ext cx="52125" cy="41925"/>
            </a:xfrm>
            <a:custGeom>
              <a:rect b="b" l="l" r="r" t="t"/>
              <a:pathLst>
                <a:path extrusionOk="0" h="1677" w="2085">
                  <a:moveTo>
                    <a:pt x="1760" y="0"/>
                  </a:moveTo>
                  <a:cubicBezTo>
                    <a:pt x="1662" y="0"/>
                    <a:pt x="1551" y="23"/>
                    <a:pt x="1456" y="53"/>
                  </a:cubicBezTo>
                  <a:cubicBezTo>
                    <a:pt x="1434" y="50"/>
                    <a:pt x="1411" y="49"/>
                    <a:pt x="1389" y="49"/>
                  </a:cubicBezTo>
                  <a:cubicBezTo>
                    <a:pt x="984" y="49"/>
                    <a:pt x="475" y="444"/>
                    <a:pt x="260" y="754"/>
                  </a:cubicBezTo>
                  <a:cubicBezTo>
                    <a:pt x="114" y="961"/>
                    <a:pt x="0" y="1609"/>
                    <a:pt x="361" y="1675"/>
                  </a:cubicBezTo>
                  <a:cubicBezTo>
                    <a:pt x="374" y="1676"/>
                    <a:pt x="387" y="1677"/>
                    <a:pt x="398" y="1677"/>
                  </a:cubicBezTo>
                  <a:cubicBezTo>
                    <a:pt x="590" y="1677"/>
                    <a:pt x="607" y="1468"/>
                    <a:pt x="702" y="1334"/>
                  </a:cubicBezTo>
                  <a:cubicBezTo>
                    <a:pt x="835" y="1136"/>
                    <a:pt x="937" y="1107"/>
                    <a:pt x="1188" y="1054"/>
                  </a:cubicBezTo>
                  <a:cubicBezTo>
                    <a:pt x="1330" y="1034"/>
                    <a:pt x="1598" y="994"/>
                    <a:pt x="1723" y="888"/>
                  </a:cubicBezTo>
                  <a:cubicBezTo>
                    <a:pt x="1845" y="775"/>
                    <a:pt x="1796" y="653"/>
                    <a:pt x="1857" y="519"/>
                  </a:cubicBezTo>
                  <a:cubicBezTo>
                    <a:pt x="1910" y="385"/>
                    <a:pt x="2084" y="260"/>
                    <a:pt x="1991" y="94"/>
                  </a:cubicBezTo>
                  <a:cubicBezTo>
                    <a:pt x="1950" y="25"/>
                    <a:pt x="1862" y="0"/>
                    <a:pt x="176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7"/>
            <p:cNvSpPr/>
            <p:nvPr/>
          </p:nvSpPr>
          <p:spPr>
            <a:xfrm>
              <a:off x="5272350" y="4923600"/>
              <a:ext cx="68825" cy="74500"/>
            </a:xfrm>
            <a:custGeom>
              <a:rect b="b" l="l" r="r" t="t"/>
              <a:pathLst>
                <a:path extrusionOk="0" h="2980" w="2753">
                  <a:moveTo>
                    <a:pt x="793" y="0"/>
                  </a:moveTo>
                  <a:cubicBezTo>
                    <a:pt x="638" y="0"/>
                    <a:pt x="476" y="32"/>
                    <a:pt x="309" y="107"/>
                  </a:cubicBezTo>
                  <a:cubicBezTo>
                    <a:pt x="876" y="407"/>
                    <a:pt x="1030" y="1388"/>
                    <a:pt x="597" y="1830"/>
                  </a:cubicBezTo>
                  <a:cubicBezTo>
                    <a:pt x="389" y="2025"/>
                    <a:pt x="154" y="2036"/>
                    <a:pt x="94" y="2317"/>
                  </a:cubicBezTo>
                  <a:cubicBezTo>
                    <a:pt x="0" y="2770"/>
                    <a:pt x="503" y="2953"/>
                    <a:pt x="876" y="2973"/>
                  </a:cubicBezTo>
                  <a:cubicBezTo>
                    <a:pt x="924" y="2978"/>
                    <a:pt x="966" y="2980"/>
                    <a:pt x="1003" y="2980"/>
                  </a:cubicBezTo>
                  <a:cubicBezTo>
                    <a:pt x="1336" y="2980"/>
                    <a:pt x="1255" y="2803"/>
                    <a:pt x="1536" y="2551"/>
                  </a:cubicBezTo>
                  <a:cubicBezTo>
                    <a:pt x="1744" y="2356"/>
                    <a:pt x="2105" y="2410"/>
                    <a:pt x="2319" y="2203"/>
                  </a:cubicBezTo>
                  <a:cubicBezTo>
                    <a:pt x="2753" y="1789"/>
                    <a:pt x="2360" y="1108"/>
                    <a:pt x="2060" y="727"/>
                  </a:cubicBezTo>
                  <a:cubicBezTo>
                    <a:pt x="1803" y="404"/>
                    <a:pt x="1345" y="0"/>
                    <a:pt x="79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7"/>
            <p:cNvSpPr/>
            <p:nvPr/>
          </p:nvSpPr>
          <p:spPr>
            <a:xfrm>
              <a:off x="5253200" y="4811825"/>
              <a:ext cx="102625" cy="56425"/>
            </a:xfrm>
            <a:custGeom>
              <a:rect b="b" l="l" r="r" t="t"/>
              <a:pathLst>
                <a:path extrusionOk="0" h="2257" w="4105">
                  <a:moveTo>
                    <a:pt x="1834" y="0"/>
                  </a:moveTo>
                  <a:cubicBezTo>
                    <a:pt x="1783" y="0"/>
                    <a:pt x="1732" y="7"/>
                    <a:pt x="1683" y="22"/>
                  </a:cubicBezTo>
                  <a:cubicBezTo>
                    <a:pt x="1455" y="82"/>
                    <a:pt x="1354" y="318"/>
                    <a:pt x="1086" y="370"/>
                  </a:cubicBezTo>
                  <a:cubicBezTo>
                    <a:pt x="1067" y="368"/>
                    <a:pt x="1047" y="367"/>
                    <a:pt x="1026" y="367"/>
                  </a:cubicBezTo>
                  <a:cubicBezTo>
                    <a:pt x="726" y="367"/>
                    <a:pt x="292" y="556"/>
                    <a:pt x="179" y="836"/>
                  </a:cubicBezTo>
                  <a:cubicBezTo>
                    <a:pt x="1" y="1257"/>
                    <a:pt x="506" y="1412"/>
                    <a:pt x="828" y="1497"/>
                  </a:cubicBezTo>
                  <a:cubicBezTo>
                    <a:pt x="1228" y="1598"/>
                    <a:pt x="1610" y="1631"/>
                    <a:pt x="2003" y="1773"/>
                  </a:cubicBezTo>
                  <a:cubicBezTo>
                    <a:pt x="2343" y="1906"/>
                    <a:pt x="2725" y="2187"/>
                    <a:pt x="3085" y="2247"/>
                  </a:cubicBezTo>
                  <a:cubicBezTo>
                    <a:pt x="3128" y="2254"/>
                    <a:pt x="3170" y="2257"/>
                    <a:pt x="3211" y="2257"/>
                  </a:cubicBezTo>
                  <a:cubicBezTo>
                    <a:pt x="3808" y="2257"/>
                    <a:pt x="4105" y="1563"/>
                    <a:pt x="3900" y="1043"/>
                  </a:cubicBezTo>
                  <a:cubicBezTo>
                    <a:pt x="3807" y="763"/>
                    <a:pt x="3571" y="589"/>
                    <a:pt x="3312" y="544"/>
                  </a:cubicBezTo>
                  <a:cubicBezTo>
                    <a:pt x="2919" y="496"/>
                    <a:pt x="2878" y="569"/>
                    <a:pt x="2550" y="318"/>
                  </a:cubicBezTo>
                  <a:cubicBezTo>
                    <a:pt x="2366" y="181"/>
                    <a:pt x="2097" y="0"/>
                    <a:pt x="1834"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7"/>
            <p:cNvSpPr/>
            <p:nvPr/>
          </p:nvSpPr>
          <p:spPr>
            <a:xfrm>
              <a:off x="5200800" y="5199900"/>
              <a:ext cx="53275" cy="37525"/>
            </a:xfrm>
            <a:custGeom>
              <a:rect b="b" l="l" r="r" t="t"/>
              <a:pathLst>
                <a:path extrusionOk="0" h="1501" w="2131">
                  <a:moveTo>
                    <a:pt x="1094" y="0"/>
                  </a:moveTo>
                  <a:cubicBezTo>
                    <a:pt x="572" y="0"/>
                    <a:pt x="0" y="238"/>
                    <a:pt x="118" y="835"/>
                  </a:cubicBezTo>
                  <a:cubicBezTo>
                    <a:pt x="87" y="1315"/>
                    <a:pt x="252" y="1501"/>
                    <a:pt x="453" y="1501"/>
                  </a:cubicBezTo>
                  <a:cubicBezTo>
                    <a:pt x="594" y="1501"/>
                    <a:pt x="752" y="1410"/>
                    <a:pt x="872" y="1265"/>
                  </a:cubicBezTo>
                  <a:cubicBezTo>
                    <a:pt x="1046" y="1063"/>
                    <a:pt x="985" y="929"/>
                    <a:pt x="1253" y="803"/>
                  </a:cubicBezTo>
                  <a:cubicBezTo>
                    <a:pt x="1448" y="710"/>
                    <a:pt x="1594" y="790"/>
                    <a:pt x="1736" y="637"/>
                  </a:cubicBezTo>
                  <a:cubicBezTo>
                    <a:pt x="2131" y="258"/>
                    <a:pt x="1639" y="0"/>
                    <a:pt x="1094"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7"/>
            <p:cNvSpPr/>
            <p:nvPr/>
          </p:nvSpPr>
          <p:spPr>
            <a:xfrm>
              <a:off x="5189850" y="5134650"/>
              <a:ext cx="78875" cy="46650"/>
            </a:xfrm>
            <a:custGeom>
              <a:rect b="b" l="l" r="r" t="t"/>
              <a:pathLst>
                <a:path extrusionOk="0" h="1866" w="3155">
                  <a:moveTo>
                    <a:pt x="2352" y="0"/>
                  </a:moveTo>
                  <a:cubicBezTo>
                    <a:pt x="1659" y="0"/>
                    <a:pt x="1577" y="535"/>
                    <a:pt x="957" y="689"/>
                  </a:cubicBezTo>
                  <a:cubicBezTo>
                    <a:pt x="903" y="703"/>
                    <a:pt x="849" y="707"/>
                    <a:pt x="797" y="707"/>
                  </a:cubicBezTo>
                  <a:cubicBezTo>
                    <a:pt x="724" y="707"/>
                    <a:pt x="654" y="700"/>
                    <a:pt x="585" y="700"/>
                  </a:cubicBezTo>
                  <a:cubicBezTo>
                    <a:pt x="476" y="700"/>
                    <a:pt x="372" y="719"/>
                    <a:pt x="276" y="822"/>
                  </a:cubicBezTo>
                  <a:cubicBezTo>
                    <a:pt x="102" y="1022"/>
                    <a:pt x="122" y="1495"/>
                    <a:pt x="0" y="1743"/>
                  </a:cubicBezTo>
                  <a:cubicBezTo>
                    <a:pt x="72" y="1831"/>
                    <a:pt x="138" y="1865"/>
                    <a:pt x="200" y="1865"/>
                  </a:cubicBezTo>
                  <a:cubicBezTo>
                    <a:pt x="377" y="1865"/>
                    <a:pt x="525" y="1593"/>
                    <a:pt x="702" y="1524"/>
                  </a:cubicBezTo>
                  <a:cubicBezTo>
                    <a:pt x="773" y="1491"/>
                    <a:pt x="843" y="1479"/>
                    <a:pt x="913" y="1479"/>
                  </a:cubicBezTo>
                  <a:cubicBezTo>
                    <a:pt x="1129" y="1479"/>
                    <a:pt x="1338" y="1603"/>
                    <a:pt x="1566" y="1649"/>
                  </a:cubicBezTo>
                  <a:cubicBezTo>
                    <a:pt x="1676" y="1675"/>
                    <a:pt x="1879" y="1722"/>
                    <a:pt x="2055" y="1722"/>
                  </a:cubicBezTo>
                  <a:cubicBezTo>
                    <a:pt x="2156" y="1722"/>
                    <a:pt x="2248" y="1706"/>
                    <a:pt x="2307" y="1662"/>
                  </a:cubicBezTo>
                  <a:cubicBezTo>
                    <a:pt x="2473" y="1524"/>
                    <a:pt x="2473" y="1196"/>
                    <a:pt x="2578" y="1009"/>
                  </a:cubicBezTo>
                  <a:cubicBezTo>
                    <a:pt x="2834" y="535"/>
                    <a:pt x="3154" y="0"/>
                    <a:pt x="2352"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7"/>
            <p:cNvSpPr/>
            <p:nvPr/>
          </p:nvSpPr>
          <p:spPr>
            <a:xfrm>
              <a:off x="5118075" y="5200925"/>
              <a:ext cx="34925" cy="38350"/>
            </a:xfrm>
            <a:custGeom>
              <a:rect b="b" l="l" r="r" t="t"/>
              <a:pathLst>
                <a:path extrusionOk="0" h="1534" w="1397">
                  <a:moveTo>
                    <a:pt x="916" y="0"/>
                  </a:moveTo>
                  <a:cubicBezTo>
                    <a:pt x="553" y="0"/>
                    <a:pt x="254" y="131"/>
                    <a:pt x="156" y="482"/>
                  </a:cubicBezTo>
                  <a:cubicBezTo>
                    <a:pt x="115" y="661"/>
                    <a:pt x="200" y="876"/>
                    <a:pt x="156" y="1050"/>
                  </a:cubicBezTo>
                  <a:cubicBezTo>
                    <a:pt x="127" y="1236"/>
                    <a:pt x="14" y="1350"/>
                    <a:pt x="1" y="1524"/>
                  </a:cubicBezTo>
                  <a:cubicBezTo>
                    <a:pt x="98" y="1529"/>
                    <a:pt x="181" y="1533"/>
                    <a:pt x="255" y="1533"/>
                  </a:cubicBezTo>
                  <a:cubicBezTo>
                    <a:pt x="611" y="1533"/>
                    <a:pt x="721" y="1445"/>
                    <a:pt x="910" y="1062"/>
                  </a:cubicBezTo>
                  <a:cubicBezTo>
                    <a:pt x="1056" y="774"/>
                    <a:pt x="1396" y="409"/>
                    <a:pt x="1076" y="8"/>
                  </a:cubicBezTo>
                  <a:cubicBezTo>
                    <a:pt x="1022" y="3"/>
                    <a:pt x="968" y="0"/>
                    <a:pt x="916"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7"/>
            <p:cNvSpPr/>
            <p:nvPr/>
          </p:nvSpPr>
          <p:spPr>
            <a:xfrm>
              <a:off x="5132575" y="5027625"/>
              <a:ext cx="83075" cy="66450"/>
            </a:xfrm>
            <a:custGeom>
              <a:rect b="b" l="l" r="r" t="t"/>
              <a:pathLst>
                <a:path extrusionOk="0" h="2658" w="3323">
                  <a:moveTo>
                    <a:pt x="21" y="0"/>
                  </a:moveTo>
                  <a:lnTo>
                    <a:pt x="21" y="0"/>
                  </a:lnTo>
                  <a:cubicBezTo>
                    <a:pt x="1" y="742"/>
                    <a:pt x="403" y="1175"/>
                    <a:pt x="1022" y="1443"/>
                  </a:cubicBezTo>
                  <a:cubicBezTo>
                    <a:pt x="1331" y="1576"/>
                    <a:pt x="1452" y="1642"/>
                    <a:pt x="1630" y="1917"/>
                  </a:cubicBezTo>
                  <a:cubicBezTo>
                    <a:pt x="1825" y="2238"/>
                    <a:pt x="1817" y="2412"/>
                    <a:pt x="2199" y="2578"/>
                  </a:cubicBezTo>
                  <a:cubicBezTo>
                    <a:pt x="2324" y="2631"/>
                    <a:pt x="2461" y="2657"/>
                    <a:pt x="2590" y="2657"/>
                  </a:cubicBezTo>
                  <a:cubicBezTo>
                    <a:pt x="2996" y="2657"/>
                    <a:pt x="3322" y="2397"/>
                    <a:pt x="2968" y="1889"/>
                  </a:cubicBezTo>
                  <a:cubicBezTo>
                    <a:pt x="2807" y="1642"/>
                    <a:pt x="2393" y="1576"/>
                    <a:pt x="2178" y="1394"/>
                  </a:cubicBezTo>
                  <a:cubicBezTo>
                    <a:pt x="1918" y="1187"/>
                    <a:pt x="1898" y="908"/>
                    <a:pt x="1703" y="669"/>
                  </a:cubicBezTo>
                  <a:cubicBezTo>
                    <a:pt x="1424" y="352"/>
                    <a:pt x="504" y="93"/>
                    <a:pt x="94" y="53"/>
                  </a:cubicBezTo>
                  <a:cubicBezTo>
                    <a:pt x="84" y="78"/>
                    <a:pt x="81" y="101"/>
                    <a:pt x="74" y="101"/>
                  </a:cubicBezTo>
                  <a:cubicBezTo>
                    <a:pt x="66" y="101"/>
                    <a:pt x="53" y="75"/>
                    <a:pt x="2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7"/>
            <p:cNvSpPr/>
            <p:nvPr/>
          </p:nvSpPr>
          <p:spPr>
            <a:xfrm>
              <a:off x="5083850" y="5077875"/>
              <a:ext cx="45625" cy="67650"/>
            </a:xfrm>
            <a:custGeom>
              <a:rect b="b" l="l" r="r" t="t"/>
              <a:pathLst>
                <a:path extrusionOk="0" h="2706" w="1825">
                  <a:moveTo>
                    <a:pt x="661" y="0"/>
                  </a:moveTo>
                  <a:cubicBezTo>
                    <a:pt x="0" y="167"/>
                    <a:pt x="195" y="949"/>
                    <a:pt x="348" y="1395"/>
                  </a:cubicBezTo>
                  <a:cubicBezTo>
                    <a:pt x="523" y="1886"/>
                    <a:pt x="319" y="2705"/>
                    <a:pt x="1011" y="2705"/>
                  </a:cubicBezTo>
                  <a:cubicBezTo>
                    <a:pt x="1028" y="2705"/>
                    <a:pt x="1045" y="2705"/>
                    <a:pt x="1063" y="2704"/>
                  </a:cubicBezTo>
                  <a:cubicBezTo>
                    <a:pt x="1824" y="2664"/>
                    <a:pt x="1321" y="1938"/>
                    <a:pt x="1269" y="1497"/>
                  </a:cubicBezTo>
                  <a:cubicBezTo>
                    <a:pt x="1196" y="876"/>
                    <a:pt x="1208" y="621"/>
                    <a:pt x="66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7"/>
            <p:cNvSpPr/>
            <p:nvPr/>
          </p:nvSpPr>
          <p:spPr>
            <a:xfrm>
              <a:off x="4564250" y="2111175"/>
              <a:ext cx="649325" cy="342675"/>
            </a:xfrm>
            <a:custGeom>
              <a:rect b="b" l="l" r="r" t="t"/>
              <a:pathLst>
                <a:path extrusionOk="0" h="13707" w="25973">
                  <a:moveTo>
                    <a:pt x="14031" y="0"/>
                  </a:moveTo>
                  <a:cubicBezTo>
                    <a:pt x="13678" y="0"/>
                    <a:pt x="13326" y="91"/>
                    <a:pt x="12989" y="281"/>
                  </a:cubicBezTo>
                  <a:cubicBezTo>
                    <a:pt x="12421" y="601"/>
                    <a:pt x="11253" y="1042"/>
                    <a:pt x="10905" y="1695"/>
                  </a:cubicBezTo>
                  <a:cubicBezTo>
                    <a:pt x="10873" y="1744"/>
                    <a:pt x="10853" y="1796"/>
                    <a:pt x="10832" y="1858"/>
                  </a:cubicBezTo>
                  <a:cubicBezTo>
                    <a:pt x="10625" y="2550"/>
                    <a:pt x="11160" y="3479"/>
                    <a:pt x="11420" y="4087"/>
                  </a:cubicBezTo>
                  <a:cubicBezTo>
                    <a:pt x="11541" y="4363"/>
                    <a:pt x="12016" y="4930"/>
                    <a:pt x="11923" y="5243"/>
                  </a:cubicBezTo>
                  <a:cubicBezTo>
                    <a:pt x="11833" y="5551"/>
                    <a:pt x="11087" y="5757"/>
                    <a:pt x="10800" y="5931"/>
                  </a:cubicBezTo>
                  <a:cubicBezTo>
                    <a:pt x="10265" y="6262"/>
                    <a:pt x="9703" y="6632"/>
                    <a:pt x="9033" y="6632"/>
                  </a:cubicBezTo>
                  <a:cubicBezTo>
                    <a:pt x="8930" y="6632"/>
                    <a:pt x="8824" y="6624"/>
                    <a:pt x="8716" y="6605"/>
                  </a:cubicBezTo>
                  <a:cubicBezTo>
                    <a:pt x="7974" y="6470"/>
                    <a:pt x="7687" y="5871"/>
                    <a:pt x="7326" y="5283"/>
                  </a:cubicBezTo>
                  <a:cubicBezTo>
                    <a:pt x="6647" y="4159"/>
                    <a:pt x="6103" y="3128"/>
                    <a:pt x="4760" y="3128"/>
                  </a:cubicBezTo>
                  <a:cubicBezTo>
                    <a:pt x="4611" y="3128"/>
                    <a:pt x="4452" y="3141"/>
                    <a:pt x="4281" y="3167"/>
                  </a:cubicBezTo>
                  <a:cubicBezTo>
                    <a:pt x="3713" y="3252"/>
                    <a:pt x="2952" y="3394"/>
                    <a:pt x="2591" y="3819"/>
                  </a:cubicBezTo>
                  <a:cubicBezTo>
                    <a:pt x="2169" y="4314"/>
                    <a:pt x="1674" y="5170"/>
                    <a:pt x="1455" y="5798"/>
                  </a:cubicBezTo>
                  <a:cubicBezTo>
                    <a:pt x="1221" y="6459"/>
                    <a:pt x="1395" y="7026"/>
                    <a:pt x="1354" y="7695"/>
                  </a:cubicBezTo>
                  <a:cubicBezTo>
                    <a:pt x="1314" y="8348"/>
                    <a:pt x="1156" y="8842"/>
                    <a:pt x="828" y="9418"/>
                  </a:cubicBezTo>
                  <a:cubicBezTo>
                    <a:pt x="1" y="10861"/>
                    <a:pt x="312" y="11769"/>
                    <a:pt x="1107" y="12965"/>
                  </a:cubicBezTo>
                  <a:cubicBezTo>
                    <a:pt x="1168" y="12872"/>
                    <a:pt x="1269" y="12770"/>
                    <a:pt x="1395" y="12669"/>
                  </a:cubicBezTo>
                  <a:cubicBezTo>
                    <a:pt x="2209" y="12016"/>
                    <a:pt x="3012" y="11275"/>
                    <a:pt x="4046" y="11173"/>
                  </a:cubicBezTo>
                  <a:cubicBezTo>
                    <a:pt x="4327" y="11146"/>
                    <a:pt x="4613" y="11137"/>
                    <a:pt x="4901" y="11137"/>
                  </a:cubicBezTo>
                  <a:cubicBezTo>
                    <a:pt x="5439" y="11137"/>
                    <a:pt x="5985" y="11168"/>
                    <a:pt x="6525" y="11168"/>
                  </a:cubicBezTo>
                  <a:cubicBezTo>
                    <a:pt x="6906" y="11168"/>
                    <a:pt x="7284" y="11153"/>
                    <a:pt x="7654" y="11100"/>
                  </a:cubicBezTo>
                  <a:cubicBezTo>
                    <a:pt x="8295" y="11015"/>
                    <a:pt x="8842" y="10699"/>
                    <a:pt x="9523" y="10699"/>
                  </a:cubicBezTo>
                  <a:cubicBezTo>
                    <a:pt x="10204" y="10699"/>
                    <a:pt x="10800" y="11007"/>
                    <a:pt x="11461" y="11039"/>
                  </a:cubicBezTo>
                  <a:cubicBezTo>
                    <a:pt x="11482" y="11040"/>
                    <a:pt x="11502" y="11040"/>
                    <a:pt x="11522" y="11040"/>
                  </a:cubicBezTo>
                  <a:cubicBezTo>
                    <a:pt x="12579" y="11040"/>
                    <a:pt x="12956" y="9918"/>
                    <a:pt x="13636" y="9918"/>
                  </a:cubicBezTo>
                  <a:cubicBezTo>
                    <a:pt x="13888" y="9918"/>
                    <a:pt x="14181" y="10071"/>
                    <a:pt x="14565" y="10492"/>
                  </a:cubicBezTo>
                  <a:cubicBezTo>
                    <a:pt x="14853" y="10800"/>
                    <a:pt x="14707" y="10853"/>
                    <a:pt x="15173" y="10966"/>
                  </a:cubicBezTo>
                  <a:cubicBezTo>
                    <a:pt x="15258" y="10988"/>
                    <a:pt x="15345" y="10995"/>
                    <a:pt x="15435" y="10995"/>
                  </a:cubicBezTo>
                  <a:cubicBezTo>
                    <a:pt x="15636" y="10995"/>
                    <a:pt x="15846" y="10958"/>
                    <a:pt x="16050" y="10958"/>
                  </a:cubicBezTo>
                  <a:cubicBezTo>
                    <a:pt x="16102" y="10958"/>
                    <a:pt x="16153" y="10960"/>
                    <a:pt x="16204" y="10966"/>
                  </a:cubicBezTo>
                  <a:cubicBezTo>
                    <a:pt x="17031" y="11088"/>
                    <a:pt x="17216" y="11696"/>
                    <a:pt x="17897" y="12109"/>
                  </a:cubicBezTo>
                  <a:cubicBezTo>
                    <a:pt x="18462" y="12450"/>
                    <a:pt x="19154" y="12575"/>
                    <a:pt x="19682" y="12985"/>
                  </a:cubicBezTo>
                  <a:cubicBezTo>
                    <a:pt x="19916" y="13172"/>
                    <a:pt x="20176" y="13439"/>
                    <a:pt x="20350" y="13707"/>
                  </a:cubicBezTo>
                  <a:cubicBezTo>
                    <a:pt x="20557" y="13151"/>
                    <a:pt x="20764" y="12575"/>
                    <a:pt x="21506" y="12410"/>
                  </a:cubicBezTo>
                  <a:cubicBezTo>
                    <a:pt x="21621" y="12386"/>
                    <a:pt x="21735" y="12379"/>
                    <a:pt x="21848" y="12379"/>
                  </a:cubicBezTo>
                  <a:cubicBezTo>
                    <a:pt x="22036" y="12379"/>
                    <a:pt x="22222" y="12399"/>
                    <a:pt x="22405" y="12399"/>
                  </a:cubicBezTo>
                  <a:cubicBezTo>
                    <a:pt x="22637" y="12399"/>
                    <a:pt x="22864" y="12366"/>
                    <a:pt x="23083" y="12215"/>
                  </a:cubicBezTo>
                  <a:cubicBezTo>
                    <a:pt x="23682" y="11802"/>
                    <a:pt x="23723" y="11140"/>
                    <a:pt x="24384" y="10740"/>
                  </a:cubicBezTo>
                  <a:cubicBezTo>
                    <a:pt x="24704" y="10541"/>
                    <a:pt x="25000" y="10459"/>
                    <a:pt x="25300" y="10452"/>
                  </a:cubicBezTo>
                  <a:cubicBezTo>
                    <a:pt x="25312" y="10294"/>
                    <a:pt x="25333" y="10131"/>
                    <a:pt x="25385" y="9965"/>
                  </a:cubicBezTo>
                  <a:cubicBezTo>
                    <a:pt x="25673" y="9037"/>
                    <a:pt x="25973" y="8388"/>
                    <a:pt x="25413" y="7468"/>
                  </a:cubicBezTo>
                  <a:cubicBezTo>
                    <a:pt x="25166" y="7046"/>
                    <a:pt x="24805" y="6852"/>
                    <a:pt x="24445" y="6573"/>
                  </a:cubicBezTo>
                  <a:cubicBezTo>
                    <a:pt x="23983" y="6199"/>
                    <a:pt x="23650" y="5770"/>
                    <a:pt x="23443" y="5157"/>
                  </a:cubicBezTo>
                  <a:cubicBezTo>
                    <a:pt x="23123" y="4208"/>
                    <a:pt x="23302" y="3126"/>
                    <a:pt x="22601" y="2344"/>
                  </a:cubicBezTo>
                  <a:cubicBezTo>
                    <a:pt x="22353" y="2084"/>
                    <a:pt x="22041" y="1922"/>
                    <a:pt x="21692" y="1830"/>
                  </a:cubicBezTo>
                  <a:lnTo>
                    <a:pt x="21692" y="1817"/>
                  </a:lnTo>
                  <a:cubicBezTo>
                    <a:pt x="21442" y="1752"/>
                    <a:pt x="21179" y="1725"/>
                    <a:pt x="20917" y="1725"/>
                  </a:cubicBezTo>
                  <a:cubicBezTo>
                    <a:pt x="20592" y="1725"/>
                    <a:pt x="20270" y="1767"/>
                    <a:pt x="19978" y="1830"/>
                  </a:cubicBezTo>
                  <a:cubicBezTo>
                    <a:pt x="19439" y="1938"/>
                    <a:pt x="19055" y="2126"/>
                    <a:pt x="18674" y="2126"/>
                  </a:cubicBezTo>
                  <a:cubicBezTo>
                    <a:pt x="18415" y="2126"/>
                    <a:pt x="18158" y="2040"/>
                    <a:pt x="17854" y="1785"/>
                  </a:cubicBezTo>
                  <a:cubicBezTo>
                    <a:pt x="17392" y="1403"/>
                    <a:pt x="17083" y="1229"/>
                    <a:pt x="16503" y="1076"/>
                  </a:cubicBezTo>
                  <a:cubicBezTo>
                    <a:pt x="15996" y="941"/>
                    <a:pt x="15781" y="694"/>
                    <a:pt x="15360" y="427"/>
                  </a:cubicBezTo>
                  <a:cubicBezTo>
                    <a:pt x="14936" y="149"/>
                    <a:pt x="14483" y="0"/>
                    <a:pt x="1403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7"/>
            <p:cNvSpPr/>
            <p:nvPr/>
          </p:nvSpPr>
          <p:spPr>
            <a:xfrm>
              <a:off x="4580075" y="2359100"/>
              <a:ext cx="527700" cy="382075"/>
            </a:xfrm>
            <a:custGeom>
              <a:rect b="b" l="l" r="r" t="t"/>
              <a:pathLst>
                <a:path extrusionOk="0" h="15283" w="21108">
                  <a:moveTo>
                    <a:pt x="13003" y="1"/>
                  </a:moveTo>
                  <a:cubicBezTo>
                    <a:pt x="12323" y="1"/>
                    <a:pt x="11946" y="1123"/>
                    <a:pt x="10889" y="1123"/>
                  </a:cubicBezTo>
                  <a:cubicBezTo>
                    <a:pt x="10869" y="1123"/>
                    <a:pt x="10849" y="1123"/>
                    <a:pt x="10828" y="1122"/>
                  </a:cubicBezTo>
                  <a:cubicBezTo>
                    <a:pt x="10167" y="1090"/>
                    <a:pt x="9571" y="782"/>
                    <a:pt x="8890" y="782"/>
                  </a:cubicBezTo>
                  <a:cubicBezTo>
                    <a:pt x="8209" y="782"/>
                    <a:pt x="7662" y="1098"/>
                    <a:pt x="7021" y="1183"/>
                  </a:cubicBezTo>
                  <a:cubicBezTo>
                    <a:pt x="6651" y="1236"/>
                    <a:pt x="6273" y="1251"/>
                    <a:pt x="5892" y="1251"/>
                  </a:cubicBezTo>
                  <a:cubicBezTo>
                    <a:pt x="5352" y="1251"/>
                    <a:pt x="4806" y="1220"/>
                    <a:pt x="4268" y="1220"/>
                  </a:cubicBezTo>
                  <a:cubicBezTo>
                    <a:pt x="3980" y="1220"/>
                    <a:pt x="3694" y="1229"/>
                    <a:pt x="3413" y="1256"/>
                  </a:cubicBezTo>
                  <a:cubicBezTo>
                    <a:pt x="2379" y="1358"/>
                    <a:pt x="1576" y="2099"/>
                    <a:pt x="762" y="2752"/>
                  </a:cubicBezTo>
                  <a:cubicBezTo>
                    <a:pt x="636" y="2853"/>
                    <a:pt x="535" y="2955"/>
                    <a:pt x="474" y="3048"/>
                  </a:cubicBezTo>
                  <a:cubicBezTo>
                    <a:pt x="0" y="3721"/>
                    <a:pt x="555" y="4430"/>
                    <a:pt x="895" y="5193"/>
                  </a:cubicBezTo>
                  <a:cubicBezTo>
                    <a:pt x="1183" y="5833"/>
                    <a:pt x="989" y="6555"/>
                    <a:pt x="1277" y="7207"/>
                  </a:cubicBezTo>
                  <a:cubicBezTo>
                    <a:pt x="1443" y="7588"/>
                    <a:pt x="1536" y="7844"/>
                    <a:pt x="1585" y="8155"/>
                  </a:cubicBezTo>
                  <a:lnTo>
                    <a:pt x="1585" y="8164"/>
                  </a:lnTo>
                  <a:cubicBezTo>
                    <a:pt x="1783" y="8225"/>
                    <a:pt x="1998" y="8350"/>
                    <a:pt x="2238" y="8496"/>
                  </a:cubicBezTo>
                  <a:cubicBezTo>
                    <a:pt x="2791" y="8835"/>
                    <a:pt x="3305" y="9088"/>
                    <a:pt x="3909" y="9088"/>
                  </a:cubicBezTo>
                  <a:cubicBezTo>
                    <a:pt x="4056" y="9088"/>
                    <a:pt x="4209" y="9073"/>
                    <a:pt x="4369" y="9040"/>
                  </a:cubicBezTo>
                  <a:cubicBezTo>
                    <a:pt x="4791" y="8957"/>
                    <a:pt x="5200" y="8858"/>
                    <a:pt x="5584" y="8858"/>
                  </a:cubicBezTo>
                  <a:cubicBezTo>
                    <a:pt x="6047" y="8858"/>
                    <a:pt x="6475" y="9001"/>
                    <a:pt x="6846" y="9485"/>
                  </a:cubicBezTo>
                  <a:cubicBezTo>
                    <a:pt x="7167" y="9899"/>
                    <a:pt x="7187" y="10487"/>
                    <a:pt x="7560" y="10847"/>
                  </a:cubicBezTo>
                  <a:cubicBezTo>
                    <a:pt x="7848" y="11135"/>
                    <a:pt x="8302" y="11156"/>
                    <a:pt x="8464" y="11577"/>
                  </a:cubicBezTo>
                  <a:cubicBezTo>
                    <a:pt x="8622" y="11970"/>
                    <a:pt x="8444" y="12599"/>
                    <a:pt x="8424" y="13012"/>
                  </a:cubicBezTo>
                  <a:lnTo>
                    <a:pt x="8424" y="13093"/>
                  </a:lnTo>
                  <a:cubicBezTo>
                    <a:pt x="9157" y="13568"/>
                    <a:pt x="9672" y="14374"/>
                    <a:pt x="10053" y="15282"/>
                  </a:cubicBezTo>
                  <a:cubicBezTo>
                    <a:pt x="10467" y="15169"/>
                    <a:pt x="10888" y="15023"/>
                    <a:pt x="11383" y="14990"/>
                  </a:cubicBezTo>
                  <a:cubicBezTo>
                    <a:pt x="11500" y="14982"/>
                    <a:pt x="11618" y="14979"/>
                    <a:pt x="11736" y="14979"/>
                  </a:cubicBezTo>
                  <a:cubicBezTo>
                    <a:pt x="12084" y="14979"/>
                    <a:pt x="12436" y="15005"/>
                    <a:pt x="12780" y="15005"/>
                  </a:cubicBezTo>
                  <a:cubicBezTo>
                    <a:pt x="13209" y="15005"/>
                    <a:pt x="13628" y="14965"/>
                    <a:pt x="14014" y="14788"/>
                  </a:cubicBezTo>
                  <a:cubicBezTo>
                    <a:pt x="14460" y="14582"/>
                    <a:pt x="14849" y="14208"/>
                    <a:pt x="15116" y="13794"/>
                  </a:cubicBezTo>
                  <a:cubicBezTo>
                    <a:pt x="15335" y="13454"/>
                    <a:pt x="15469" y="12773"/>
                    <a:pt x="15790" y="12611"/>
                  </a:cubicBezTo>
                  <a:cubicBezTo>
                    <a:pt x="15863" y="12569"/>
                    <a:pt x="15952" y="12552"/>
                    <a:pt x="16050" y="12552"/>
                  </a:cubicBezTo>
                  <a:cubicBezTo>
                    <a:pt x="16362" y="12552"/>
                    <a:pt x="16759" y="12720"/>
                    <a:pt x="16993" y="12745"/>
                  </a:cubicBezTo>
                  <a:cubicBezTo>
                    <a:pt x="17094" y="12756"/>
                    <a:pt x="17198" y="12762"/>
                    <a:pt x="17303" y="12762"/>
                  </a:cubicBezTo>
                  <a:cubicBezTo>
                    <a:pt x="17575" y="12762"/>
                    <a:pt x="17851" y="12724"/>
                    <a:pt x="18088" y="12651"/>
                  </a:cubicBezTo>
                  <a:cubicBezTo>
                    <a:pt x="18295" y="11444"/>
                    <a:pt x="17180" y="9133"/>
                    <a:pt x="18181" y="8050"/>
                  </a:cubicBezTo>
                  <a:cubicBezTo>
                    <a:pt x="18789" y="7401"/>
                    <a:pt x="19997" y="7495"/>
                    <a:pt x="20544" y="6619"/>
                  </a:cubicBezTo>
                  <a:cubicBezTo>
                    <a:pt x="21107" y="5732"/>
                    <a:pt x="20419" y="5504"/>
                    <a:pt x="20070" y="4864"/>
                  </a:cubicBezTo>
                  <a:cubicBezTo>
                    <a:pt x="19924" y="4596"/>
                    <a:pt x="19964" y="4215"/>
                    <a:pt x="19799" y="3915"/>
                  </a:cubicBezTo>
                  <a:cubicBezTo>
                    <a:pt x="19778" y="3875"/>
                    <a:pt x="19750" y="3835"/>
                    <a:pt x="19717" y="3790"/>
                  </a:cubicBezTo>
                  <a:cubicBezTo>
                    <a:pt x="19543" y="3522"/>
                    <a:pt x="19283" y="3255"/>
                    <a:pt x="19049" y="3068"/>
                  </a:cubicBezTo>
                  <a:cubicBezTo>
                    <a:pt x="18521" y="2658"/>
                    <a:pt x="17829" y="2533"/>
                    <a:pt x="17264" y="2192"/>
                  </a:cubicBezTo>
                  <a:cubicBezTo>
                    <a:pt x="16583" y="1779"/>
                    <a:pt x="16398" y="1171"/>
                    <a:pt x="15571" y="1049"/>
                  </a:cubicBezTo>
                  <a:cubicBezTo>
                    <a:pt x="15520" y="1043"/>
                    <a:pt x="15469" y="1041"/>
                    <a:pt x="15417" y="1041"/>
                  </a:cubicBezTo>
                  <a:cubicBezTo>
                    <a:pt x="15213" y="1041"/>
                    <a:pt x="15003" y="1078"/>
                    <a:pt x="14802" y="1078"/>
                  </a:cubicBezTo>
                  <a:cubicBezTo>
                    <a:pt x="14712" y="1078"/>
                    <a:pt x="14625" y="1071"/>
                    <a:pt x="14540" y="1049"/>
                  </a:cubicBezTo>
                  <a:cubicBezTo>
                    <a:pt x="14074" y="936"/>
                    <a:pt x="14220" y="883"/>
                    <a:pt x="13932" y="575"/>
                  </a:cubicBezTo>
                  <a:cubicBezTo>
                    <a:pt x="13548" y="154"/>
                    <a:pt x="13255" y="1"/>
                    <a:pt x="13003"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7"/>
            <p:cNvSpPr/>
            <p:nvPr/>
          </p:nvSpPr>
          <p:spPr>
            <a:xfrm>
              <a:off x="4987350" y="5380975"/>
              <a:ext cx="360525" cy="95475"/>
            </a:xfrm>
            <a:custGeom>
              <a:rect b="b" l="l" r="r" t="t"/>
              <a:pathLst>
                <a:path extrusionOk="0" h="3819" w="14421">
                  <a:moveTo>
                    <a:pt x="1680" y="0"/>
                  </a:moveTo>
                  <a:cubicBezTo>
                    <a:pt x="1366" y="0"/>
                    <a:pt x="989" y="93"/>
                    <a:pt x="930" y="427"/>
                  </a:cubicBezTo>
                  <a:cubicBezTo>
                    <a:pt x="434" y="646"/>
                    <a:pt x="1" y="1895"/>
                    <a:pt x="455" y="2316"/>
                  </a:cubicBezTo>
                  <a:cubicBezTo>
                    <a:pt x="608" y="2454"/>
                    <a:pt x="860" y="2501"/>
                    <a:pt x="1146" y="2501"/>
                  </a:cubicBezTo>
                  <a:cubicBezTo>
                    <a:pt x="1692" y="2501"/>
                    <a:pt x="2363" y="2330"/>
                    <a:pt x="2717" y="2296"/>
                  </a:cubicBezTo>
                  <a:cubicBezTo>
                    <a:pt x="2769" y="2291"/>
                    <a:pt x="2820" y="2288"/>
                    <a:pt x="2870" y="2288"/>
                  </a:cubicBezTo>
                  <a:cubicBezTo>
                    <a:pt x="3909" y="2288"/>
                    <a:pt x="4550" y="3370"/>
                    <a:pt x="5583" y="3617"/>
                  </a:cubicBezTo>
                  <a:cubicBezTo>
                    <a:pt x="5864" y="3681"/>
                    <a:pt x="6150" y="3705"/>
                    <a:pt x="6438" y="3705"/>
                  </a:cubicBezTo>
                  <a:cubicBezTo>
                    <a:pt x="7353" y="3705"/>
                    <a:pt x="8294" y="3459"/>
                    <a:pt x="9203" y="3459"/>
                  </a:cubicBezTo>
                  <a:cubicBezTo>
                    <a:pt x="10047" y="3459"/>
                    <a:pt x="11066" y="3819"/>
                    <a:pt x="11994" y="3819"/>
                  </a:cubicBezTo>
                  <a:cubicBezTo>
                    <a:pt x="12541" y="3819"/>
                    <a:pt x="13056" y="3694"/>
                    <a:pt x="13484" y="3297"/>
                  </a:cubicBezTo>
                  <a:cubicBezTo>
                    <a:pt x="13825" y="2977"/>
                    <a:pt x="14420" y="2328"/>
                    <a:pt x="13760" y="2090"/>
                  </a:cubicBezTo>
                  <a:cubicBezTo>
                    <a:pt x="13575" y="2014"/>
                    <a:pt x="13274" y="1981"/>
                    <a:pt x="12992" y="1981"/>
                  </a:cubicBezTo>
                  <a:cubicBezTo>
                    <a:pt x="12773" y="1981"/>
                    <a:pt x="12564" y="2001"/>
                    <a:pt x="12430" y="2036"/>
                  </a:cubicBezTo>
                  <a:cubicBezTo>
                    <a:pt x="12150" y="2109"/>
                    <a:pt x="11976" y="2389"/>
                    <a:pt x="11696" y="2417"/>
                  </a:cubicBezTo>
                  <a:cubicBezTo>
                    <a:pt x="11368" y="2036"/>
                    <a:pt x="11554" y="1647"/>
                    <a:pt x="10966" y="1514"/>
                  </a:cubicBezTo>
                  <a:cubicBezTo>
                    <a:pt x="10774" y="1464"/>
                    <a:pt x="10570" y="1452"/>
                    <a:pt x="10365" y="1452"/>
                  </a:cubicBezTo>
                  <a:cubicBezTo>
                    <a:pt x="10186" y="1452"/>
                    <a:pt x="10006" y="1461"/>
                    <a:pt x="9832" y="1461"/>
                  </a:cubicBezTo>
                  <a:cubicBezTo>
                    <a:pt x="8777" y="1461"/>
                    <a:pt x="7841" y="1173"/>
                    <a:pt x="6811" y="1080"/>
                  </a:cubicBezTo>
                  <a:cubicBezTo>
                    <a:pt x="6752" y="1074"/>
                    <a:pt x="6695" y="1071"/>
                    <a:pt x="6640" y="1071"/>
                  </a:cubicBezTo>
                  <a:cubicBezTo>
                    <a:pt x="6079" y="1071"/>
                    <a:pt x="5670" y="1351"/>
                    <a:pt x="5108" y="1501"/>
                  </a:cubicBezTo>
                  <a:cubicBezTo>
                    <a:pt x="4970" y="1539"/>
                    <a:pt x="4817" y="1571"/>
                    <a:pt x="4670" y="1571"/>
                  </a:cubicBezTo>
                  <a:cubicBezTo>
                    <a:pt x="4454" y="1571"/>
                    <a:pt x="4251" y="1501"/>
                    <a:pt x="4128" y="1274"/>
                  </a:cubicBezTo>
                  <a:cubicBezTo>
                    <a:pt x="3982" y="1007"/>
                    <a:pt x="4221" y="606"/>
                    <a:pt x="3974" y="399"/>
                  </a:cubicBezTo>
                  <a:cubicBezTo>
                    <a:pt x="3886" y="325"/>
                    <a:pt x="3783" y="298"/>
                    <a:pt x="3674" y="298"/>
                  </a:cubicBezTo>
                  <a:cubicBezTo>
                    <a:pt x="3390" y="298"/>
                    <a:pt x="3065" y="483"/>
                    <a:pt x="2851" y="492"/>
                  </a:cubicBezTo>
                  <a:cubicBezTo>
                    <a:pt x="2847" y="492"/>
                    <a:pt x="2843" y="492"/>
                    <a:pt x="2839" y="492"/>
                  </a:cubicBezTo>
                  <a:cubicBezTo>
                    <a:pt x="2456" y="492"/>
                    <a:pt x="2393" y="130"/>
                    <a:pt x="2012" y="38"/>
                  </a:cubicBezTo>
                  <a:cubicBezTo>
                    <a:pt x="1930" y="16"/>
                    <a:pt x="1811" y="0"/>
                    <a:pt x="168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7"/>
            <p:cNvSpPr/>
            <p:nvPr/>
          </p:nvSpPr>
          <p:spPr>
            <a:xfrm>
              <a:off x="4803325" y="2367025"/>
              <a:ext cx="887200" cy="721475"/>
            </a:xfrm>
            <a:custGeom>
              <a:rect b="b" l="l" r="r" t="t"/>
              <a:pathLst>
                <a:path extrusionOk="0" h="28859" w="35488">
                  <a:moveTo>
                    <a:pt x="19853" y="0"/>
                  </a:moveTo>
                  <a:cubicBezTo>
                    <a:pt x="19311" y="0"/>
                    <a:pt x="18798" y="268"/>
                    <a:pt x="18307" y="392"/>
                  </a:cubicBezTo>
                  <a:cubicBezTo>
                    <a:pt x="18127" y="433"/>
                    <a:pt x="17952" y="450"/>
                    <a:pt x="17780" y="450"/>
                  </a:cubicBezTo>
                  <a:cubicBezTo>
                    <a:pt x="17129" y="450"/>
                    <a:pt x="16530" y="211"/>
                    <a:pt x="15910" y="211"/>
                  </a:cubicBezTo>
                  <a:cubicBezTo>
                    <a:pt x="15852" y="211"/>
                    <a:pt x="15795" y="213"/>
                    <a:pt x="15737" y="218"/>
                  </a:cubicBezTo>
                  <a:cubicBezTo>
                    <a:pt x="15437" y="225"/>
                    <a:pt x="15141" y="307"/>
                    <a:pt x="14821" y="506"/>
                  </a:cubicBezTo>
                  <a:cubicBezTo>
                    <a:pt x="14160" y="906"/>
                    <a:pt x="14119" y="1568"/>
                    <a:pt x="13520" y="1981"/>
                  </a:cubicBezTo>
                  <a:cubicBezTo>
                    <a:pt x="13301" y="2132"/>
                    <a:pt x="13074" y="2165"/>
                    <a:pt x="12842" y="2165"/>
                  </a:cubicBezTo>
                  <a:cubicBezTo>
                    <a:pt x="12659" y="2165"/>
                    <a:pt x="12473" y="2145"/>
                    <a:pt x="12285" y="2145"/>
                  </a:cubicBezTo>
                  <a:cubicBezTo>
                    <a:pt x="12172" y="2145"/>
                    <a:pt x="12058" y="2152"/>
                    <a:pt x="11943" y="2176"/>
                  </a:cubicBezTo>
                  <a:cubicBezTo>
                    <a:pt x="11201" y="2341"/>
                    <a:pt x="10994" y="2917"/>
                    <a:pt x="10787" y="3473"/>
                  </a:cubicBezTo>
                  <a:cubicBezTo>
                    <a:pt x="10820" y="3518"/>
                    <a:pt x="10848" y="3558"/>
                    <a:pt x="10869" y="3598"/>
                  </a:cubicBezTo>
                  <a:cubicBezTo>
                    <a:pt x="11034" y="3898"/>
                    <a:pt x="10994" y="4279"/>
                    <a:pt x="11140" y="4547"/>
                  </a:cubicBezTo>
                  <a:cubicBezTo>
                    <a:pt x="11489" y="5187"/>
                    <a:pt x="12177" y="5415"/>
                    <a:pt x="11614" y="6302"/>
                  </a:cubicBezTo>
                  <a:cubicBezTo>
                    <a:pt x="11067" y="7178"/>
                    <a:pt x="9859" y="7084"/>
                    <a:pt x="9251" y="7733"/>
                  </a:cubicBezTo>
                  <a:cubicBezTo>
                    <a:pt x="8250" y="8816"/>
                    <a:pt x="9365" y="11127"/>
                    <a:pt x="9158" y="12334"/>
                  </a:cubicBezTo>
                  <a:cubicBezTo>
                    <a:pt x="8921" y="12407"/>
                    <a:pt x="8645" y="12445"/>
                    <a:pt x="8373" y="12445"/>
                  </a:cubicBezTo>
                  <a:cubicBezTo>
                    <a:pt x="8268" y="12445"/>
                    <a:pt x="8164" y="12439"/>
                    <a:pt x="8063" y="12428"/>
                  </a:cubicBezTo>
                  <a:cubicBezTo>
                    <a:pt x="7829" y="12403"/>
                    <a:pt x="7432" y="12235"/>
                    <a:pt x="7120" y="12235"/>
                  </a:cubicBezTo>
                  <a:cubicBezTo>
                    <a:pt x="7022" y="12235"/>
                    <a:pt x="6933" y="12252"/>
                    <a:pt x="6860" y="12294"/>
                  </a:cubicBezTo>
                  <a:cubicBezTo>
                    <a:pt x="6539" y="12456"/>
                    <a:pt x="6405" y="13137"/>
                    <a:pt x="6186" y="13477"/>
                  </a:cubicBezTo>
                  <a:cubicBezTo>
                    <a:pt x="5919" y="13891"/>
                    <a:pt x="5530" y="14265"/>
                    <a:pt x="5084" y="14471"/>
                  </a:cubicBezTo>
                  <a:cubicBezTo>
                    <a:pt x="4698" y="14648"/>
                    <a:pt x="4279" y="14688"/>
                    <a:pt x="3850" y="14688"/>
                  </a:cubicBezTo>
                  <a:cubicBezTo>
                    <a:pt x="3506" y="14688"/>
                    <a:pt x="3154" y="14662"/>
                    <a:pt x="2806" y="14662"/>
                  </a:cubicBezTo>
                  <a:cubicBezTo>
                    <a:pt x="2688" y="14662"/>
                    <a:pt x="2570" y="14665"/>
                    <a:pt x="2453" y="14673"/>
                  </a:cubicBezTo>
                  <a:cubicBezTo>
                    <a:pt x="1958" y="14706"/>
                    <a:pt x="1537" y="14852"/>
                    <a:pt x="1123" y="14965"/>
                  </a:cubicBezTo>
                  <a:cubicBezTo>
                    <a:pt x="1516" y="15894"/>
                    <a:pt x="1763" y="16911"/>
                    <a:pt x="1958" y="17771"/>
                  </a:cubicBezTo>
                  <a:cubicBezTo>
                    <a:pt x="2291" y="19161"/>
                    <a:pt x="3681" y="19790"/>
                    <a:pt x="3713" y="21318"/>
                  </a:cubicBezTo>
                  <a:cubicBezTo>
                    <a:pt x="3762" y="22948"/>
                    <a:pt x="2485" y="22907"/>
                    <a:pt x="1443" y="23710"/>
                  </a:cubicBezTo>
                  <a:cubicBezTo>
                    <a:pt x="0" y="24812"/>
                    <a:pt x="2072" y="25298"/>
                    <a:pt x="2205" y="26588"/>
                  </a:cubicBezTo>
                  <a:cubicBezTo>
                    <a:pt x="2278" y="27156"/>
                    <a:pt x="2156" y="27743"/>
                    <a:pt x="2226" y="28311"/>
                  </a:cubicBezTo>
                  <a:cubicBezTo>
                    <a:pt x="2246" y="28505"/>
                    <a:pt x="2298" y="28679"/>
                    <a:pt x="2371" y="28858"/>
                  </a:cubicBezTo>
                  <a:cubicBezTo>
                    <a:pt x="3247" y="28744"/>
                    <a:pt x="4074" y="28464"/>
                    <a:pt x="4776" y="27897"/>
                  </a:cubicBezTo>
                  <a:cubicBezTo>
                    <a:pt x="5838" y="27050"/>
                    <a:pt x="6600" y="26166"/>
                    <a:pt x="7982" y="25781"/>
                  </a:cubicBezTo>
                  <a:cubicBezTo>
                    <a:pt x="8460" y="25650"/>
                    <a:pt x="9024" y="25566"/>
                    <a:pt x="9579" y="25566"/>
                  </a:cubicBezTo>
                  <a:cubicBezTo>
                    <a:pt x="10018" y="25566"/>
                    <a:pt x="10450" y="25618"/>
                    <a:pt x="10828" y="25740"/>
                  </a:cubicBezTo>
                  <a:cubicBezTo>
                    <a:pt x="11916" y="26088"/>
                    <a:pt x="12617" y="26773"/>
                    <a:pt x="13799" y="26773"/>
                  </a:cubicBezTo>
                  <a:cubicBezTo>
                    <a:pt x="13885" y="26773"/>
                    <a:pt x="13975" y="26769"/>
                    <a:pt x="14067" y="26762"/>
                  </a:cubicBezTo>
                  <a:cubicBezTo>
                    <a:pt x="15229" y="26667"/>
                    <a:pt x="16127" y="26061"/>
                    <a:pt x="17217" y="26061"/>
                  </a:cubicBezTo>
                  <a:cubicBezTo>
                    <a:pt x="17424" y="26061"/>
                    <a:pt x="17638" y="26083"/>
                    <a:pt x="17861" y="26134"/>
                  </a:cubicBezTo>
                  <a:cubicBezTo>
                    <a:pt x="18668" y="26320"/>
                    <a:pt x="19037" y="26660"/>
                    <a:pt x="19897" y="26669"/>
                  </a:cubicBezTo>
                  <a:cubicBezTo>
                    <a:pt x="20163" y="26669"/>
                    <a:pt x="20438" y="26679"/>
                    <a:pt x="20715" y="26679"/>
                  </a:cubicBezTo>
                  <a:cubicBezTo>
                    <a:pt x="20995" y="26679"/>
                    <a:pt x="21275" y="26669"/>
                    <a:pt x="21547" y="26628"/>
                  </a:cubicBezTo>
                  <a:cubicBezTo>
                    <a:pt x="22018" y="26554"/>
                    <a:pt x="22444" y="26519"/>
                    <a:pt x="22861" y="26519"/>
                  </a:cubicBezTo>
                  <a:cubicBezTo>
                    <a:pt x="23527" y="26519"/>
                    <a:pt x="24171" y="26607"/>
                    <a:pt x="24939" y="26754"/>
                  </a:cubicBezTo>
                  <a:cubicBezTo>
                    <a:pt x="25716" y="26899"/>
                    <a:pt x="26887" y="27300"/>
                    <a:pt x="27913" y="27300"/>
                  </a:cubicBezTo>
                  <a:cubicBezTo>
                    <a:pt x="28493" y="27300"/>
                    <a:pt x="29026" y="27171"/>
                    <a:pt x="29415" y="26795"/>
                  </a:cubicBezTo>
                  <a:cubicBezTo>
                    <a:pt x="30352" y="25874"/>
                    <a:pt x="29456" y="24484"/>
                    <a:pt x="30444" y="23575"/>
                  </a:cubicBezTo>
                  <a:cubicBezTo>
                    <a:pt x="31291" y="22802"/>
                    <a:pt x="33302" y="23021"/>
                    <a:pt x="33424" y="21626"/>
                  </a:cubicBezTo>
                  <a:cubicBezTo>
                    <a:pt x="33424" y="21605"/>
                    <a:pt x="33424" y="21573"/>
                    <a:pt x="33436" y="21553"/>
                  </a:cubicBezTo>
                  <a:cubicBezTo>
                    <a:pt x="33456" y="20783"/>
                    <a:pt x="32857" y="19153"/>
                    <a:pt x="32496" y="18492"/>
                  </a:cubicBezTo>
                  <a:cubicBezTo>
                    <a:pt x="31940" y="17459"/>
                    <a:pt x="30631" y="16871"/>
                    <a:pt x="31145" y="15541"/>
                  </a:cubicBezTo>
                  <a:cubicBezTo>
                    <a:pt x="31219" y="15530"/>
                    <a:pt x="31291" y="15525"/>
                    <a:pt x="31362" y="15525"/>
                  </a:cubicBezTo>
                  <a:cubicBezTo>
                    <a:pt x="32099" y="15525"/>
                    <a:pt x="32728" y="16073"/>
                    <a:pt x="33485" y="16073"/>
                  </a:cubicBezTo>
                  <a:cubicBezTo>
                    <a:pt x="33527" y="16073"/>
                    <a:pt x="33569" y="16072"/>
                    <a:pt x="33611" y="16068"/>
                  </a:cubicBezTo>
                  <a:cubicBezTo>
                    <a:pt x="34579" y="15975"/>
                    <a:pt x="34964" y="15014"/>
                    <a:pt x="35106" y="14119"/>
                  </a:cubicBezTo>
                  <a:cubicBezTo>
                    <a:pt x="35488" y="11827"/>
                    <a:pt x="33035" y="12274"/>
                    <a:pt x="31933" y="11447"/>
                  </a:cubicBezTo>
                  <a:cubicBezTo>
                    <a:pt x="31579" y="11191"/>
                    <a:pt x="31527" y="10879"/>
                    <a:pt x="31044" y="10665"/>
                  </a:cubicBezTo>
                  <a:cubicBezTo>
                    <a:pt x="30745" y="10538"/>
                    <a:pt x="30404" y="10559"/>
                    <a:pt x="30064" y="10397"/>
                  </a:cubicBezTo>
                  <a:cubicBezTo>
                    <a:pt x="29289" y="10036"/>
                    <a:pt x="29147" y="9383"/>
                    <a:pt x="28661" y="8723"/>
                  </a:cubicBezTo>
                  <a:cubicBezTo>
                    <a:pt x="28133" y="8001"/>
                    <a:pt x="26569" y="7838"/>
                    <a:pt x="26257" y="7239"/>
                  </a:cubicBezTo>
                  <a:cubicBezTo>
                    <a:pt x="25929" y="6590"/>
                    <a:pt x="27339" y="5443"/>
                    <a:pt x="27246" y="4560"/>
                  </a:cubicBezTo>
                  <a:cubicBezTo>
                    <a:pt x="27185" y="3992"/>
                    <a:pt x="26658" y="3558"/>
                    <a:pt x="26443" y="2979"/>
                  </a:cubicBezTo>
                  <a:cubicBezTo>
                    <a:pt x="26184" y="2277"/>
                    <a:pt x="26217" y="1916"/>
                    <a:pt x="25628" y="1413"/>
                  </a:cubicBezTo>
                  <a:cubicBezTo>
                    <a:pt x="25122" y="968"/>
                    <a:pt x="24567" y="627"/>
                    <a:pt x="23925" y="493"/>
                  </a:cubicBezTo>
                  <a:cubicBezTo>
                    <a:pt x="23799" y="466"/>
                    <a:pt x="23683" y="455"/>
                    <a:pt x="23574" y="455"/>
                  </a:cubicBezTo>
                  <a:cubicBezTo>
                    <a:pt x="23030" y="455"/>
                    <a:pt x="22668" y="739"/>
                    <a:pt x="22049" y="773"/>
                  </a:cubicBezTo>
                  <a:cubicBezTo>
                    <a:pt x="22020" y="774"/>
                    <a:pt x="21992" y="775"/>
                    <a:pt x="21965" y="775"/>
                  </a:cubicBezTo>
                  <a:cubicBezTo>
                    <a:pt x="21193" y="775"/>
                    <a:pt x="20891" y="232"/>
                    <a:pt x="20245" y="51"/>
                  </a:cubicBezTo>
                  <a:cubicBezTo>
                    <a:pt x="20113" y="16"/>
                    <a:pt x="19982" y="0"/>
                    <a:pt x="1985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7"/>
            <p:cNvSpPr/>
            <p:nvPr/>
          </p:nvSpPr>
          <p:spPr>
            <a:xfrm>
              <a:off x="4930700" y="4898425"/>
              <a:ext cx="188425" cy="152700"/>
            </a:xfrm>
            <a:custGeom>
              <a:rect b="b" l="l" r="r" t="t"/>
              <a:pathLst>
                <a:path extrusionOk="0" h="6108" w="7537">
                  <a:moveTo>
                    <a:pt x="897" y="1"/>
                  </a:moveTo>
                  <a:cubicBezTo>
                    <a:pt x="791" y="1"/>
                    <a:pt x="676" y="10"/>
                    <a:pt x="548" y="23"/>
                  </a:cubicBezTo>
                  <a:cubicBezTo>
                    <a:pt x="248" y="23"/>
                    <a:pt x="1" y="433"/>
                    <a:pt x="70" y="725"/>
                  </a:cubicBezTo>
                  <a:cubicBezTo>
                    <a:pt x="184" y="1199"/>
                    <a:pt x="824" y="980"/>
                    <a:pt x="1196" y="1146"/>
                  </a:cubicBezTo>
                  <a:cubicBezTo>
                    <a:pt x="1752" y="1402"/>
                    <a:pt x="1724" y="2156"/>
                    <a:pt x="2287" y="2497"/>
                  </a:cubicBezTo>
                  <a:cubicBezTo>
                    <a:pt x="2794" y="2796"/>
                    <a:pt x="3094" y="3344"/>
                    <a:pt x="3690" y="3466"/>
                  </a:cubicBezTo>
                  <a:cubicBezTo>
                    <a:pt x="4504" y="3619"/>
                    <a:pt x="4817" y="3311"/>
                    <a:pt x="5166" y="4207"/>
                  </a:cubicBezTo>
                  <a:cubicBezTo>
                    <a:pt x="5393" y="4766"/>
                    <a:pt x="5725" y="5241"/>
                    <a:pt x="6134" y="5695"/>
                  </a:cubicBezTo>
                  <a:cubicBezTo>
                    <a:pt x="6298" y="5871"/>
                    <a:pt x="6744" y="6107"/>
                    <a:pt x="7088" y="6107"/>
                  </a:cubicBezTo>
                  <a:cubicBezTo>
                    <a:pt x="7329" y="6107"/>
                    <a:pt x="7521" y="5991"/>
                    <a:pt x="7529" y="5655"/>
                  </a:cubicBezTo>
                  <a:cubicBezTo>
                    <a:pt x="7537" y="5229"/>
                    <a:pt x="7002" y="5148"/>
                    <a:pt x="6747" y="4941"/>
                  </a:cubicBezTo>
                  <a:cubicBezTo>
                    <a:pt x="6495" y="4746"/>
                    <a:pt x="6248" y="4394"/>
                    <a:pt x="6074" y="4138"/>
                  </a:cubicBezTo>
                  <a:cubicBezTo>
                    <a:pt x="5806" y="3757"/>
                    <a:pt x="5705" y="3417"/>
                    <a:pt x="5692" y="2950"/>
                  </a:cubicBezTo>
                  <a:cubicBezTo>
                    <a:pt x="5681" y="2497"/>
                    <a:pt x="5632" y="2136"/>
                    <a:pt x="5125" y="2001"/>
                  </a:cubicBezTo>
                  <a:cubicBezTo>
                    <a:pt x="4704" y="1880"/>
                    <a:pt x="4257" y="1928"/>
                    <a:pt x="3836" y="1775"/>
                  </a:cubicBezTo>
                  <a:cubicBezTo>
                    <a:pt x="3309" y="1580"/>
                    <a:pt x="3054" y="1280"/>
                    <a:pt x="2640" y="972"/>
                  </a:cubicBezTo>
                  <a:cubicBezTo>
                    <a:pt x="2412" y="806"/>
                    <a:pt x="2154" y="774"/>
                    <a:pt x="1918" y="620"/>
                  </a:cubicBezTo>
                  <a:cubicBezTo>
                    <a:pt x="1712" y="474"/>
                    <a:pt x="1731" y="384"/>
                    <a:pt x="1546" y="226"/>
                  </a:cubicBezTo>
                  <a:cubicBezTo>
                    <a:pt x="1344" y="52"/>
                    <a:pt x="1145" y="1"/>
                    <a:pt x="89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7"/>
            <p:cNvSpPr/>
            <p:nvPr/>
          </p:nvSpPr>
          <p:spPr>
            <a:xfrm>
              <a:off x="4921400" y="5300100"/>
              <a:ext cx="48750" cy="53075"/>
            </a:xfrm>
            <a:custGeom>
              <a:rect b="b" l="l" r="r" t="t"/>
              <a:pathLst>
                <a:path extrusionOk="0" h="2123" w="1950">
                  <a:moveTo>
                    <a:pt x="331" y="1"/>
                  </a:moveTo>
                  <a:cubicBezTo>
                    <a:pt x="246" y="1"/>
                    <a:pt x="160" y="5"/>
                    <a:pt x="73" y="13"/>
                  </a:cubicBezTo>
                  <a:cubicBezTo>
                    <a:pt x="12" y="127"/>
                    <a:pt x="0" y="436"/>
                    <a:pt x="32" y="601"/>
                  </a:cubicBezTo>
                  <a:cubicBezTo>
                    <a:pt x="105" y="950"/>
                    <a:pt x="320" y="922"/>
                    <a:pt x="507" y="1157"/>
                  </a:cubicBezTo>
                  <a:cubicBezTo>
                    <a:pt x="734" y="1445"/>
                    <a:pt x="556" y="2057"/>
                    <a:pt x="1042" y="2118"/>
                  </a:cubicBezTo>
                  <a:cubicBezTo>
                    <a:pt x="1068" y="2121"/>
                    <a:pt x="1093" y="2122"/>
                    <a:pt x="1116" y="2122"/>
                  </a:cubicBezTo>
                  <a:cubicBezTo>
                    <a:pt x="1527" y="2122"/>
                    <a:pt x="1513" y="1699"/>
                    <a:pt x="1598" y="1404"/>
                  </a:cubicBezTo>
                  <a:cubicBezTo>
                    <a:pt x="1735" y="1015"/>
                    <a:pt x="1950" y="796"/>
                    <a:pt x="1598" y="436"/>
                  </a:cubicBezTo>
                  <a:cubicBezTo>
                    <a:pt x="1332" y="159"/>
                    <a:pt x="859" y="1"/>
                    <a:pt x="33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7"/>
            <p:cNvSpPr/>
            <p:nvPr/>
          </p:nvSpPr>
          <p:spPr>
            <a:xfrm>
              <a:off x="4593450" y="4480125"/>
              <a:ext cx="749250" cy="610725"/>
            </a:xfrm>
            <a:custGeom>
              <a:rect b="b" l="l" r="r" t="t"/>
              <a:pathLst>
                <a:path extrusionOk="0" h="24429" w="29970">
                  <a:moveTo>
                    <a:pt x="27415" y="1"/>
                  </a:moveTo>
                  <a:cubicBezTo>
                    <a:pt x="27404" y="1"/>
                    <a:pt x="27393" y="2"/>
                    <a:pt x="27383" y="5"/>
                  </a:cubicBezTo>
                  <a:cubicBezTo>
                    <a:pt x="26937" y="126"/>
                    <a:pt x="27631" y="1529"/>
                    <a:pt x="27639" y="1849"/>
                  </a:cubicBezTo>
                  <a:cubicBezTo>
                    <a:pt x="27650" y="2255"/>
                    <a:pt x="27525" y="2275"/>
                    <a:pt x="27145" y="2283"/>
                  </a:cubicBezTo>
                  <a:cubicBezTo>
                    <a:pt x="26816" y="2283"/>
                    <a:pt x="26536" y="2345"/>
                    <a:pt x="26215" y="2457"/>
                  </a:cubicBezTo>
                  <a:cubicBezTo>
                    <a:pt x="25600" y="2663"/>
                    <a:pt x="24835" y="2952"/>
                    <a:pt x="24124" y="2952"/>
                  </a:cubicBezTo>
                  <a:cubicBezTo>
                    <a:pt x="23825" y="2952"/>
                    <a:pt x="23534" y="2901"/>
                    <a:pt x="23268" y="2770"/>
                  </a:cubicBezTo>
                  <a:cubicBezTo>
                    <a:pt x="22790" y="2526"/>
                    <a:pt x="22532" y="2129"/>
                    <a:pt x="21986" y="2129"/>
                  </a:cubicBezTo>
                  <a:cubicBezTo>
                    <a:pt x="21931" y="2129"/>
                    <a:pt x="21874" y="2133"/>
                    <a:pt x="21813" y="2141"/>
                  </a:cubicBezTo>
                  <a:cubicBezTo>
                    <a:pt x="21640" y="2158"/>
                    <a:pt x="21473" y="2218"/>
                    <a:pt x="21308" y="2218"/>
                  </a:cubicBezTo>
                  <a:cubicBezTo>
                    <a:pt x="21197" y="2218"/>
                    <a:pt x="21088" y="2191"/>
                    <a:pt x="20978" y="2109"/>
                  </a:cubicBezTo>
                  <a:cubicBezTo>
                    <a:pt x="20824" y="1995"/>
                    <a:pt x="20759" y="1776"/>
                    <a:pt x="20617" y="1664"/>
                  </a:cubicBezTo>
                  <a:cubicBezTo>
                    <a:pt x="20321" y="1425"/>
                    <a:pt x="19638" y="1244"/>
                    <a:pt x="19079" y="1244"/>
                  </a:cubicBezTo>
                  <a:cubicBezTo>
                    <a:pt x="18817" y="1244"/>
                    <a:pt x="18583" y="1284"/>
                    <a:pt x="18428" y="1376"/>
                  </a:cubicBezTo>
                  <a:cubicBezTo>
                    <a:pt x="18194" y="1521"/>
                    <a:pt x="18161" y="1821"/>
                    <a:pt x="17914" y="1943"/>
                  </a:cubicBezTo>
                  <a:cubicBezTo>
                    <a:pt x="17698" y="2048"/>
                    <a:pt x="17419" y="2057"/>
                    <a:pt x="17192" y="2162"/>
                  </a:cubicBezTo>
                  <a:cubicBezTo>
                    <a:pt x="16775" y="2332"/>
                    <a:pt x="16386" y="2720"/>
                    <a:pt x="15941" y="2720"/>
                  </a:cubicBezTo>
                  <a:cubicBezTo>
                    <a:pt x="15859" y="2720"/>
                    <a:pt x="15775" y="2707"/>
                    <a:pt x="15688" y="2676"/>
                  </a:cubicBezTo>
                  <a:cubicBezTo>
                    <a:pt x="15109" y="2470"/>
                    <a:pt x="14602" y="1995"/>
                    <a:pt x="13973" y="1935"/>
                  </a:cubicBezTo>
                  <a:cubicBezTo>
                    <a:pt x="13867" y="1924"/>
                    <a:pt x="13758" y="1920"/>
                    <a:pt x="13648" y="1920"/>
                  </a:cubicBezTo>
                  <a:cubicBezTo>
                    <a:pt x="13429" y="1920"/>
                    <a:pt x="13207" y="1935"/>
                    <a:pt x="12996" y="1935"/>
                  </a:cubicBezTo>
                  <a:cubicBezTo>
                    <a:pt x="12903" y="1935"/>
                    <a:pt x="12798" y="1943"/>
                    <a:pt x="12697" y="1943"/>
                  </a:cubicBezTo>
                  <a:cubicBezTo>
                    <a:pt x="12469" y="2490"/>
                    <a:pt x="12129" y="2964"/>
                    <a:pt x="12117" y="3593"/>
                  </a:cubicBezTo>
                  <a:cubicBezTo>
                    <a:pt x="12096" y="4501"/>
                    <a:pt x="10974" y="4582"/>
                    <a:pt x="10220" y="4594"/>
                  </a:cubicBezTo>
                  <a:cubicBezTo>
                    <a:pt x="10198" y="4595"/>
                    <a:pt x="10177" y="4595"/>
                    <a:pt x="10156" y="4595"/>
                  </a:cubicBezTo>
                  <a:cubicBezTo>
                    <a:pt x="9733" y="4595"/>
                    <a:pt x="9404" y="4477"/>
                    <a:pt x="8991" y="4420"/>
                  </a:cubicBezTo>
                  <a:cubicBezTo>
                    <a:pt x="8937" y="4411"/>
                    <a:pt x="8885" y="4407"/>
                    <a:pt x="8834" y="4407"/>
                  </a:cubicBezTo>
                  <a:cubicBezTo>
                    <a:pt x="8464" y="4407"/>
                    <a:pt x="8157" y="4623"/>
                    <a:pt x="7836" y="4833"/>
                  </a:cubicBezTo>
                  <a:cubicBezTo>
                    <a:pt x="7447" y="5101"/>
                    <a:pt x="7179" y="5462"/>
                    <a:pt x="6713" y="5583"/>
                  </a:cubicBezTo>
                  <a:cubicBezTo>
                    <a:pt x="6364" y="5677"/>
                    <a:pt x="5930" y="5616"/>
                    <a:pt x="5590" y="5717"/>
                  </a:cubicBezTo>
                  <a:cubicBezTo>
                    <a:pt x="5197" y="5831"/>
                    <a:pt x="4949" y="6191"/>
                    <a:pt x="4476" y="6285"/>
                  </a:cubicBezTo>
                  <a:cubicBezTo>
                    <a:pt x="4195" y="6349"/>
                    <a:pt x="3928" y="6431"/>
                    <a:pt x="3660" y="6532"/>
                  </a:cubicBezTo>
                  <a:cubicBezTo>
                    <a:pt x="3940" y="6852"/>
                    <a:pt x="4042" y="7339"/>
                    <a:pt x="3980" y="7772"/>
                  </a:cubicBezTo>
                  <a:cubicBezTo>
                    <a:pt x="3879" y="8429"/>
                    <a:pt x="3312" y="8615"/>
                    <a:pt x="2906" y="9069"/>
                  </a:cubicBezTo>
                  <a:cubicBezTo>
                    <a:pt x="2371" y="9670"/>
                    <a:pt x="2618" y="10606"/>
                    <a:pt x="1864" y="11032"/>
                  </a:cubicBezTo>
                  <a:cubicBezTo>
                    <a:pt x="1609" y="11174"/>
                    <a:pt x="1289" y="11226"/>
                    <a:pt x="1009" y="11360"/>
                  </a:cubicBezTo>
                  <a:cubicBezTo>
                    <a:pt x="640" y="11546"/>
                    <a:pt x="640" y="11648"/>
                    <a:pt x="567" y="12061"/>
                  </a:cubicBezTo>
                  <a:cubicBezTo>
                    <a:pt x="494" y="12463"/>
                    <a:pt x="401" y="12957"/>
                    <a:pt x="0" y="13062"/>
                  </a:cubicBezTo>
                  <a:cubicBezTo>
                    <a:pt x="8" y="13249"/>
                    <a:pt x="0" y="13444"/>
                    <a:pt x="40" y="13630"/>
                  </a:cubicBezTo>
                  <a:cubicBezTo>
                    <a:pt x="195" y="14360"/>
                    <a:pt x="669" y="14959"/>
                    <a:pt x="1009" y="15580"/>
                  </a:cubicBezTo>
                  <a:cubicBezTo>
                    <a:pt x="1256" y="16022"/>
                    <a:pt x="1390" y="16443"/>
                    <a:pt x="1836" y="16723"/>
                  </a:cubicBezTo>
                  <a:cubicBezTo>
                    <a:pt x="2171" y="16930"/>
                    <a:pt x="2664" y="17023"/>
                    <a:pt x="3076" y="17023"/>
                  </a:cubicBezTo>
                  <a:cubicBezTo>
                    <a:pt x="3092" y="17023"/>
                    <a:pt x="3109" y="17023"/>
                    <a:pt x="3125" y="17023"/>
                  </a:cubicBezTo>
                  <a:cubicBezTo>
                    <a:pt x="3383" y="17013"/>
                    <a:pt x="3626" y="16940"/>
                    <a:pt x="3885" y="16940"/>
                  </a:cubicBezTo>
                  <a:cubicBezTo>
                    <a:pt x="3937" y="16940"/>
                    <a:pt x="3989" y="16943"/>
                    <a:pt x="4042" y="16950"/>
                  </a:cubicBezTo>
                  <a:cubicBezTo>
                    <a:pt x="4248" y="16970"/>
                    <a:pt x="4661" y="17084"/>
                    <a:pt x="4581" y="17384"/>
                  </a:cubicBezTo>
                  <a:cubicBezTo>
                    <a:pt x="4515" y="17619"/>
                    <a:pt x="4195" y="17571"/>
                    <a:pt x="4001" y="17599"/>
                  </a:cubicBezTo>
                  <a:cubicBezTo>
                    <a:pt x="3868" y="17611"/>
                    <a:pt x="3473" y="17639"/>
                    <a:pt x="3393" y="17745"/>
                  </a:cubicBezTo>
                  <a:cubicBezTo>
                    <a:pt x="3247" y="17919"/>
                    <a:pt x="3372" y="18353"/>
                    <a:pt x="3425" y="18527"/>
                  </a:cubicBezTo>
                  <a:cubicBezTo>
                    <a:pt x="3640" y="19188"/>
                    <a:pt x="4300" y="19468"/>
                    <a:pt x="4515" y="20084"/>
                  </a:cubicBezTo>
                  <a:cubicBezTo>
                    <a:pt x="4641" y="20424"/>
                    <a:pt x="4588" y="20952"/>
                    <a:pt x="4869" y="21190"/>
                  </a:cubicBezTo>
                  <a:cubicBezTo>
                    <a:pt x="4996" y="21295"/>
                    <a:pt x="5159" y="21332"/>
                    <a:pt x="5330" y="21332"/>
                  </a:cubicBezTo>
                  <a:cubicBezTo>
                    <a:pt x="5562" y="21332"/>
                    <a:pt x="5807" y="21264"/>
                    <a:pt x="5991" y="21210"/>
                  </a:cubicBezTo>
                  <a:cubicBezTo>
                    <a:pt x="6611" y="21044"/>
                    <a:pt x="7187" y="20765"/>
                    <a:pt x="7827" y="20684"/>
                  </a:cubicBezTo>
                  <a:cubicBezTo>
                    <a:pt x="7992" y="20662"/>
                    <a:pt x="8157" y="20655"/>
                    <a:pt x="8324" y="20655"/>
                  </a:cubicBezTo>
                  <a:cubicBezTo>
                    <a:pt x="8655" y="20655"/>
                    <a:pt x="8989" y="20684"/>
                    <a:pt x="9317" y="20684"/>
                  </a:cubicBezTo>
                  <a:cubicBezTo>
                    <a:pt x="9629" y="20684"/>
                    <a:pt x="9935" y="20658"/>
                    <a:pt x="10231" y="20558"/>
                  </a:cubicBezTo>
                  <a:cubicBezTo>
                    <a:pt x="10334" y="20523"/>
                    <a:pt x="10415" y="20509"/>
                    <a:pt x="10482" y="20509"/>
                  </a:cubicBezTo>
                  <a:cubicBezTo>
                    <a:pt x="10732" y="20509"/>
                    <a:pt x="10800" y="20709"/>
                    <a:pt x="11120" y="20849"/>
                  </a:cubicBezTo>
                  <a:cubicBezTo>
                    <a:pt x="11183" y="20876"/>
                    <a:pt x="11245" y="20886"/>
                    <a:pt x="11304" y="20886"/>
                  </a:cubicBezTo>
                  <a:cubicBezTo>
                    <a:pt x="11529" y="20886"/>
                    <a:pt x="11731" y="20740"/>
                    <a:pt x="11924" y="20740"/>
                  </a:cubicBezTo>
                  <a:cubicBezTo>
                    <a:pt x="11996" y="20740"/>
                    <a:pt x="12067" y="20761"/>
                    <a:pt x="12137" y="20817"/>
                  </a:cubicBezTo>
                  <a:cubicBezTo>
                    <a:pt x="12364" y="21004"/>
                    <a:pt x="12457" y="21324"/>
                    <a:pt x="12716" y="21506"/>
                  </a:cubicBezTo>
                  <a:cubicBezTo>
                    <a:pt x="12952" y="21685"/>
                    <a:pt x="13178" y="21779"/>
                    <a:pt x="13470" y="21798"/>
                  </a:cubicBezTo>
                  <a:cubicBezTo>
                    <a:pt x="13476" y="21798"/>
                    <a:pt x="13482" y="21798"/>
                    <a:pt x="13489" y="21798"/>
                  </a:cubicBezTo>
                  <a:cubicBezTo>
                    <a:pt x="13586" y="21798"/>
                    <a:pt x="13838" y="21772"/>
                    <a:pt x="14074" y="21772"/>
                  </a:cubicBezTo>
                  <a:cubicBezTo>
                    <a:pt x="14335" y="21772"/>
                    <a:pt x="14577" y="21804"/>
                    <a:pt x="14573" y="21940"/>
                  </a:cubicBezTo>
                  <a:cubicBezTo>
                    <a:pt x="14561" y="22179"/>
                    <a:pt x="13685" y="22314"/>
                    <a:pt x="13560" y="22548"/>
                  </a:cubicBezTo>
                  <a:cubicBezTo>
                    <a:pt x="13397" y="22860"/>
                    <a:pt x="13674" y="23148"/>
                    <a:pt x="13953" y="23209"/>
                  </a:cubicBezTo>
                  <a:cubicBezTo>
                    <a:pt x="14044" y="23233"/>
                    <a:pt x="14137" y="23243"/>
                    <a:pt x="14229" y="23243"/>
                  </a:cubicBezTo>
                  <a:cubicBezTo>
                    <a:pt x="14541" y="23243"/>
                    <a:pt x="14853" y="23124"/>
                    <a:pt x="15141" y="23014"/>
                  </a:cubicBezTo>
                  <a:cubicBezTo>
                    <a:pt x="15341" y="22936"/>
                    <a:pt x="15516" y="22860"/>
                    <a:pt x="15709" y="22860"/>
                  </a:cubicBezTo>
                  <a:cubicBezTo>
                    <a:pt x="15793" y="22860"/>
                    <a:pt x="15881" y="22875"/>
                    <a:pt x="15975" y="22909"/>
                  </a:cubicBezTo>
                  <a:cubicBezTo>
                    <a:pt x="16284" y="23035"/>
                    <a:pt x="16377" y="23323"/>
                    <a:pt x="16584" y="23562"/>
                  </a:cubicBezTo>
                  <a:cubicBezTo>
                    <a:pt x="16844" y="23849"/>
                    <a:pt x="17632" y="24429"/>
                    <a:pt x="18098" y="24429"/>
                  </a:cubicBezTo>
                  <a:cubicBezTo>
                    <a:pt x="18336" y="24429"/>
                    <a:pt x="18491" y="24277"/>
                    <a:pt x="18449" y="23858"/>
                  </a:cubicBezTo>
                  <a:cubicBezTo>
                    <a:pt x="18368" y="23014"/>
                    <a:pt x="18161" y="22241"/>
                    <a:pt x="17659" y="21560"/>
                  </a:cubicBezTo>
                  <a:cubicBezTo>
                    <a:pt x="17090" y="20797"/>
                    <a:pt x="16151" y="20303"/>
                    <a:pt x="15294" y="19901"/>
                  </a:cubicBezTo>
                  <a:cubicBezTo>
                    <a:pt x="14987" y="19755"/>
                    <a:pt x="14686" y="19601"/>
                    <a:pt x="14467" y="19322"/>
                  </a:cubicBezTo>
                  <a:cubicBezTo>
                    <a:pt x="14306" y="19115"/>
                    <a:pt x="14213" y="18860"/>
                    <a:pt x="14038" y="18660"/>
                  </a:cubicBezTo>
                  <a:cubicBezTo>
                    <a:pt x="13799" y="18385"/>
                    <a:pt x="13519" y="18300"/>
                    <a:pt x="13171" y="18260"/>
                  </a:cubicBezTo>
                  <a:cubicBezTo>
                    <a:pt x="12850" y="18219"/>
                    <a:pt x="11954" y="18219"/>
                    <a:pt x="11728" y="17911"/>
                  </a:cubicBezTo>
                  <a:cubicBezTo>
                    <a:pt x="11395" y="17444"/>
                    <a:pt x="12181" y="17371"/>
                    <a:pt x="12429" y="17343"/>
                  </a:cubicBezTo>
                  <a:cubicBezTo>
                    <a:pt x="13086" y="17258"/>
                    <a:pt x="13378" y="16804"/>
                    <a:pt x="13077" y="16196"/>
                  </a:cubicBezTo>
                  <a:cubicBezTo>
                    <a:pt x="12891" y="15827"/>
                    <a:pt x="12076" y="15547"/>
                    <a:pt x="12611" y="15114"/>
                  </a:cubicBezTo>
                  <a:cubicBezTo>
                    <a:pt x="12808" y="14958"/>
                    <a:pt x="13057" y="14864"/>
                    <a:pt x="13303" y="14864"/>
                  </a:cubicBezTo>
                  <a:cubicBezTo>
                    <a:pt x="13499" y="14864"/>
                    <a:pt x="13691" y="14924"/>
                    <a:pt x="13852" y="15061"/>
                  </a:cubicBezTo>
                  <a:cubicBezTo>
                    <a:pt x="14103" y="15275"/>
                    <a:pt x="14283" y="15990"/>
                    <a:pt x="14689" y="15990"/>
                  </a:cubicBezTo>
                  <a:cubicBezTo>
                    <a:pt x="14714" y="15990"/>
                    <a:pt x="14741" y="15987"/>
                    <a:pt x="14768" y="15981"/>
                  </a:cubicBezTo>
                  <a:cubicBezTo>
                    <a:pt x="14821" y="15649"/>
                    <a:pt x="14821" y="15073"/>
                    <a:pt x="14602" y="14834"/>
                  </a:cubicBezTo>
                  <a:cubicBezTo>
                    <a:pt x="14428" y="14639"/>
                    <a:pt x="14387" y="14360"/>
                    <a:pt x="14273" y="14132"/>
                  </a:cubicBezTo>
                  <a:cubicBezTo>
                    <a:pt x="14087" y="13784"/>
                    <a:pt x="13859" y="13586"/>
                    <a:pt x="13511" y="13423"/>
                  </a:cubicBezTo>
                  <a:cubicBezTo>
                    <a:pt x="13037" y="13196"/>
                    <a:pt x="12903" y="13022"/>
                    <a:pt x="12789" y="12503"/>
                  </a:cubicBezTo>
                  <a:cubicBezTo>
                    <a:pt x="12745" y="12329"/>
                    <a:pt x="12818" y="12082"/>
                    <a:pt x="12757" y="11928"/>
                  </a:cubicBezTo>
                  <a:cubicBezTo>
                    <a:pt x="12603" y="11567"/>
                    <a:pt x="12003" y="11473"/>
                    <a:pt x="11748" y="11258"/>
                  </a:cubicBezTo>
                  <a:cubicBezTo>
                    <a:pt x="11509" y="11052"/>
                    <a:pt x="11314" y="10618"/>
                    <a:pt x="11262" y="10330"/>
                  </a:cubicBezTo>
                  <a:cubicBezTo>
                    <a:pt x="11208" y="10018"/>
                    <a:pt x="11354" y="9743"/>
                    <a:pt x="11375" y="9442"/>
                  </a:cubicBezTo>
                  <a:cubicBezTo>
                    <a:pt x="11395" y="9090"/>
                    <a:pt x="11375" y="8781"/>
                    <a:pt x="11189" y="8502"/>
                  </a:cubicBezTo>
                  <a:cubicBezTo>
                    <a:pt x="10773" y="7861"/>
                    <a:pt x="11530" y="7118"/>
                    <a:pt x="12247" y="7118"/>
                  </a:cubicBezTo>
                  <a:cubicBezTo>
                    <a:pt x="12384" y="7118"/>
                    <a:pt x="12518" y="7145"/>
                    <a:pt x="12643" y="7204"/>
                  </a:cubicBezTo>
                  <a:cubicBezTo>
                    <a:pt x="12643" y="7574"/>
                    <a:pt x="12489" y="7793"/>
                    <a:pt x="12417" y="8141"/>
                  </a:cubicBezTo>
                  <a:cubicBezTo>
                    <a:pt x="12315" y="8676"/>
                    <a:pt x="12777" y="8916"/>
                    <a:pt x="13199" y="9122"/>
                  </a:cubicBezTo>
                  <a:cubicBezTo>
                    <a:pt x="13584" y="9296"/>
                    <a:pt x="13880" y="9483"/>
                    <a:pt x="14306" y="9483"/>
                  </a:cubicBezTo>
                  <a:cubicBezTo>
                    <a:pt x="14768" y="9471"/>
                    <a:pt x="15214" y="9329"/>
                    <a:pt x="15664" y="9244"/>
                  </a:cubicBezTo>
                  <a:cubicBezTo>
                    <a:pt x="16276" y="9122"/>
                    <a:pt x="16892" y="8770"/>
                    <a:pt x="16872" y="8040"/>
                  </a:cubicBezTo>
                  <a:cubicBezTo>
                    <a:pt x="16872" y="7821"/>
                    <a:pt x="16799" y="7452"/>
                    <a:pt x="16718" y="7273"/>
                  </a:cubicBezTo>
                  <a:cubicBezTo>
                    <a:pt x="16637" y="7099"/>
                    <a:pt x="16438" y="7018"/>
                    <a:pt x="16357" y="6844"/>
                  </a:cubicBezTo>
                  <a:cubicBezTo>
                    <a:pt x="16142" y="6418"/>
                    <a:pt x="16304" y="6009"/>
                    <a:pt x="16770" y="5964"/>
                  </a:cubicBezTo>
                  <a:cubicBezTo>
                    <a:pt x="16787" y="5963"/>
                    <a:pt x="16803" y="5962"/>
                    <a:pt x="16819" y="5962"/>
                  </a:cubicBezTo>
                  <a:cubicBezTo>
                    <a:pt x="17237" y="5962"/>
                    <a:pt x="17595" y="6381"/>
                    <a:pt x="17991" y="6381"/>
                  </a:cubicBezTo>
                  <a:cubicBezTo>
                    <a:pt x="18051" y="6381"/>
                    <a:pt x="18111" y="6371"/>
                    <a:pt x="18173" y="6349"/>
                  </a:cubicBezTo>
                  <a:cubicBezTo>
                    <a:pt x="18696" y="6143"/>
                    <a:pt x="18834" y="5328"/>
                    <a:pt x="19410" y="5088"/>
                  </a:cubicBezTo>
                  <a:cubicBezTo>
                    <a:pt x="19536" y="5037"/>
                    <a:pt x="19646" y="5016"/>
                    <a:pt x="19746" y="5016"/>
                  </a:cubicBezTo>
                  <a:cubicBezTo>
                    <a:pt x="20131" y="5016"/>
                    <a:pt x="20374" y="5320"/>
                    <a:pt x="20824" y="5368"/>
                  </a:cubicBezTo>
                  <a:cubicBezTo>
                    <a:pt x="20854" y="5371"/>
                    <a:pt x="20883" y="5372"/>
                    <a:pt x="20911" y="5372"/>
                  </a:cubicBezTo>
                  <a:cubicBezTo>
                    <a:pt x="21452" y="5372"/>
                    <a:pt x="21653" y="4908"/>
                    <a:pt x="22153" y="4789"/>
                  </a:cubicBezTo>
                  <a:cubicBezTo>
                    <a:pt x="22215" y="4774"/>
                    <a:pt x="22281" y="4767"/>
                    <a:pt x="22350" y="4767"/>
                  </a:cubicBezTo>
                  <a:cubicBezTo>
                    <a:pt x="22815" y="4767"/>
                    <a:pt x="23406" y="5071"/>
                    <a:pt x="23783" y="5222"/>
                  </a:cubicBezTo>
                  <a:cubicBezTo>
                    <a:pt x="24127" y="5353"/>
                    <a:pt x="24423" y="5402"/>
                    <a:pt x="24738" y="5402"/>
                  </a:cubicBezTo>
                  <a:cubicBezTo>
                    <a:pt x="24969" y="5402"/>
                    <a:pt x="25210" y="5375"/>
                    <a:pt x="25486" y="5336"/>
                  </a:cubicBezTo>
                  <a:cubicBezTo>
                    <a:pt x="25654" y="5315"/>
                    <a:pt x="25834" y="5297"/>
                    <a:pt x="26013" y="5297"/>
                  </a:cubicBezTo>
                  <a:cubicBezTo>
                    <a:pt x="26085" y="5297"/>
                    <a:pt x="26157" y="5300"/>
                    <a:pt x="26228" y="5307"/>
                  </a:cubicBezTo>
                  <a:cubicBezTo>
                    <a:pt x="26536" y="5328"/>
                    <a:pt x="26711" y="5482"/>
                    <a:pt x="26990" y="5583"/>
                  </a:cubicBezTo>
                  <a:cubicBezTo>
                    <a:pt x="27103" y="5624"/>
                    <a:pt x="27210" y="5643"/>
                    <a:pt x="27311" y="5643"/>
                  </a:cubicBezTo>
                  <a:cubicBezTo>
                    <a:pt x="27419" y="5643"/>
                    <a:pt x="27522" y="5621"/>
                    <a:pt x="27618" y="5583"/>
                  </a:cubicBezTo>
                  <a:cubicBezTo>
                    <a:pt x="28153" y="5356"/>
                    <a:pt x="28466" y="4594"/>
                    <a:pt x="28507" y="4027"/>
                  </a:cubicBezTo>
                  <a:cubicBezTo>
                    <a:pt x="28539" y="3492"/>
                    <a:pt x="28466" y="3045"/>
                    <a:pt x="28879" y="2624"/>
                  </a:cubicBezTo>
                  <a:cubicBezTo>
                    <a:pt x="29126" y="2377"/>
                    <a:pt x="29581" y="2283"/>
                    <a:pt x="29723" y="1963"/>
                  </a:cubicBezTo>
                  <a:cubicBezTo>
                    <a:pt x="29970" y="1396"/>
                    <a:pt x="29467" y="573"/>
                    <a:pt x="28993" y="326"/>
                  </a:cubicBezTo>
                  <a:cubicBezTo>
                    <a:pt x="28754" y="199"/>
                    <a:pt x="28587" y="220"/>
                    <a:pt x="28320" y="212"/>
                  </a:cubicBezTo>
                  <a:lnTo>
                    <a:pt x="28279" y="212"/>
                  </a:lnTo>
                  <a:cubicBezTo>
                    <a:pt x="28133" y="199"/>
                    <a:pt x="28000" y="199"/>
                    <a:pt x="27858" y="171"/>
                  </a:cubicBezTo>
                  <a:cubicBezTo>
                    <a:pt x="27743" y="142"/>
                    <a:pt x="27537" y="1"/>
                    <a:pt x="2741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7"/>
            <p:cNvSpPr/>
            <p:nvPr/>
          </p:nvSpPr>
          <p:spPr>
            <a:xfrm>
              <a:off x="4755575" y="1868675"/>
              <a:ext cx="369550" cy="295675"/>
            </a:xfrm>
            <a:custGeom>
              <a:rect b="b" l="l" r="r" t="t"/>
              <a:pathLst>
                <a:path extrusionOk="0" h="11827" w="14782">
                  <a:moveTo>
                    <a:pt x="9040" y="0"/>
                  </a:moveTo>
                  <a:cubicBezTo>
                    <a:pt x="8263" y="0"/>
                    <a:pt x="7600" y="197"/>
                    <a:pt x="6852" y="503"/>
                  </a:cubicBezTo>
                  <a:cubicBezTo>
                    <a:pt x="5964" y="852"/>
                    <a:pt x="5263" y="1111"/>
                    <a:pt x="4294" y="1111"/>
                  </a:cubicBezTo>
                  <a:cubicBezTo>
                    <a:pt x="3621" y="1111"/>
                    <a:pt x="3280" y="1245"/>
                    <a:pt x="2734" y="1597"/>
                  </a:cubicBezTo>
                  <a:cubicBezTo>
                    <a:pt x="1578" y="2339"/>
                    <a:pt x="147" y="2339"/>
                    <a:pt x="62" y="3997"/>
                  </a:cubicBezTo>
                  <a:cubicBezTo>
                    <a:pt x="1" y="5258"/>
                    <a:pt x="402" y="6600"/>
                    <a:pt x="889" y="7690"/>
                  </a:cubicBezTo>
                  <a:cubicBezTo>
                    <a:pt x="1136" y="8258"/>
                    <a:pt x="1703" y="8878"/>
                    <a:pt x="2344" y="8878"/>
                  </a:cubicBezTo>
                  <a:cubicBezTo>
                    <a:pt x="2688" y="8878"/>
                    <a:pt x="3120" y="8600"/>
                    <a:pt x="3405" y="8600"/>
                  </a:cubicBezTo>
                  <a:cubicBezTo>
                    <a:pt x="3579" y="8600"/>
                    <a:pt x="3697" y="8705"/>
                    <a:pt x="3706" y="9040"/>
                  </a:cubicBezTo>
                  <a:cubicBezTo>
                    <a:pt x="3706" y="9693"/>
                    <a:pt x="3147" y="10155"/>
                    <a:pt x="3147" y="10828"/>
                  </a:cubicBezTo>
                  <a:cubicBezTo>
                    <a:pt x="3147" y="11023"/>
                    <a:pt x="3179" y="11217"/>
                    <a:pt x="3252" y="11395"/>
                  </a:cubicBezTo>
                  <a:cubicBezTo>
                    <a:pt x="3600" y="10742"/>
                    <a:pt x="4768" y="10301"/>
                    <a:pt x="5336" y="9981"/>
                  </a:cubicBezTo>
                  <a:cubicBezTo>
                    <a:pt x="5673" y="9791"/>
                    <a:pt x="6025" y="9700"/>
                    <a:pt x="6378" y="9700"/>
                  </a:cubicBezTo>
                  <a:cubicBezTo>
                    <a:pt x="6830" y="9700"/>
                    <a:pt x="7283" y="9849"/>
                    <a:pt x="7707" y="10127"/>
                  </a:cubicBezTo>
                  <a:cubicBezTo>
                    <a:pt x="8128" y="10394"/>
                    <a:pt x="8343" y="10641"/>
                    <a:pt x="8850" y="10776"/>
                  </a:cubicBezTo>
                  <a:cubicBezTo>
                    <a:pt x="9430" y="10929"/>
                    <a:pt x="9739" y="11103"/>
                    <a:pt x="10201" y="11485"/>
                  </a:cubicBezTo>
                  <a:cubicBezTo>
                    <a:pt x="10505" y="11740"/>
                    <a:pt x="10762" y="11826"/>
                    <a:pt x="11021" y="11826"/>
                  </a:cubicBezTo>
                  <a:cubicBezTo>
                    <a:pt x="11402" y="11826"/>
                    <a:pt x="11786" y="11638"/>
                    <a:pt x="12325" y="11530"/>
                  </a:cubicBezTo>
                  <a:cubicBezTo>
                    <a:pt x="12617" y="11467"/>
                    <a:pt x="12939" y="11425"/>
                    <a:pt x="13264" y="11425"/>
                  </a:cubicBezTo>
                  <a:cubicBezTo>
                    <a:pt x="13526" y="11425"/>
                    <a:pt x="13789" y="11452"/>
                    <a:pt x="14039" y="11517"/>
                  </a:cubicBezTo>
                  <a:cubicBezTo>
                    <a:pt x="14048" y="11351"/>
                    <a:pt x="14059" y="11189"/>
                    <a:pt x="14059" y="11023"/>
                  </a:cubicBezTo>
                  <a:cubicBezTo>
                    <a:pt x="14080" y="10228"/>
                    <a:pt x="14781" y="9940"/>
                    <a:pt x="14720" y="9073"/>
                  </a:cubicBezTo>
                  <a:cubicBezTo>
                    <a:pt x="14667" y="8278"/>
                    <a:pt x="14160" y="7857"/>
                    <a:pt x="13500" y="7496"/>
                  </a:cubicBezTo>
                  <a:cubicBezTo>
                    <a:pt x="13184" y="7329"/>
                    <a:pt x="12811" y="7216"/>
                    <a:pt x="12677" y="6867"/>
                  </a:cubicBezTo>
                  <a:cubicBezTo>
                    <a:pt x="12584" y="6620"/>
                    <a:pt x="12718" y="6280"/>
                    <a:pt x="12637" y="6012"/>
                  </a:cubicBezTo>
                  <a:cubicBezTo>
                    <a:pt x="12390" y="5266"/>
                    <a:pt x="11141" y="4443"/>
                    <a:pt x="11469" y="3588"/>
                  </a:cubicBezTo>
                  <a:cubicBezTo>
                    <a:pt x="11716" y="2927"/>
                    <a:pt x="12543" y="2813"/>
                    <a:pt x="13119" y="2659"/>
                  </a:cubicBezTo>
                  <a:cubicBezTo>
                    <a:pt x="13820" y="2461"/>
                    <a:pt x="14226" y="1893"/>
                    <a:pt x="14339" y="1163"/>
                  </a:cubicBezTo>
                  <a:cubicBezTo>
                    <a:pt x="14446" y="452"/>
                    <a:pt x="14292" y="301"/>
                    <a:pt x="13909" y="301"/>
                  </a:cubicBezTo>
                  <a:cubicBezTo>
                    <a:pt x="13782" y="301"/>
                    <a:pt x="13629" y="318"/>
                    <a:pt x="13451" y="336"/>
                  </a:cubicBezTo>
                  <a:cubicBezTo>
                    <a:pt x="13185" y="364"/>
                    <a:pt x="12905" y="374"/>
                    <a:pt x="12624" y="374"/>
                  </a:cubicBezTo>
                  <a:cubicBezTo>
                    <a:pt x="12241" y="374"/>
                    <a:pt x="11854" y="355"/>
                    <a:pt x="11490" y="336"/>
                  </a:cubicBezTo>
                  <a:cubicBezTo>
                    <a:pt x="10727" y="296"/>
                    <a:pt x="10066" y="36"/>
                    <a:pt x="9316" y="8"/>
                  </a:cubicBezTo>
                  <a:cubicBezTo>
                    <a:pt x="9223" y="3"/>
                    <a:pt x="9131" y="0"/>
                    <a:pt x="904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7"/>
            <p:cNvSpPr/>
            <p:nvPr/>
          </p:nvSpPr>
          <p:spPr>
            <a:xfrm>
              <a:off x="4823400" y="4113875"/>
              <a:ext cx="718850" cy="440075"/>
            </a:xfrm>
            <a:custGeom>
              <a:rect b="b" l="l" r="r" t="t"/>
              <a:pathLst>
                <a:path extrusionOk="0" h="17603" w="28754">
                  <a:moveTo>
                    <a:pt x="21019" y="0"/>
                  </a:moveTo>
                  <a:cubicBezTo>
                    <a:pt x="20157" y="0"/>
                    <a:pt x="19370" y="245"/>
                    <a:pt x="18595" y="588"/>
                  </a:cubicBezTo>
                  <a:cubicBezTo>
                    <a:pt x="17874" y="897"/>
                    <a:pt x="16876" y="917"/>
                    <a:pt x="16336" y="1516"/>
                  </a:cubicBezTo>
                  <a:cubicBezTo>
                    <a:pt x="15749" y="2186"/>
                    <a:pt x="15668" y="2875"/>
                    <a:pt x="14821" y="3301"/>
                  </a:cubicBezTo>
                  <a:cubicBezTo>
                    <a:pt x="14009" y="3726"/>
                    <a:pt x="13138" y="3734"/>
                    <a:pt x="12236" y="3734"/>
                  </a:cubicBezTo>
                  <a:cubicBezTo>
                    <a:pt x="12200" y="3734"/>
                    <a:pt x="12164" y="3734"/>
                    <a:pt x="12129" y="3734"/>
                  </a:cubicBezTo>
                  <a:cubicBezTo>
                    <a:pt x="12052" y="3734"/>
                    <a:pt x="11977" y="3734"/>
                    <a:pt x="11901" y="3734"/>
                  </a:cubicBezTo>
                  <a:cubicBezTo>
                    <a:pt x="10208" y="3734"/>
                    <a:pt x="8662" y="3726"/>
                    <a:pt x="7005" y="3349"/>
                  </a:cubicBezTo>
                  <a:cubicBezTo>
                    <a:pt x="6199" y="3174"/>
                    <a:pt x="5448" y="3021"/>
                    <a:pt x="4613" y="3021"/>
                  </a:cubicBezTo>
                  <a:cubicBezTo>
                    <a:pt x="4367" y="3021"/>
                    <a:pt x="3962" y="3073"/>
                    <a:pt x="3581" y="3073"/>
                  </a:cubicBezTo>
                  <a:cubicBezTo>
                    <a:pt x="3229" y="3073"/>
                    <a:pt x="2898" y="3028"/>
                    <a:pt x="2736" y="2854"/>
                  </a:cubicBezTo>
                  <a:cubicBezTo>
                    <a:pt x="2322" y="2412"/>
                    <a:pt x="2756" y="1671"/>
                    <a:pt x="2331" y="1237"/>
                  </a:cubicBezTo>
                  <a:cubicBezTo>
                    <a:pt x="2116" y="1010"/>
                    <a:pt x="1703" y="856"/>
                    <a:pt x="1280" y="795"/>
                  </a:cubicBezTo>
                  <a:lnTo>
                    <a:pt x="1269" y="795"/>
                  </a:lnTo>
                  <a:cubicBezTo>
                    <a:pt x="1135" y="1258"/>
                    <a:pt x="960" y="1724"/>
                    <a:pt x="786" y="2186"/>
                  </a:cubicBezTo>
                  <a:cubicBezTo>
                    <a:pt x="507" y="2919"/>
                    <a:pt x="0" y="3629"/>
                    <a:pt x="373" y="4390"/>
                  </a:cubicBezTo>
                  <a:cubicBezTo>
                    <a:pt x="827" y="5344"/>
                    <a:pt x="1856" y="5672"/>
                    <a:pt x="2444" y="6434"/>
                  </a:cubicBezTo>
                  <a:cubicBezTo>
                    <a:pt x="2870" y="6993"/>
                    <a:pt x="2651" y="8303"/>
                    <a:pt x="2283" y="8911"/>
                  </a:cubicBezTo>
                  <a:cubicBezTo>
                    <a:pt x="1909" y="9519"/>
                    <a:pt x="1301" y="9746"/>
                    <a:pt x="1042" y="10447"/>
                  </a:cubicBezTo>
                  <a:cubicBezTo>
                    <a:pt x="807" y="11075"/>
                    <a:pt x="848" y="11769"/>
                    <a:pt x="741" y="12426"/>
                  </a:cubicBezTo>
                  <a:cubicBezTo>
                    <a:pt x="949" y="12583"/>
                    <a:pt x="1127" y="12778"/>
                    <a:pt x="1280" y="13006"/>
                  </a:cubicBezTo>
                  <a:cubicBezTo>
                    <a:pt x="1516" y="13354"/>
                    <a:pt x="1536" y="13406"/>
                    <a:pt x="1929" y="13532"/>
                  </a:cubicBezTo>
                  <a:cubicBezTo>
                    <a:pt x="2283" y="13633"/>
                    <a:pt x="2590" y="13848"/>
                    <a:pt x="2878" y="14047"/>
                  </a:cubicBezTo>
                  <a:cubicBezTo>
                    <a:pt x="3426" y="14416"/>
                    <a:pt x="3733" y="15057"/>
                    <a:pt x="3705" y="15738"/>
                  </a:cubicBezTo>
                  <a:cubicBezTo>
                    <a:pt x="3693" y="16058"/>
                    <a:pt x="3600" y="16338"/>
                    <a:pt x="3499" y="16593"/>
                  </a:cubicBezTo>
                  <a:cubicBezTo>
                    <a:pt x="3600" y="16593"/>
                    <a:pt x="3705" y="16585"/>
                    <a:pt x="3798" y="16585"/>
                  </a:cubicBezTo>
                  <a:cubicBezTo>
                    <a:pt x="4009" y="16585"/>
                    <a:pt x="4231" y="16570"/>
                    <a:pt x="4450" y="16570"/>
                  </a:cubicBezTo>
                  <a:cubicBezTo>
                    <a:pt x="4560" y="16570"/>
                    <a:pt x="4669" y="16574"/>
                    <a:pt x="4775" y="16585"/>
                  </a:cubicBezTo>
                  <a:cubicBezTo>
                    <a:pt x="5404" y="16645"/>
                    <a:pt x="5911" y="17120"/>
                    <a:pt x="6490" y="17326"/>
                  </a:cubicBezTo>
                  <a:cubicBezTo>
                    <a:pt x="6577" y="17357"/>
                    <a:pt x="6661" y="17370"/>
                    <a:pt x="6743" y="17370"/>
                  </a:cubicBezTo>
                  <a:cubicBezTo>
                    <a:pt x="7188" y="17370"/>
                    <a:pt x="7577" y="16982"/>
                    <a:pt x="7994" y="16812"/>
                  </a:cubicBezTo>
                  <a:cubicBezTo>
                    <a:pt x="8221" y="16707"/>
                    <a:pt x="8500" y="16698"/>
                    <a:pt x="8716" y="16593"/>
                  </a:cubicBezTo>
                  <a:cubicBezTo>
                    <a:pt x="8963" y="16471"/>
                    <a:pt x="8996" y="16171"/>
                    <a:pt x="9230" y="16026"/>
                  </a:cubicBezTo>
                  <a:cubicBezTo>
                    <a:pt x="9385" y="15934"/>
                    <a:pt x="9619" y="15894"/>
                    <a:pt x="9881" y="15894"/>
                  </a:cubicBezTo>
                  <a:cubicBezTo>
                    <a:pt x="10440" y="15894"/>
                    <a:pt x="11123" y="16075"/>
                    <a:pt x="11419" y="16314"/>
                  </a:cubicBezTo>
                  <a:cubicBezTo>
                    <a:pt x="11561" y="16426"/>
                    <a:pt x="11626" y="16645"/>
                    <a:pt x="11780" y="16759"/>
                  </a:cubicBezTo>
                  <a:cubicBezTo>
                    <a:pt x="11890" y="16841"/>
                    <a:pt x="11999" y="16868"/>
                    <a:pt x="12110" y="16868"/>
                  </a:cubicBezTo>
                  <a:cubicBezTo>
                    <a:pt x="12275" y="16868"/>
                    <a:pt x="12442" y="16808"/>
                    <a:pt x="12615" y="16791"/>
                  </a:cubicBezTo>
                  <a:cubicBezTo>
                    <a:pt x="12676" y="16783"/>
                    <a:pt x="12733" y="16779"/>
                    <a:pt x="12788" y="16779"/>
                  </a:cubicBezTo>
                  <a:cubicBezTo>
                    <a:pt x="13334" y="16779"/>
                    <a:pt x="13592" y="17176"/>
                    <a:pt x="14070" y="17420"/>
                  </a:cubicBezTo>
                  <a:cubicBezTo>
                    <a:pt x="14336" y="17551"/>
                    <a:pt x="14627" y="17602"/>
                    <a:pt x="14926" y="17602"/>
                  </a:cubicBezTo>
                  <a:cubicBezTo>
                    <a:pt x="15637" y="17602"/>
                    <a:pt x="16402" y="17313"/>
                    <a:pt x="17017" y="17107"/>
                  </a:cubicBezTo>
                  <a:cubicBezTo>
                    <a:pt x="17338" y="16995"/>
                    <a:pt x="17618" y="16933"/>
                    <a:pt x="17947" y="16933"/>
                  </a:cubicBezTo>
                  <a:cubicBezTo>
                    <a:pt x="18327" y="16925"/>
                    <a:pt x="18452" y="16905"/>
                    <a:pt x="18441" y="16499"/>
                  </a:cubicBezTo>
                  <a:cubicBezTo>
                    <a:pt x="18433" y="16179"/>
                    <a:pt x="17739" y="14776"/>
                    <a:pt x="18185" y="14655"/>
                  </a:cubicBezTo>
                  <a:cubicBezTo>
                    <a:pt x="18195" y="14652"/>
                    <a:pt x="18206" y="14651"/>
                    <a:pt x="18217" y="14651"/>
                  </a:cubicBezTo>
                  <a:cubicBezTo>
                    <a:pt x="18339" y="14651"/>
                    <a:pt x="18545" y="14792"/>
                    <a:pt x="18660" y="14821"/>
                  </a:cubicBezTo>
                  <a:cubicBezTo>
                    <a:pt x="18802" y="14849"/>
                    <a:pt x="18935" y="14849"/>
                    <a:pt x="19081" y="14862"/>
                  </a:cubicBezTo>
                  <a:cubicBezTo>
                    <a:pt x="19154" y="14663"/>
                    <a:pt x="19236" y="14481"/>
                    <a:pt x="19361" y="14314"/>
                  </a:cubicBezTo>
                  <a:cubicBezTo>
                    <a:pt x="19474" y="14160"/>
                    <a:pt x="19681" y="14108"/>
                    <a:pt x="19795" y="13934"/>
                  </a:cubicBezTo>
                  <a:cubicBezTo>
                    <a:pt x="19884" y="13788"/>
                    <a:pt x="19876" y="13581"/>
                    <a:pt x="19969" y="13419"/>
                  </a:cubicBezTo>
                  <a:cubicBezTo>
                    <a:pt x="20245" y="12993"/>
                    <a:pt x="20516" y="13006"/>
                    <a:pt x="20958" y="12933"/>
                  </a:cubicBezTo>
                  <a:cubicBezTo>
                    <a:pt x="21206" y="12879"/>
                    <a:pt x="21485" y="12851"/>
                    <a:pt x="21692" y="12693"/>
                  </a:cubicBezTo>
                  <a:cubicBezTo>
                    <a:pt x="21887" y="12539"/>
                    <a:pt x="21919" y="12243"/>
                    <a:pt x="22114" y="12097"/>
                  </a:cubicBezTo>
                  <a:cubicBezTo>
                    <a:pt x="22236" y="12002"/>
                    <a:pt x="22379" y="11969"/>
                    <a:pt x="22531" y="11969"/>
                  </a:cubicBezTo>
                  <a:cubicBezTo>
                    <a:pt x="22840" y="11969"/>
                    <a:pt x="23185" y="12109"/>
                    <a:pt x="23463" y="12158"/>
                  </a:cubicBezTo>
                  <a:cubicBezTo>
                    <a:pt x="23869" y="12240"/>
                    <a:pt x="24867" y="12570"/>
                    <a:pt x="25643" y="12570"/>
                  </a:cubicBezTo>
                  <a:cubicBezTo>
                    <a:pt x="26053" y="12570"/>
                    <a:pt x="26401" y="12478"/>
                    <a:pt x="26569" y="12211"/>
                  </a:cubicBezTo>
                  <a:cubicBezTo>
                    <a:pt x="26589" y="12198"/>
                    <a:pt x="26589" y="12190"/>
                    <a:pt x="26601" y="12179"/>
                  </a:cubicBezTo>
                  <a:cubicBezTo>
                    <a:pt x="26990" y="11468"/>
                    <a:pt x="25640" y="10581"/>
                    <a:pt x="25199" y="10334"/>
                  </a:cubicBezTo>
                  <a:cubicBezTo>
                    <a:pt x="24651" y="10033"/>
                    <a:pt x="23804" y="9385"/>
                    <a:pt x="24052" y="8623"/>
                  </a:cubicBezTo>
                  <a:cubicBezTo>
                    <a:pt x="24198" y="8190"/>
                    <a:pt x="24765" y="7930"/>
                    <a:pt x="25064" y="7610"/>
                  </a:cubicBezTo>
                  <a:cubicBezTo>
                    <a:pt x="25693" y="6940"/>
                    <a:pt x="25920" y="6381"/>
                    <a:pt x="25920" y="5498"/>
                  </a:cubicBezTo>
                  <a:cubicBezTo>
                    <a:pt x="25928" y="5032"/>
                    <a:pt x="25880" y="4310"/>
                    <a:pt x="26342" y="4042"/>
                  </a:cubicBezTo>
                  <a:cubicBezTo>
                    <a:pt x="26714" y="3827"/>
                    <a:pt x="27371" y="4010"/>
                    <a:pt x="27805" y="3815"/>
                  </a:cubicBezTo>
                  <a:cubicBezTo>
                    <a:pt x="28754" y="3393"/>
                    <a:pt x="28600" y="1825"/>
                    <a:pt x="27704" y="1391"/>
                  </a:cubicBezTo>
                  <a:cubicBezTo>
                    <a:pt x="27643" y="1359"/>
                    <a:pt x="27570" y="1338"/>
                    <a:pt x="27485" y="1318"/>
                  </a:cubicBezTo>
                  <a:cubicBezTo>
                    <a:pt x="27096" y="1217"/>
                    <a:pt x="26609" y="1245"/>
                    <a:pt x="26241" y="1164"/>
                  </a:cubicBezTo>
                  <a:cubicBezTo>
                    <a:pt x="25652" y="1043"/>
                    <a:pt x="25064" y="998"/>
                    <a:pt x="24465" y="908"/>
                  </a:cubicBezTo>
                  <a:cubicBezTo>
                    <a:pt x="23289" y="702"/>
                    <a:pt x="22288" y="8"/>
                    <a:pt x="21084" y="1"/>
                  </a:cubicBezTo>
                  <a:cubicBezTo>
                    <a:pt x="21063" y="0"/>
                    <a:pt x="21041" y="0"/>
                    <a:pt x="21019"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7"/>
            <p:cNvSpPr/>
            <p:nvPr/>
          </p:nvSpPr>
          <p:spPr>
            <a:xfrm>
              <a:off x="4615625" y="4414775"/>
              <a:ext cx="301125" cy="228650"/>
            </a:xfrm>
            <a:custGeom>
              <a:rect b="b" l="l" r="r" t="t"/>
              <a:pathLst>
                <a:path extrusionOk="0" h="9146" w="12045">
                  <a:moveTo>
                    <a:pt x="7728" y="0"/>
                  </a:moveTo>
                  <a:cubicBezTo>
                    <a:pt x="7211" y="0"/>
                    <a:pt x="6712" y="11"/>
                    <a:pt x="6227" y="216"/>
                  </a:cubicBezTo>
                  <a:cubicBezTo>
                    <a:pt x="5918" y="341"/>
                    <a:pt x="5771" y="550"/>
                    <a:pt x="5453" y="550"/>
                  </a:cubicBezTo>
                  <a:cubicBezTo>
                    <a:pt x="5433" y="550"/>
                    <a:pt x="5413" y="549"/>
                    <a:pt x="5392" y="547"/>
                  </a:cubicBezTo>
                  <a:cubicBezTo>
                    <a:pt x="5258" y="536"/>
                    <a:pt x="5136" y="495"/>
                    <a:pt x="5024" y="434"/>
                  </a:cubicBezTo>
                  <a:cubicBezTo>
                    <a:pt x="4796" y="937"/>
                    <a:pt x="4557" y="1496"/>
                    <a:pt x="4062" y="1597"/>
                  </a:cubicBezTo>
                  <a:cubicBezTo>
                    <a:pt x="3973" y="1615"/>
                    <a:pt x="3882" y="1623"/>
                    <a:pt x="3790" y="1623"/>
                  </a:cubicBezTo>
                  <a:cubicBezTo>
                    <a:pt x="3416" y="1623"/>
                    <a:pt x="3024" y="1502"/>
                    <a:pt x="2657" y="1502"/>
                  </a:cubicBezTo>
                  <a:cubicBezTo>
                    <a:pt x="2350" y="1502"/>
                    <a:pt x="2061" y="1587"/>
                    <a:pt x="1817" y="1898"/>
                  </a:cubicBezTo>
                  <a:cubicBezTo>
                    <a:pt x="1545" y="2218"/>
                    <a:pt x="1557" y="2733"/>
                    <a:pt x="1310" y="3061"/>
                  </a:cubicBezTo>
                  <a:cubicBezTo>
                    <a:pt x="1144" y="3288"/>
                    <a:pt x="917" y="3393"/>
                    <a:pt x="682" y="3434"/>
                  </a:cubicBezTo>
                  <a:cubicBezTo>
                    <a:pt x="670" y="3556"/>
                    <a:pt x="649" y="3681"/>
                    <a:pt x="616" y="3803"/>
                  </a:cubicBezTo>
                  <a:cubicBezTo>
                    <a:pt x="402" y="4877"/>
                    <a:pt x="0" y="5898"/>
                    <a:pt x="588" y="6969"/>
                  </a:cubicBezTo>
                  <a:cubicBezTo>
                    <a:pt x="824" y="7395"/>
                    <a:pt x="856" y="7982"/>
                    <a:pt x="1083" y="8396"/>
                  </a:cubicBezTo>
                  <a:cubicBezTo>
                    <a:pt x="1363" y="8890"/>
                    <a:pt x="1898" y="8692"/>
                    <a:pt x="2360" y="8870"/>
                  </a:cubicBezTo>
                  <a:cubicBezTo>
                    <a:pt x="2526" y="8931"/>
                    <a:pt x="2659" y="9024"/>
                    <a:pt x="2773" y="9146"/>
                  </a:cubicBezTo>
                  <a:cubicBezTo>
                    <a:pt x="3041" y="9045"/>
                    <a:pt x="3308" y="8963"/>
                    <a:pt x="3589" y="8899"/>
                  </a:cubicBezTo>
                  <a:cubicBezTo>
                    <a:pt x="4062" y="8805"/>
                    <a:pt x="4310" y="8445"/>
                    <a:pt x="4703" y="8331"/>
                  </a:cubicBezTo>
                  <a:cubicBezTo>
                    <a:pt x="5043" y="8230"/>
                    <a:pt x="5477" y="8291"/>
                    <a:pt x="5826" y="8197"/>
                  </a:cubicBezTo>
                  <a:cubicBezTo>
                    <a:pt x="6292" y="8076"/>
                    <a:pt x="6560" y="7715"/>
                    <a:pt x="6949" y="7447"/>
                  </a:cubicBezTo>
                  <a:cubicBezTo>
                    <a:pt x="7270" y="7237"/>
                    <a:pt x="7577" y="7021"/>
                    <a:pt x="7947" y="7021"/>
                  </a:cubicBezTo>
                  <a:cubicBezTo>
                    <a:pt x="7998" y="7021"/>
                    <a:pt x="8050" y="7025"/>
                    <a:pt x="8104" y="7034"/>
                  </a:cubicBezTo>
                  <a:cubicBezTo>
                    <a:pt x="8517" y="7091"/>
                    <a:pt x="8846" y="7209"/>
                    <a:pt x="9269" y="7209"/>
                  </a:cubicBezTo>
                  <a:cubicBezTo>
                    <a:pt x="9290" y="7209"/>
                    <a:pt x="9311" y="7209"/>
                    <a:pt x="9333" y="7208"/>
                  </a:cubicBezTo>
                  <a:cubicBezTo>
                    <a:pt x="10087" y="7196"/>
                    <a:pt x="11209" y="7115"/>
                    <a:pt x="11230" y="6207"/>
                  </a:cubicBezTo>
                  <a:cubicBezTo>
                    <a:pt x="11242" y="5578"/>
                    <a:pt x="11582" y="5104"/>
                    <a:pt x="11810" y="4557"/>
                  </a:cubicBezTo>
                  <a:cubicBezTo>
                    <a:pt x="11911" y="4302"/>
                    <a:pt x="12004" y="4022"/>
                    <a:pt x="12016" y="3702"/>
                  </a:cubicBezTo>
                  <a:cubicBezTo>
                    <a:pt x="12044" y="3021"/>
                    <a:pt x="11737" y="2380"/>
                    <a:pt x="11189" y="2011"/>
                  </a:cubicBezTo>
                  <a:cubicBezTo>
                    <a:pt x="10901" y="1812"/>
                    <a:pt x="10594" y="1597"/>
                    <a:pt x="10240" y="1496"/>
                  </a:cubicBezTo>
                  <a:cubicBezTo>
                    <a:pt x="9847" y="1370"/>
                    <a:pt x="9827" y="1318"/>
                    <a:pt x="9591" y="970"/>
                  </a:cubicBezTo>
                  <a:cubicBezTo>
                    <a:pt x="9438" y="742"/>
                    <a:pt x="9260" y="547"/>
                    <a:pt x="9052" y="390"/>
                  </a:cubicBezTo>
                  <a:cubicBezTo>
                    <a:pt x="8736" y="143"/>
                    <a:pt x="8351" y="1"/>
                    <a:pt x="7902" y="1"/>
                  </a:cubicBezTo>
                  <a:cubicBezTo>
                    <a:pt x="7844" y="1"/>
                    <a:pt x="7786" y="0"/>
                    <a:pt x="7728"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7"/>
            <p:cNvSpPr/>
            <p:nvPr/>
          </p:nvSpPr>
          <p:spPr>
            <a:xfrm>
              <a:off x="4705825" y="5015275"/>
              <a:ext cx="291575" cy="271425"/>
            </a:xfrm>
            <a:custGeom>
              <a:rect b="b" l="l" r="r" t="t"/>
              <a:pathLst>
                <a:path extrusionOk="0" h="10857" w="11663">
                  <a:moveTo>
                    <a:pt x="4143" y="1"/>
                  </a:moveTo>
                  <a:cubicBezTo>
                    <a:pt x="3975" y="1"/>
                    <a:pt x="3811" y="19"/>
                    <a:pt x="3653" y="60"/>
                  </a:cubicBezTo>
                  <a:cubicBezTo>
                    <a:pt x="3426" y="121"/>
                    <a:pt x="3219" y="246"/>
                    <a:pt x="3012" y="373"/>
                  </a:cubicBezTo>
                  <a:cubicBezTo>
                    <a:pt x="2765" y="514"/>
                    <a:pt x="2550" y="555"/>
                    <a:pt x="2250" y="620"/>
                  </a:cubicBezTo>
                  <a:cubicBezTo>
                    <a:pt x="1557" y="741"/>
                    <a:pt x="1456" y="867"/>
                    <a:pt x="1249" y="1516"/>
                  </a:cubicBezTo>
                  <a:cubicBezTo>
                    <a:pt x="1168" y="1775"/>
                    <a:pt x="1034" y="2002"/>
                    <a:pt x="808" y="2136"/>
                  </a:cubicBezTo>
                  <a:cubicBezTo>
                    <a:pt x="621" y="2257"/>
                    <a:pt x="187" y="2197"/>
                    <a:pt x="93" y="2310"/>
                  </a:cubicBezTo>
                  <a:cubicBezTo>
                    <a:pt x="114" y="2330"/>
                    <a:pt x="134" y="2338"/>
                    <a:pt x="146" y="2362"/>
                  </a:cubicBezTo>
                  <a:cubicBezTo>
                    <a:pt x="127" y="2362"/>
                    <a:pt x="106" y="2338"/>
                    <a:pt x="86" y="2318"/>
                  </a:cubicBezTo>
                  <a:cubicBezTo>
                    <a:pt x="86" y="2318"/>
                    <a:pt x="86" y="2310"/>
                    <a:pt x="93" y="2310"/>
                  </a:cubicBezTo>
                  <a:cubicBezTo>
                    <a:pt x="61" y="2289"/>
                    <a:pt x="33" y="2257"/>
                    <a:pt x="0" y="2237"/>
                  </a:cubicBezTo>
                  <a:lnTo>
                    <a:pt x="0" y="2237"/>
                  </a:lnTo>
                  <a:cubicBezTo>
                    <a:pt x="54" y="2678"/>
                    <a:pt x="33" y="2906"/>
                    <a:pt x="422" y="3153"/>
                  </a:cubicBezTo>
                  <a:cubicBezTo>
                    <a:pt x="920" y="3466"/>
                    <a:pt x="1229" y="3919"/>
                    <a:pt x="1723" y="4280"/>
                  </a:cubicBezTo>
                  <a:cubicBezTo>
                    <a:pt x="2291" y="4702"/>
                    <a:pt x="2640" y="5116"/>
                    <a:pt x="2972" y="5735"/>
                  </a:cubicBezTo>
                  <a:cubicBezTo>
                    <a:pt x="3219" y="6197"/>
                    <a:pt x="3231" y="6457"/>
                    <a:pt x="3085" y="6959"/>
                  </a:cubicBezTo>
                  <a:cubicBezTo>
                    <a:pt x="2838" y="7795"/>
                    <a:pt x="3045" y="8362"/>
                    <a:pt x="3661" y="8991"/>
                  </a:cubicBezTo>
                  <a:cubicBezTo>
                    <a:pt x="3830" y="9156"/>
                    <a:pt x="3953" y="9223"/>
                    <a:pt x="4043" y="9223"/>
                  </a:cubicBezTo>
                  <a:cubicBezTo>
                    <a:pt x="4272" y="9223"/>
                    <a:pt x="4287" y="8790"/>
                    <a:pt x="4301" y="8456"/>
                  </a:cubicBezTo>
                  <a:cubicBezTo>
                    <a:pt x="4321" y="8092"/>
                    <a:pt x="4480" y="7699"/>
                    <a:pt x="4871" y="7699"/>
                  </a:cubicBezTo>
                  <a:cubicBezTo>
                    <a:pt x="4890" y="7699"/>
                    <a:pt x="4910" y="7700"/>
                    <a:pt x="4930" y="7702"/>
                  </a:cubicBezTo>
                  <a:cubicBezTo>
                    <a:pt x="5478" y="7754"/>
                    <a:pt x="5696" y="8549"/>
                    <a:pt x="5798" y="8983"/>
                  </a:cubicBezTo>
                  <a:cubicBezTo>
                    <a:pt x="5923" y="9498"/>
                    <a:pt x="6077" y="10693"/>
                    <a:pt x="6673" y="10839"/>
                  </a:cubicBezTo>
                  <a:cubicBezTo>
                    <a:pt x="6726" y="10851"/>
                    <a:pt x="6771" y="10857"/>
                    <a:pt x="6810" y="10857"/>
                  </a:cubicBezTo>
                  <a:cubicBezTo>
                    <a:pt x="7103" y="10857"/>
                    <a:pt x="7046" y="10548"/>
                    <a:pt x="6986" y="10312"/>
                  </a:cubicBezTo>
                  <a:cubicBezTo>
                    <a:pt x="6892" y="9971"/>
                    <a:pt x="6807" y="9631"/>
                    <a:pt x="6986" y="9290"/>
                  </a:cubicBezTo>
                  <a:cubicBezTo>
                    <a:pt x="7109" y="9048"/>
                    <a:pt x="7325" y="8898"/>
                    <a:pt x="7546" y="8898"/>
                  </a:cubicBezTo>
                  <a:cubicBezTo>
                    <a:pt x="7672" y="8898"/>
                    <a:pt x="7800" y="8947"/>
                    <a:pt x="7914" y="9056"/>
                  </a:cubicBezTo>
                  <a:cubicBezTo>
                    <a:pt x="8230" y="9376"/>
                    <a:pt x="8181" y="9878"/>
                    <a:pt x="8457" y="10219"/>
                  </a:cubicBezTo>
                  <a:cubicBezTo>
                    <a:pt x="8622" y="10414"/>
                    <a:pt x="9108" y="10716"/>
                    <a:pt x="9462" y="10716"/>
                  </a:cubicBezTo>
                  <a:cubicBezTo>
                    <a:pt x="9593" y="10716"/>
                    <a:pt x="9706" y="10675"/>
                    <a:pt x="9778" y="10572"/>
                  </a:cubicBezTo>
                  <a:cubicBezTo>
                    <a:pt x="9933" y="10353"/>
                    <a:pt x="9564" y="9919"/>
                    <a:pt x="9510" y="9737"/>
                  </a:cubicBezTo>
                  <a:cubicBezTo>
                    <a:pt x="9377" y="9311"/>
                    <a:pt x="9572" y="9178"/>
                    <a:pt x="9685" y="8808"/>
                  </a:cubicBezTo>
                  <a:cubicBezTo>
                    <a:pt x="9811" y="8394"/>
                    <a:pt x="9405" y="7640"/>
                    <a:pt x="9223" y="7292"/>
                  </a:cubicBezTo>
                  <a:cubicBezTo>
                    <a:pt x="8902" y="6672"/>
                    <a:pt x="8615" y="6011"/>
                    <a:pt x="8230" y="5415"/>
                  </a:cubicBezTo>
                  <a:cubicBezTo>
                    <a:pt x="7994" y="5054"/>
                    <a:pt x="7488" y="4495"/>
                    <a:pt x="7849" y="4094"/>
                  </a:cubicBezTo>
                  <a:cubicBezTo>
                    <a:pt x="7957" y="3975"/>
                    <a:pt x="8088" y="3928"/>
                    <a:pt x="8225" y="3928"/>
                  </a:cubicBezTo>
                  <a:cubicBezTo>
                    <a:pt x="8465" y="3928"/>
                    <a:pt x="8723" y="4070"/>
                    <a:pt x="8911" y="4207"/>
                  </a:cubicBezTo>
                  <a:cubicBezTo>
                    <a:pt x="9138" y="4362"/>
                    <a:pt x="9291" y="4536"/>
                    <a:pt x="9385" y="4815"/>
                  </a:cubicBezTo>
                  <a:cubicBezTo>
                    <a:pt x="9458" y="5010"/>
                    <a:pt x="9437" y="5342"/>
                    <a:pt x="9543" y="5516"/>
                  </a:cubicBezTo>
                  <a:cubicBezTo>
                    <a:pt x="9635" y="5664"/>
                    <a:pt x="9712" y="5717"/>
                    <a:pt x="9781" y="5717"/>
                  </a:cubicBezTo>
                  <a:cubicBezTo>
                    <a:pt x="9952" y="5717"/>
                    <a:pt x="10084" y="5396"/>
                    <a:pt x="10305" y="5330"/>
                  </a:cubicBezTo>
                  <a:cubicBezTo>
                    <a:pt x="10341" y="5319"/>
                    <a:pt x="10374" y="5314"/>
                    <a:pt x="10406" y="5314"/>
                  </a:cubicBezTo>
                  <a:cubicBezTo>
                    <a:pt x="10615" y="5314"/>
                    <a:pt x="10759" y="5517"/>
                    <a:pt x="10975" y="5569"/>
                  </a:cubicBezTo>
                  <a:cubicBezTo>
                    <a:pt x="11036" y="5584"/>
                    <a:pt x="11092" y="5591"/>
                    <a:pt x="11143" y="5591"/>
                  </a:cubicBezTo>
                  <a:cubicBezTo>
                    <a:pt x="11584" y="5591"/>
                    <a:pt x="11663" y="5079"/>
                    <a:pt x="11448" y="4693"/>
                  </a:cubicBezTo>
                  <a:cubicBezTo>
                    <a:pt x="11295" y="4422"/>
                    <a:pt x="11007" y="4240"/>
                    <a:pt x="10853" y="3960"/>
                  </a:cubicBezTo>
                  <a:cubicBezTo>
                    <a:pt x="10707" y="3713"/>
                    <a:pt x="10646" y="3538"/>
                    <a:pt x="10386" y="3340"/>
                  </a:cubicBezTo>
                  <a:cubicBezTo>
                    <a:pt x="10017" y="3064"/>
                    <a:pt x="9624" y="2959"/>
                    <a:pt x="9211" y="2772"/>
                  </a:cubicBezTo>
                  <a:cubicBezTo>
                    <a:pt x="8883" y="2618"/>
                    <a:pt x="8704" y="2318"/>
                    <a:pt x="8469" y="2063"/>
                  </a:cubicBezTo>
                  <a:cubicBezTo>
                    <a:pt x="8067" y="1608"/>
                    <a:pt x="7581" y="1382"/>
                    <a:pt x="6986" y="1256"/>
                  </a:cubicBezTo>
                  <a:cubicBezTo>
                    <a:pt x="6406" y="1142"/>
                    <a:pt x="6219" y="689"/>
                    <a:pt x="5716" y="433"/>
                  </a:cubicBezTo>
                  <a:cubicBezTo>
                    <a:pt x="5258" y="194"/>
                    <a:pt x="4685" y="1"/>
                    <a:pt x="4143"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7"/>
            <p:cNvSpPr/>
            <p:nvPr/>
          </p:nvSpPr>
          <p:spPr>
            <a:xfrm>
              <a:off x="4216725" y="3383950"/>
              <a:ext cx="577800" cy="261925"/>
            </a:xfrm>
            <a:custGeom>
              <a:rect b="b" l="l" r="r" t="t"/>
              <a:pathLst>
                <a:path extrusionOk="0" h="10477" w="23112">
                  <a:moveTo>
                    <a:pt x="10622" y="0"/>
                  </a:moveTo>
                  <a:cubicBezTo>
                    <a:pt x="9995" y="0"/>
                    <a:pt x="9448" y="566"/>
                    <a:pt x="8760" y="566"/>
                  </a:cubicBezTo>
                  <a:cubicBezTo>
                    <a:pt x="8755" y="566"/>
                    <a:pt x="8750" y="566"/>
                    <a:pt x="8745" y="566"/>
                  </a:cubicBezTo>
                  <a:cubicBezTo>
                    <a:pt x="8429" y="557"/>
                    <a:pt x="8128" y="504"/>
                    <a:pt x="7849" y="452"/>
                  </a:cubicBezTo>
                  <a:cubicBezTo>
                    <a:pt x="7591" y="405"/>
                    <a:pt x="7340" y="359"/>
                    <a:pt x="7082" y="359"/>
                  </a:cubicBezTo>
                  <a:cubicBezTo>
                    <a:pt x="6785" y="359"/>
                    <a:pt x="6479" y="419"/>
                    <a:pt x="6138" y="605"/>
                  </a:cubicBezTo>
                  <a:cubicBezTo>
                    <a:pt x="5032" y="1214"/>
                    <a:pt x="5323" y="2134"/>
                    <a:pt x="4683" y="3002"/>
                  </a:cubicBezTo>
                  <a:cubicBezTo>
                    <a:pt x="4222" y="3629"/>
                    <a:pt x="3598" y="3693"/>
                    <a:pt x="2951" y="3693"/>
                  </a:cubicBezTo>
                  <a:cubicBezTo>
                    <a:pt x="2785" y="3693"/>
                    <a:pt x="2618" y="3689"/>
                    <a:pt x="2452" y="3689"/>
                  </a:cubicBezTo>
                  <a:cubicBezTo>
                    <a:pt x="2063" y="3689"/>
                    <a:pt x="1680" y="3712"/>
                    <a:pt x="1331" y="3865"/>
                  </a:cubicBezTo>
                  <a:cubicBezTo>
                    <a:pt x="856" y="4072"/>
                    <a:pt x="868" y="4392"/>
                    <a:pt x="601" y="4794"/>
                  </a:cubicBezTo>
                  <a:cubicBezTo>
                    <a:pt x="487" y="4968"/>
                    <a:pt x="329" y="5134"/>
                    <a:pt x="154" y="5280"/>
                  </a:cubicBezTo>
                  <a:cubicBezTo>
                    <a:pt x="135" y="6281"/>
                    <a:pt x="1" y="7299"/>
                    <a:pt x="122" y="8280"/>
                  </a:cubicBezTo>
                  <a:cubicBezTo>
                    <a:pt x="341" y="8454"/>
                    <a:pt x="556" y="8641"/>
                    <a:pt x="734" y="8787"/>
                  </a:cubicBezTo>
                  <a:cubicBezTo>
                    <a:pt x="1075" y="9075"/>
                    <a:pt x="1436" y="9208"/>
                    <a:pt x="1845" y="9362"/>
                  </a:cubicBezTo>
                  <a:cubicBezTo>
                    <a:pt x="2786" y="9723"/>
                    <a:pt x="3808" y="10343"/>
                    <a:pt x="4817" y="10437"/>
                  </a:cubicBezTo>
                  <a:cubicBezTo>
                    <a:pt x="5084" y="10463"/>
                    <a:pt x="5376" y="10476"/>
                    <a:pt x="5669" y="10476"/>
                  </a:cubicBezTo>
                  <a:cubicBezTo>
                    <a:pt x="5962" y="10476"/>
                    <a:pt x="6256" y="10463"/>
                    <a:pt x="6527" y="10437"/>
                  </a:cubicBezTo>
                  <a:cubicBezTo>
                    <a:pt x="7116" y="10383"/>
                    <a:pt x="7159" y="10197"/>
                    <a:pt x="7334" y="9702"/>
                  </a:cubicBezTo>
                  <a:cubicBezTo>
                    <a:pt x="7694" y="8681"/>
                    <a:pt x="8676" y="8839"/>
                    <a:pt x="9519" y="8588"/>
                  </a:cubicBezTo>
                  <a:cubicBezTo>
                    <a:pt x="10034" y="8434"/>
                    <a:pt x="10326" y="8113"/>
                    <a:pt x="10674" y="7745"/>
                  </a:cubicBezTo>
                  <a:cubicBezTo>
                    <a:pt x="10962" y="7433"/>
                    <a:pt x="11107" y="7412"/>
                    <a:pt x="11468" y="7412"/>
                  </a:cubicBezTo>
                  <a:cubicBezTo>
                    <a:pt x="11525" y="7412"/>
                    <a:pt x="11587" y="7412"/>
                    <a:pt x="11655" y="7412"/>
                  </a:cubicBezTo>
                  <a:cubicBezTo>
                    <a:pt x="11988" y="7412"/>
                    <a:pt x="12347" y="7459"/>
                    <a:pt x="12694" y="7459"/>
                  </a:cubicBezTo>
                  <a:cubicBezTo>
                    <a:pt x="13161" y="7459"/>
                    <a:pt x="13605" y="7373"/>
                    <a:pt x="13926" y="6970"/>
                  </a:cubicBezTo>
                  <a:cubicBezTo>
                    <a:pt x="14194" y="6642"/>
                    <a:pt x="14140" y="6115"/>
                    <a:pt x="14441" y="5815"/>
                  </a:cubicBezTo>
                  <a:cubicBezTo>
                    <a:pt x="14735" y="5521"/>
                    <a:pt x="15358" y="5405"/>
                    <a:pt x="15823" y="5405"/>
                  </a:cubicBezTo>
                  <a:cubicBezTo>
                    <a:pt x="15896" y="5405"/>
                    <a:pt x="15966" y="5408"/>
                    <a:pt x="16029" y="5414"/>
                  </a:cubicBezTo>
                  <a:cubicBezTo>
                    <a:pt x="16537" y="5464"/>
                    <a:pt x="16962" y="5572"/>
                    <a:pt x="17455" y="5572"/>
                  </a:cubicBezTo>
                  <a:cubicBezTo>
                    <a:pt x="17560" y="5572"/>
                    <a:pt x="17668" y="5567"/>
                    <a:pt x="17781" y="5556"/>
                  </a:cubicBezTo>
                  <a:cubicBezTo>
                    <a:pt x="17950" y="5541"/>
                    <a:pt x="18094" y="5529"/>
                    <a:pt x="18226" y="5529"/>
                  </a:cubicBezTo>
                  <a:cubicBezTo>
                    <a:pt x="18523" y="5529"/>
                    <a:pt x="18760" y="5587"/>
                    <a:pt x="19082" y="5795"/>
                  </a:cubicBezTo>
                  <a:cubicBezTo>
                    <a:pt x="19597" y="6115"/>
                    <a:pt x="19986" y="6403"/>
                    <a:pt x="20598" y="6435"/>
                  </a:cubicBezTo>
                  <a:cubicBezTo>
                    <a:pt x="20665" y="6441"/>
                    <a:pt x="20732" y="6444"/>
                    <a:pt x="20800" y="6444"/>
                  </a:cubicBezTo>
                  <a:cubicBezTo>
                    <a:pt x="21054" y="6444"/>
                    <a:pt x="21315" y="6408"/>
                    <a:pt x="21567" y="6383"/>
                  </a:cubicBezTo>
                  <a:cubicBezTo>
                    <a:pt x="21588" y="6209"/>
                    <a:pt x="21607" y="6042"/>
                    <a:pt x="21616" y="5876"/>
                  </a:cubicBezTo>
                  <a:cubicBezTo>
                    <a:pt x="21689" y="5032"/>
                    <a:pt x="22094" y="4433"/>
                    <a:pt x="22568" y="3764"/>
                  </a:cubicBezTo>
                  <a:cubicBezTo>
                    <a:pt x="22836" y="3403"/>
                    <a:pt x="23104" y="3002"/>
                    <a:pt x="23111" y="2576"/>
                  </a:cubicBezTo>
                  <a:cubicBezTo>
                    <a:pt x="23111" y="2401"/>
                    <a:pt x="23071" y="2216"/>
                    <a:pt x="22958" y="2021"/>
                  </a:cubicBezTo>
                  <a:cubicBezTo>
                    <a:pt x="22629" y="1486"/>
                    <a:pt x="21835" y="1599"/>
                    <a:pt x="21320" y="1299"/>
                  </a:cubicBezTo>
                  <a:cubicBezTo>
                    <a:pt x="20659" y="927"/>
                    <a:pt x="20278" y="358"/>
                    <a:pt x="19472" y="257"/>
                  </a:cubicBezTo>
                  <a:cubicBezTo>
                    <a:pt x="19309" y="238"/>
                    <a:pt x="19137" y="230"/>
                    <a:pt x="18962" y="230"/>
                  </a:cubicBezTo>
                  <a:cubicBezTo>
                    <a:pt x="18583" y="230"/>
                    <a:pt x="18188" y="269"/>
                    <a:pt x="17842" y="318"/>
                  </a:cubicBezTo>
                  <a:cubicBezTo>
                    <a:pt x="17047" y="424"/>
                    <a:pt x="16265" y="712"/>
                    <a:pt x="15470" y="751"/>
                  </a:cubicBezTo>
                  <a:cubicBezTo>
                    <a:pt x="14841" y="785"/>
                    <a:pt x="14428" y="719"/>
                    <a:pt x="13881" y="1000"/>
                  </a:cubicBezTo>
                  <a:cubicBezTo>
                    <a:pt x="13497" y="1191"/>
                    <a:pt x="13076" y="1528"/>
                    <a:pt x="12632" y="1528"/>
                  </a:cubicBezTo>
                  <a:cubicBezTo>
                    <a:pt x="12504" y="1528"/>
                    <a:pt x="12374" y="1500"/>
                    <a:pt x="12243" y="1432"/>
                  </a:cubicBezTo>
                  <a:cubicBezTo>
                    <a:pt x="11829" y="1214"/>
                    <a:pt x="11777" y="646"/>
                    <a:pt x="11457" y="371"/>
                  </a:cubicBezTo>
                  <a:cubicBezTo>
                    <a:pt x="11154" y="97"/>
                    <a:pt x="10881" y="0"/>
                    <a:pt x="10622"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7"/>
            <p:cNvSpPr/>
            <p:nvPr/>
          </p:nvSpPr>
          <p:spPr>
            <a:xfrm>
              <a:off x="4709450" y="5074325"/>
              <a:ext cx="775" cy="750"/>
            </a:xfrm>
            <a:custGeom>
              <a:rect b="b" l="l" r="r" t="t"/>
              <a:pathLst>
                <a:path extrusionOk="0" h="30" w="31">
                  <a:moveTo>
                    <a:pt x="1" y="0"/>
                  </a:moveTo>
                  <a:cubicBezTo>
                    <a:pt x="21" y="21"/>
                    <a:pt x="30" y="29"/>
                    <a:pt x="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7"/>
            <p:cNvSpPr/>
            <p:nvPr/>
          </p:nvSpPr>
          <p:spPr>
            <a:xfrm>
              <a:off x="4707950" y="5073000"/>
              <a:ext cx="1525" cy="1350"/>
            </a:xfrm>
            <a:custGeom>
              <a:rect b="b" l="l" r="r" t="t"/>
              <a:pathLst>
                <a:path extrusionOk="0" h="54" w="61">
                  <a:moveTo>
                    <a:pt x="8" y="1"/>
                  </a:moveTo>
                  <a:cubicBezTo>
                    <a:pt x="1" y="1"/>
                    <a:pt x="1" y="9"/>
                    <a:pt x="1" y="9"/>
                  </a:cubicBezTo>
                  <a:cubicBezTo>
                    <a:pt x="21" y="29"/>
                    <a:pt x="42" y="53"/>
                    <a:pt x="61" y="53"/>
                  </a:cubicBezTo>
                  <a:cubicBezTo>
                    <a:pt x="49" y="29"/>
                    <a:pt x="29" y="21"/>
                    <a:pt x="8"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7"/>
            <p:cNvSpPr/>
            <p:nvPr/>
          </p:nvSpPr>
          <p:spPr>
            <a:xfrm>
              <a:off x="4631850" y="1975425"/>
              <a:ext cx="92350" cy="60600"/>
            </a:xfrm>
            <a:custGeom>
              <a:rect b="b" l="l" r="r" t="t"/>
              <a:pathLst>
                <a:path extrusionOk="0" h="2424" w="3694">
                  <a:moveTo>
                    <a:pt x="2372" y="1"/>
                  </a:moveTo>
                  <a:cubicBezTo>
                    <a:pt x="1956" y="1"/>
                    <a:pt x="1842" y="374"/>
                    <a:pt x="1464" y="473"/>
                  </a:cubicBezTo>
                  <a:cubicBezTo>
                    <a:pt x="1401" y="488"/>
                    <a:pt x="1337" y="493"/>
                    <a:pt x="1271" y="493"/>
                  </a:cubicBezTo>
                  <a:cubicBezTo>
                    <a:pt x="1121" y="493"/>
                    <a:pt x="965" y="466"/>
                    <a:pt x="820" y="466"/>
                  </a:cubicBezTo>
                  <a:cubicBezTo>
                    <a:pt x="681" y="466"/>
                    <a:pt x="550" y="491"/>
                    <a:pt x="442" y="586"/>
                  </a:cubicBezTo>
                  <a:cubicBezTo>
                    <a:pt x="186" y="586"/>
                    <a:pt x="0" y="968"/>
                    <a:pt x="94" y="1194"/>
                  </a:cubicBezTo>
                  <a:cubicBezTo>
                    <a:pt x="207" y="1462"/>
                    <a:pt x="648" y="1357"/>
                    <a:pt x="888" y="1490"/>
                  </a:cubicBezTo>
                  <a:cubicBezTo>
                    <a:pt x="1054" y="1576"/>
                    <a:pt x="1208" y="1677"/>
                    <a:pt x="1301" y="1843"/>
                  </a:cubicBezTo>
                  <a:cubicBezTo>
                    <a:pt x="1370" y="1965"/>
                    <a:pt x="1370" y="2152"/>
                    <a:pt x="1475" y="2265"/>
                  </a:cubicBezTo>
                  <a:cubicBezTo>
                    <a:pt x="1568" y="2375"/>
                    <a:pt x="1691" y="2424"/>
                    <a:pt x="1816" y="2424"/>
                  </a:cubicBezTo>
                  <a:cubicBezTo>
                    <a:pt x="1927" y="2424"/>
                    <a:pt x="2040" y="2386"/>
                    <a:pt x="2137" y="2317"/>
                  </a:cubicBezTo>
                  <a:cubicBezTo>
                    <a:pt x="2364" y="2171"/>
                    <a:pt x="2465" y="1957"/>
                    <a:pt x="2725" y="1831"/>
                  </a:cubicBezTo>
                  <a:cubicBezTo>
                    <a:pt x="2979" y="1709"/>
                    <a:pt x="3219" y="1657"/>
                    <a:pt x="3373" y="1389"/>
                  </a:cubicBezTo>
                  <a:cubicBezTo>
                    <a:pt x="3694" y="801"/>
                    <a:pt x="3045" y="79"/>
                    <a:pt x="2465" y="6"/>
                  </a:cubicBezTo>
                  <a:cubicBezTo>
                    <a:pt x="2432" y="2"/>
                    <a:pt x="2401" y="1"/>
                    <a:pt x="237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7"/>
            <p:cNvSpPr/>
            <p:nvPr/>
          </p:nvSpPr>
          <p:spPr>
            <a:xfrm>
              <a:off x="4606825" y="4992950"/>
              <a:ext cx="76125" cy="65800"/>
            </a:xfrm>
            <a:custGeom>
              <a:rect b="b" l="l" r="r" t="t"/>
              <a:pathLst>
                <a:path extrusionOk="0" h="2632" w="3045">
                  <a:moveTo>
                    <a:pt x="1941" y="0"/>
                  </a:moveTo>
                  <a:cubicBezTo>
                    <a:pt x="1674" y="0"/>
                    <a:pt x="1565" y="214"/>
                    <a:pt x="1269" y="252"/>
                  </a:cubicBezTo>
                  <a:cubicBezTo>
                    <a:pt x="1263" y="251"/>
                    <a:pt x="1257" y="251"/>
                    <a:pt x="1251" y="251"/>
                  </a:cubicBezTo>
                  <a:cubicBezTo>
                    <a:pt x="941" y="251"/>
                    <a:pt x="450" y="750"/>
                    <a:pt x="268" y="974"/>
                  </a:cubicBezTo>
                  <a:cubicBezTo>
                    <a:pt x="40" y="1273"/>
                    <a:pt x="0" y="1533"/>
                    <a:pt x="312" y="1768"/>
                  </a:cubicBezTo>
                  <a:cubicBezTo>
                    <a:pt x="567" y="1966"/>
                    <a:pt x="794" y="1975"/>
                    <a:pt x="1082" y="2068"/>
                  </a:cubicBezTo>
                  <a:cubicBezTo>
                    <a:pt x="1382" y="2161"/>
                    <a:pt x="1630" y="2327"/>
                    <a:pt x="1917" y="2449"/>
                  </a:cubicBezTo>
                  <a:cubicBezTo>
                    <a:pt x="2073" y="2522"/>
                    <a:pt x="2320" y="2632"/>
                    <a:pt x="2529" y="2632"/>
                  </a:cubicBezTo>
                  <a:cubicBezTo>
                    <a:pt x="2587" y="2632"/>
                    <a:pt x="2642" y="2623"/>
                    <a:pt x="2691" y="2603"/>
                  </a:cubicBezTo>
                  <a:cubicBezTo>
                    <a:pt x="3045" y="2449"/>
                    <a:pt x="2817" y="2222"/>
                    <a:pt x="2732" y="1954"/>
                  </a:cubicBezTo>
                  <a:cubicBezTo>
                    <a:pt x="2570" y="1480"/>
                    <a:pt x="2837" y="860"/>
                    <a:pt x="2651" y="426"/>
                  </a:cubicBezTo>
                  <a:cubicBezTo>
                    <a:pt x="2558" y="224"/>
                    <a:pt x="2218" y="25"/>
                    <a:pt x="2010" y="5"/>
                  </a:cubicBezTo>
                  <a:cubicBezTo>
                    <a:pt x="1986" y="2"/>
                    <a:pt x="1963" y="0"/>
                    <a:pt x="194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7"/>
            <p:cNvSpPr/>
            <p:nvPr/>
          </p:nvSpPr>
          <p:spPr>
            <a:xfrm>
              <a:off x="4564850" y="4299400"/>
              <a:ext cx="197450" cy="201225"/>
            </a:xfrm>
            <a:custGeom>
              <a:rect b="b" l="l" r="r" t="t"/>
              <a:pathLst>
                <a:path extrusionOk="0" h="8049" w="7898">
                  <a:moveTo>
                    <a:pt x="3153" y="1"/>
                  </a:moveTo>
                  <a:cubicBezTo>
                    <a:pt x="2832" y="1"/>
                    <a:pt x="2549" y="179"/>
                    <a:pt x="2555" y="569"/>
                  </a:cubicBezTo>
                  <a:cubicBezTo>
                    <a:pt x="2567" y="1158"/>
                    <a:pt x="2579" y="1385"/>
                    <a:pt x="2166" y="1830"/>
                  </a:cubicBezTo>
                  <a:cubicBezTo>
                    <a:pt x="1956" y="2047"/>
                    <a:pt x="1860" y="2099"/>
                    <a:pt x="1571" y="2099"/>
                  </a:cubicBezTo>
                  <a:cubicBezTo>
                    <a:pt x="1547" y="2099"/>
                    <a:pt x="1520" y="2098"/>
                    <a:pt x="1492" y="2098"/>
                  </a:cubicBezTo>
                  <a:cubicBezTo>
                    <a:pt x="1423" y="2098"/>
                    <a:pt x="1339" y="2077"/>
                    <a:pt x="1245" y="2066"/>
                  </a:cubicBezTo>
                  <a:cubicBezTo>
                    <a:pt x="1184" y="2272"/>
                    <a:pt x="1051" y="2466"/>
                    <a:pt x="916" y="2552"/>
                  </a:cubicBezTo>
                  <a:cubicBezTo>
                    <a:pt x="710" y="2685"/>
                    <a:pt x="317" y="2633"/>
                    <a:pt x="155" y="2799"/>
                  </a:cubicBezTo>
                  <a:cubicBezTo>
                    <a:pt x="1" y="2945"/>
                    <a:pt x="102" y="3119"/>
                    <a:pt x="134" y="3306"/>
                  </a:cubicBezTo>
                  <a:cubicBezTo>
                    <a:pt x="162" y="3521"/>
                    <a:pt x="228" y="3828"/>
                    <a:pt x="142" y="4028"/>
                  </a:cubicBezTo>
                  <a:cubicBezTo>
                    <a:pt x="175" y="4047"/>
                    <a:pt x="203" y="4068"/>
                    <a:pt x="235" y="4077"/>
                  </a:cubicBezTo>
                  <a:cubicBezTo>
                    <a:pt x="475" y="4189"/>
                    <a:pt x="877" y="4234"/>
                    <a:pt x="1062" y="4397"/>
                  </a:cubicBezTo>
                  <a:cubicBezTo>
                    <a:pt x="1257" y="4582"/>
                    <a:pt x="1217" y="4870"/>
                    <a:pt x="1339" y="5110"/>
                  </a:cubicBezTo>
                  <a:cubicBezTo>
                    <a:pt x="1452" y="5337"/>
                    <a:pt x="1577" y="5377"/>
                    <a:pt x="1772" y="5512"/>
                  </a:cubicBezTo>
                  <a:cubicBezTo>
                    <a:pt x="2680" y="6139"/>
                    <a:pt x="2866" y="7039"/>
                    <a:pt x="2713" y="8049"/>
                  </a:cubicBezTo>
                  <a:cubicBezTo>
                    <a:pt x="2948" y="8008"/>
                    <a:pt x="3175" y="7903"/>
                    <a:pt x="3341" y="7676"/>
                  </a:cubicBezTo>
                  <a:cubicBezTo>
                    <a:pt x="3588" y="7348"/>
                    <a:pt x="3576" y="6833"/>
                    <a:pt x="3848" y="6513"/>
                  </a:cubicBezTo>
                  <a:cubicBezTo>
                    <a:pt x="4092" y="6202"/>
                    <a:pt x="4381" y="6117"/>
                    <a:pt x="4688" y="6117"/>
                  </a:cubicBezTo>
                  <a:cubicBezTo>
                    <a:pt x="5055" y="6117"/>
                    <a:pt x="5447" y="6238"/>
                    <a:pt x="5821" y="6238"/>
                  </a:cubicBezTo>
                  <a:cubicBezTo>
                    <a:pt x="5913" y="6238"/>
                    <a:pt x="6004" y="6230"/>
                    <a:pt x="6093" y="6212"/>
                  </a:cubicBezTo>
                  <a:cubicBezTo>
                    <a:pt x="6588" y="6111"/>
                    <a:pt x="6827" y="5552"/>
                    <a:pt x="7055" y="5049"/>
                  </a:cubicBezTo>
                  <a:cubicBezTo>
                    <a:pt x="7156" y="4842"/>
                    <a:pt x="7249" y="4644"/>
                    <a:pt x="7354" y="4490"/>
                  </a:cubicBezTo>
                  <a:cubicBezTo>
                    <a:pt x="7715" y="3983"/>
                    <a:pt x="7897" y="3192"/>
                    <a:pt x="7455" y="2653"/>
                  </a:cubicBezTo>
                  <a:cubicBezTo>
                    <a:pt x="7083" y="2191"/>
                    <a:pt x="6515" y="2077"/>
                    <a:pt x="6020" y="1818"/>
                  </a:cubicBezTo>
                  <a:cubicBezTo>
                    <a:pt x="5732" y="1676"/>
                    <a:pt x="5611" y="1563"/>
                    <a:pt x="5433" y="1291"/>
                  </a:cubicBezTo>
                  <a:cubicBezTo>
                    <a:pt x="5311" y="1089"/>
                    <a:pt x="5186" y="728"/>
                    <a:pt x="4999" y="569"/>
                  </a:cubicBezTo>
                  <a:cubicBezTo>
                    <a:pt x="4893" y="484"/>
                    <a:pt x="4772" y="466"/>
                    <a:pt x="4646" y="466"/>
                  </a:cubicBezTo>
                  <a:cubicBezTo>
                    <a:pt x="4555" y="466"/>
                    <a:pt x="4461" y="475"/>
                    <a:pt x="4369" y="475"/>
                  </a:cubicBezTo>
                  <a:cubicBezTo>
                    <a:pt x="4329" y="475"/>
                    <a:pt x="4288" y="473"/>
                    <a:pt x="4249" y="468"/>
                  </a:cubicBezTo>
                  <a:cubicBezTo>
                    <a:pt x="3929" y="436"/>
                    <a:pt x="3908" y="322"/>
                    <a:pt x="3682" y="161"/>
                  </a:cubicBezTo>
                  <a:cubicBezTo>
                    <a:pt x="3522" y="56"/>
                    <a:pt x="3331" y="1"/>
                    <a:pt x="3153"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7"/>
            <p:cNvSpPr/>
            <p:nvPr/>
          </p:nvSpPr>
          <p:spPr>
            <a:xfrm>
              <a:off x="4645000" y="5074975"/>
              <a:ext cx="52775" cy="42200"/>
            </a:xfrm>
            <a:custGeom>
              <a:rect b="b" l="l" r="r" t="t"/>
              <a:pathLst>
                <a:path extrusionOk="0" h="1688" w="2111">
                  <a:moveTo>
                    <a:pt x="315" y="1"/>
                  </a:moveTo>
                  <a:cubicBezTo>
                    <a:pt x="305" y="1"/>
                    <a:pt x="297" y="2"/>
                    <a:pt x="289" y="3"/>
                  </a:cubicBezTo>
                  <a:cubicBezTo>
                    <a:pt x="1" y="116"/>
                    <a:pt x="1" y="984"/>
                    <a:pt x="176" y="1231"/>
                  </a:cubicBezTo>
                  <a:cubicBezTo>
                    <a:pt x="350" y="1478"/>
                    <a:pt x="930" y="1499"/>
                    <a:pt x="1230" y="1592"/>
                  </a:cubicBezTo>
                  <a:cubicBezTo>
                    <a:pt x="1374" y="1636"/>
                    <a:pt x="1563" y="1687"/>
                    <a:pt x="1726" y="1687"/>
                  </a:cubicBezTo>
                  <a:cubicBezTo>
                    <a:pt x="1942" y="1687"/>
                    <a:pt x="2111" y="1596"/>
                    <a:pt x="2064" y="1272"/>
                  </a:cubicBezTo>
                  <a:cubicBezTo>
                    <a:pt x="2012" y="911"/>
                    <a:pt x="1692" y="644"/>
                    <a:pt x="1383" y="490"/>
                  </a:cubicBezTo>
                  <a:cubicBezTo>
                    <a:pt x="1186" y="401"/>
                    <a:pt x="526" y="1"/>
                    <a:pt x="31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7"/>
            <p:cNvSpPr/>
            <p:nvPr/>
          </p:nvSpPr>
          <p:spPr>
            <a:xfrm>
              <a:off x="4616325" y="2038325"/>
              <a:ext cx="126725" cy="125100"/>
            </a:xfrm>
            <a:custGeom>
              <a:rect b="b" l="l" r="r" t="t"/>
              <a:pathLst>
                <a:path extrusionOk="0" h="5004" w="5069">
                  <a:moveTo>
                    <a:pt x="4352" y="0"/>
                  </a:moveTo>
                  <a:cubicBezTo>
                    <a:pt x="4038" y="0"/>
                    <a:pt x="3754" y="257"/>
                    <a:pt x="3499" y="390"/>
                  </a:cubicBezTo>
                  <a:cubicBezTo>
                    <a:pt x="2880" y="710"/>
                    <a:pt x="2036" y="390"/>
                    <a:pt x="1561" y="944"/>
                  </a:cubicBezTo>
                  <a:cubicBezTo>
                    <a:pt x="1310" y="1245"/>
                    <a:pt x="1136" y="1492"/>
                    <a:pt x="775" y="1646"/>
                  </a:cubicBezTo>
                  <a:cubicBezTo>
                    <a:pt x="528" y="1752"/>
                    <a:pt x="374" y="1893"/>
                    <a:pt x="333" y="2092"/>
                  </a:cubicBezTo>
                  <a:cubicBezTo>
                    <a:pt x="1" y="2546"/>
                    <a:pt x="487" y="2968"/>
                    <a:pt x="788" y="3247"/>
                  </a:cubicBezTo>
                  <a:cubicBezTo>
                    <a:pt x="1168" y="3588"/>
                    <a:pt x="755" y="4009"/>
                    <a:pt x="723" y="4411"/>
                  </a:cubicBezTo>
                  <a:cubicBezTo>
                    <a:pt x="702" y="4630"/>
                    <a:pt x="767" y="4958"/>
                    <a:pt x="994" y="4998"/>
                  </a:cubicBezTo>
                  <a:cubicBezTo>
                    <a:pt x="1013" y="5002"/>
                    <a:pt x="1030" y="5003"/>
                    <a:pt x="1047" y="5003"/>
                  </a:cubicBezTo>
                  <a:cubicBezTo>
                    <a:pt x="1289" y="5003"/>
                    <a:pt x="1339" y="4665"/>
                    <a:pt x="1396" y="4471"/>
                  </a:cubicBezTo>
                  <a:cubicBezTo>
                    <a:pt x="1497" y="4091"/>
                    <a:pt x="1561" y="3389"/>
                    <a:pt x="1971" y="3227"/>
                  </a:cubicBezTo>
                  <a:cubicBezTo>
                    <a:pt x="2081" y="3180"/>
                    <a:pt x="2202" y="3169"/>
                    <a:pt x="2326" y="3169"/>
                  </a:cubicBezTo>
                  <a:cubicBezTo>
                    <a:pt x="2444" y="3169"/>
                    <a:pt x="2566" y="3179"/>
                    <a:pt x="2684" y="3179"/>
                  </a:cubicBezTo>
                  <a:cubicBezTo>
                    <a:pt x="2798" y="3179"/>
                    <a:pt x="2909" y="3169"/>
                    <a:pt x="3013" y="3133"/>
                  </a:cubicBezTo>
                  <a:cubicBezTo>
                    <a:pt x="3252" y="3041"/>
                    <a:pt x="3406" y="2866"/>
                    <a:pt x="3580" y="2680"/>
                  </a:cubicBezTo>
                  <a:cubicBezTo>
                    <a:pt x="3726" y="2506"/>
                    <a:pt x="3819" y="2306"/>
                    <a:pt x="3954" y="2132"/>
                  </a:cubicBezTo>
                  <a:cubicBezTo>
                    <a:pt x="4096" y="1938"/>
                    <a:pt x="4315" y="1833"/>
                    <a:pt x="4529" y="1711"/>
                  </a:cubicBezTo>
                  <a:cubicBezTo>
                    <a:pt x="4768" y="1577"/>
                    <a:pt x="4869" y="1492"/>
                    <a:pt x="4942" y="1217"/>
                  </a:cubicBezTo>
                  <a:cubicBezTo>
                    <a:pt x="4996" y="989"/>
                    <a:pt x="5069" y="657"/>
                    <a:pt x="4983" y="430"/>
                  </a:cubicBezTo>
                  <a:cubicBezTo>
                    <a:pt x="4910" y="223"/>
                    <a:pt x="4655" y="49"/>
                    <a:pt x="4448" y="8"/>
                  </a:cubicBezTo>
                  <a:cubicBezTo>
                    <a:pt x="4416" y="3"/>
                    <a:pt x="4384" y="0"/>
                    <a:pt x="4352"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7"/>
            <p:cNvSpPr/>
            <p:nvPr/>
          </p:nvSpPr>
          <p:spPr>
            <a:xfrm>
              <a:off x="4627850" y="4936975"/>
              <a:ext cx="42225" cy="36850"/>
            </a:xfrm>
            <a:custGeom>
              <a:rect b="b" l="l" r="r" t="t"/>
              <a:pathLst>
                <a:path extrusionOk="0" h="1474" w="1689">
                  <a:moveTo>
                    <a:pt x="712" y="1"/>
                  </a:moveTo>
                  <a:cubicBezTo>
                    <a:pt x="0" y="1"/>
                    <a:pt x="226" y="1474"/>
                    <a:pt x="1056" y="1474"/>
                  </a:cubicBezTo>
                  <a:cubicBezTo>
                    <a:pt x="1099" y="1474"/>
                    <a:pt x="1144" y="1470"/>
                    <a:pt x="1190" y="1461"/>
                  </a:cubicBezTo>
                  <a:cubicBezTo>
                    <a:pt x="1234" y="1449"/>
                    <a:pt x="1275" y="1327"/>
                    <a:pt x="1336" y="1295"/>
                  </a:cubicBezTo>
                  <a:cubicBezTo>
                    <a:pt x="1346" y="1289"/>
                    <a:pt x="1359" y="1286"/>
                    <a:pt x="1373" y="1286"/>
                  </a:cubicBezTo>
                  <a:cubicBezTo>
                    <a:pt x="1414" y="1286"/>
                    <a:pt x="1468" y="1307"/>
                    <a:pt x="1509" y="1307"/>
                  </a:cubicBezTo>
                  <a:cubicBezTo>
                    <a:pt x="1525" y="1307"/>
                    <a:pt x="1540" y="1304"/>
                    <a:pt x="1551" y="1295"/>
                  </a:cubicBezTo>
                  <a:cubicBezTo>
                    <a:pt x="1665" y="1181"/>
                    <a:pt x="1689" y="926"/>
                    <a:pt x="1689" y="768"/>
                  </a:cubicBezTo>
                  <a:cubicBezTo>
                    <a:pt x="1689" y="354"/>
                    <a:pt x="1450" y="1"/>
                    <a:pt x="904" y="1"/>
                  </a:cubicBezTo>
                  <a:cubicBezTo>
                    <a:pt x="867" y="1"/>
                    <a:pt x="829" y="3"/>
                    <a:pt x="789" y="6"/>
                  </a:cubicBezTo>
                  <a:cubicBezTo>
                    <a:pt x="762" y="2"/>
                    <a:pt x="737" y="1"/>
                    <a:pt x="71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7"/>
            <p:cNvSpPr/>
            <p:nvPr/>
          </p:nvSpPr>
          <p:spPr>
            <a:xfrm>
              <a:off x="4428950" y="3862850"/>
              <a:ext cx="466225" cy="565675"/>
            </a:xfrm>
            <a:custGeom>
              <a:rect b="b" l="l" r="r" t="t"/>
              <a:pathLst>
                <a:path extrusionOk="0" h="22627" w="18649">
                  <a:moveTo>
                    <a:pt x="4529" y="1"/>
                  </a:moveTo>
                  <a:cubicBezTo>
                    <a:pt x="3581" y="1"/>
                    <a:pt x="2445" y="397"/>
                    <a:pt x="1817" y="767"/>
                  </a:cubicBezTo>
                  <a:cubicBezTo>
                    <a:pt x="1370" y="1026"/>
                    <a:pt x="1010" y="1407"/>
                    <a:pt x="568" y="1654"/>
                  </a:cubicBezTo>
                  <a:cubicBezTo>
                    <a:pt x="382" y="1759"/>
                    <a:pt x="195" y="1853"/>
                    <a:pt x="0" y="1934"/>
                  </a:cubicBezTo>
                  <a:cubicBezTo>
                    <a:pt x="649" y="2574"/>
                    <a:pt x="389" y="3965"/>
                    <a:pt x="702" y="4719"/>
                  </a:cubicBezTo>
                  <a:cubicBezTo>
                    <a:pt x="957" y="5347"/>
                    <a:pt x="1950" y="5226"/>
                    <a:pt x="2113" y="5802"/>
                  </a:cubicBezTo>
                  <a:cubicBezTo>
                    <a:pt x="2266" y="6348"/>
                    <a:pt x="1658" y="6337"/>
                    <a:pt x="1289" y="6429"/>
                  </a:cubicBezTo>
                  <a:cubicBezTo>
                    <a:pt x="1249" y="6855"/>
                    <a:pt x="1424" y="7317"/>
                    <a:pt x="1289" y="7605"/>
                  </a:cubicBezTo>
                  <a:cubicBezTo>
                    <a:pt x="1703" y="7739"/>
                    <a:pt x="2133" y="7937"/>
                    <a:pt x="2226" y="8071"/>
                  </a:cubicBezTo>
                  <a:cubicBezTo>
                    <a:pt x="2607" y="8659"/>
                    <a:pt x="1752" y="9421"/>
                    <a:pt x="1565" y="9907"/>
                  </a:cubicBezTo>
                  <a:cubicBezTo>
                    <a:pt x="1411" y="10317"/>
                    <a:pt x="1237" y="11266"/>
                    <a:pt x="1557" y="11619"/>
                  </a:cubicBezTo>
                  <a:cubicBezTo>
                    <a:pt x="1905" y="11999"/>
                    <a:pt x="2558" y="11967"/>
                    <a:pt x="2919" y="12442"/>
                  </a:cubicBezTo>
                  <a:cubicBezTo>
                    <a:pt x="3041" y="12620"/>
                    <a:pt x="3187" y="13062"/>
                    <a:pt x="3053" y="13256"/>
                  </a:cubicBezTo>
                  <a:cubicBezTo>
                    <a:pt x="2958" y="13396"/>
                    <a:pt x="2792" y="13419"/>
                    <a:pt x="2621" y="13419"/>
                  </a:cubicBezTo>
                  <a:cubicBezTo>
                    <a:pt x="2537" y="13419"/>
                    <a:pt x="2452" y="13413"/>
                    <a:pt x="2374" y="13413"/>
                  </a:cubicBezTo>
                  <a:cubicBezTo>
                    <a:pt x="2352" y="13413"/>
                    <a:pt x="2331" y="13414"/>
                    <a:pt x="2311" y="13415"/>
                  </a:cubicBezTo>
                  <a:cubicBezTo>
                    <a:pt x="2266" y="13917"/>
                    <a:pt x="2518" y="13929"/>
                    <a:pt x="2713" y="14343"/>
                  </a:cubicBezTo>
                  <a:cubicBezTo>
                    <a:pt x="2826" y="14577"/>
                    <a:pt x="2846" y="15084"/>
                    <a:pt x="2794" y="15372"/>
                  </a:cubicBezTo>
                  <a:cubicBezTo>
                    <a:pt x="2700" y="15806"/>
                    <a:pt x="2226" y="15834"/>
                    <a:pt x="1792" y="15879"/>
                  </a:cubicBezTo>
                  <a:cubicBezTo>
                    <a:pt x="1845" y="15928"/>
                    <a:pt x="1905" y="15973"/>
                    <a:pt x="1970" y="16001"/>
                  </a:cubicBezTo>
                  <a:cubicBezTo>
                    <a:pt x="2185" y="16115"/>
                    <a:pt x="2494" y="16126"/>
                    <a:pt x="2692" y="16268"/>
                  </a:cubicBezTo>
                  <a:cubicBezTo>
                    <a:pt x="3134" y="16601"/>
                    <a:pt x="2992" y="17148"/>
                    <a:pt x="3621" y="17350"/>
                  </a:cubicBezTo>
                  <a:cubicBezTo>
                    <a:pt x="3888" y="17436"/>
                    <a:pt x="4148" y="17423"/>
                    <a:pt x="4403" y="17589"/>
                  </a:cubicBezTo>
                  <a:cubicBezTo>
                    <a:pt x="4723" y="17805"/>
                    <a:pt x="4857" y="18125"/>
                    <a:pt x="5084" y="18425"/>
                  </a:cubicBezTo>
                  <a:cubicBezTo>
                    <a:pt x="5238" y="18620"/>
                    <a:pt x="5404" y="18753"/>
                    <a:pt x="5651" y="18826"/>
                  </a:cubicBezTo>
                  <a:cubicBezTo>
                    <a:pt x="5911" y="18891"/>
                    <a:pt x="6454" y="18839"/>
                    <a:pt x="6633" y="19065"/>
                  </a:cubicBezTo>
                  <a:cubicBezTo>
                    <a:pt x="6734" y="19187"/>
                    <a:pt x="6734" y="19365"/>
                    <a:pt x="6681" y="19528"/>
                  </a:cubicBezTo>
                  <a:cubicBezTo>
                    <a:pt x="6775" y="19539"/>
                    <a:pt x="6859" y="19560"/>
                    <a:pt x="6928" y="19560"/>
                  </a:cubicBezTo>
                  <a:cubicBezTo>
                    <a:pt x="6956" y="19560"/>
                    <a:pt x="6983" y="19561"/>
                    <a:pt x="7007" y="19561"/>
                  </a:cubicBezTo>
                  <a:cubicBezTo>
                    <a:pt x="7296" y="19561"/>
                    <a:pt x="7392" y="19509"/>
                    <a:pt x="7602" y="19292"/>
                  </a:cubicBezTo>
                  <a:cubicBezTo>
                    <a:pt x="8015" y="18847"/>
                    <a:pt x="8003" y="18620"/>
                    <a:pt x="7991" y="18031"/>
                  </a:cubicBezTo>
                  <a:cubicBezTo>
                    <a:pt x="7985" y="17641"/>
                    <a:pt x="8268" y="17463"/>
                    <a:pt x="8589" y="17463"/>
                  </a:cubicBezTo>
                  <a:cubicBezTo>
                    <a:pt x="8767" y="17463"/>
                    <a:pt x="8958" y="17518"/>
                    <a:pt x="9118" y="17623"/>
                  </a:cubicBezTo>
                  <a:cubicBezTo>
                    <a:pt x="9344" y="17784"/>
                    <a:pt x="9365" y="17898"/>
                    <a:pt x="9685" y="17930"/>
                  </a:cubicBezTo>
                  <a:cubicBezTo>
                    <a:pt x="9724" y="17935"/>
                    <a:pt x="9765" y="17937"/>
                    <a:pt x="9805" y="17937"/>
                  </a:cubicBezTo>
                  <a:cubicBezTo>
                    <a:pt x="9897" y="17937"/>
                    <a:pt x="9991" y="17928"/>
                    <a:pt x="10082" y="17928"/>
                  </a:cubicBezTo>
                  <a:cubicBezTo>
                    <a:pt x="10208" y="17928"/>
                    <a:pt x="10329" y="17946"/>
                    <a:pt x="10435" y="18031"/>
                  </a:cubicBezTo>
                  <a:cubicBezTo>
                    <a:pt x="10622" y="18190"/>
                    <a:pt x="10747" y="18551"/>
                    <a:pt x="10869" y="18753"/>
                  </a:cubicBezTo>
                  <a:cubicBezTo>
                    <a:pt x="11047" y="19025"/>
                    <a:pt x="11168" y="19138"/>
                    <a:pt x="11456" y="19280"/>
                  </a:cubicBezTo>
                  <a:cubicBezTo>
                    <a:pt x="11951" y="19539"/>
                    <a:pt x="12519" y="19653"/>
                    <a:pt x="12891" y="20115"/>
                  </a:cubicBezTo>
                  <a:cubicBezTo>
                    <a:pt x="13333" y="20654"/>
                    <a:pt x="13151" y="21445"/>
                    <a:pt x="12790" y="21952"/>
                  </a:cubicBezTo>
                  <a:cubicBezTo>
                    <a:pt x="12685" y="22106"/>
                    <a:pt x="12592" y="22304"/>
                    <a:pt x="12491" y="22511"/>
                  </a:cubicBezTo>
                  <a:cubicBezTo>
                    <a:pt x="12603" y="22572"/>
                    <a:pt x="12725" y="22613"/>
                    <a:pt x="12859" y="22624"/>
                  </a:cubicBezTo>
                  <a:cubicBezTo>
                    <a:pt x="12880" y="22626"/>
                    <a:pt x="12900" y="22627"/>
                    <a:pt x="12920" y="22627"/>
                  </a:cubicBezTo>
                  <a:cubicBezTo>
                    <a:pt x="13238" y="22627"/>
                    <a:pt x="13385" y="22418"/>
                    <a:pt x="13694" y="22293"/>
                  </a:cubicBezTo>
                  <a:cubicBezTo>
                    <a:pt x="14179" y="22088"/>
                    <a:pt x="14678" y="22077"/>
                    <a:pt x="15195" y="22077"/>
                  </a:cubicBezTo>
                  <a:cubicBezTo>
                    <a:pt x="15253" y="22077"/>
                    <a:pt x="15311" y="22078"/>
                    <a:pt x="15369" y="22078"/>
                  </a:cubicBezTo>
                  <a:cubicBezTo>
                    <a:pt x="15818" y="22078"/>
                    <a:pt x="16203" y="22220"/>
                    <a:pt x="16519" y="22467"/>
                  </a:cubicBezTo>
                  <a:cubicBezTo>
                    <a:pt x="16626" y="21810"/>
                    <a:pt x="16585" y="21116"/>
                    <a:pt x="16820" y="20488"/>
                  </a:cubicBezTo>
                  <a:cubicBezTo>
                    <a:pt x="17079" y="19787"/>
                    <a:pt x="17687" y="19560"/>
                    <a:pt x="18061" y="18952"/>
                  </a:cubicBezTo>
                  <a:cubicBezTo>
                    <a:pt x="18429" y="18344"/>
                    <a:pt x="18648" y="17034"/>
                    <a:pt x="18222" y="16475"/>
                  </a:cubicBezTo>
                  <a:cubicBezTo>
                    <a:pt x="17634" y="15713"/>
                    <a:pt x="16605" y="15385"/>
                    <a:pt x="16151" y="14431"/>
                  </a:cubicBezTo>
                  <a:cubicBezTo>
                    <a:pt x="15778" y="13670"/>
                    <a:pt x="16285" y="12960"/>
                    <a:pt x="16564" y="12227"/>
                  </a:cubicBezTo>
                  <a:cubicBezTo>
                    <a:pt x="16738" y="11765"/>
                    <a:pt x="16913" y="11299"/>
                    <a:pt x="17047" y="10836"/>
                  </a:cubicBezTo>
                  <a:lnTo>
                    <a:pt x="17058" y="10836"/>
                  </a:lnTo>
                  <a:cubicBezTo>
                    <a:pt x="17120" y="10597"/>
                    <a:pt x="17180" y="10362"/>
                    <a:pt x="17234" y="10135"/>
                  </a:cubicBezTo>
                  <a:cubicBezTo>
                    <a:pt x="17346" y="9567"/>
                    <a:pt x="17460" y="8846"/>
                    <a:pt x="16759" y="8594"/>
                  </a:cubicBezTo>
                  <a:cubicBezTo>
                    <a:pt x="16647" y="8554"/>
                    <a:pt x="16540" y="8537"/>
                    <a:pt x="16436" y="8537"/>
                  </a:cubicBezTo>
                  <a:cubicBezTo>
                    <a:pt x="15872" y="8537"/>
                    <a:pt x="15415" y="9044"/>
                    <a:pt x="14894" y="9174"/>
                  </a:cubicBezTo>
                  <a:cubicBezTo>
                    <a:pt x="14793" y="9198"/>
                    <a:pt x="14694" y="9209"/>
                    <a:pt x="14597" y="9209"/>
                  </a:cubicBezTo>
                  <a:cubicBezTo>
                    <a:pt x="14029" y="9209"/>
                    <a:pt x="13520" y="8842"/>
                    <a:pt x="12972" y="8700"/>
                  </a:cubicBezTo>
                  <a:cubicBezTo>
                    <a:pt x="12178" y="8493"/>
                    <a:pt x="11797" y="8420"/>
                    <a:pt x="11497" y="7585"/>
                  </a:cubicBezTo>
                  <a:cubicBezTo>
                    <a:pt x="11294" y="7018"/>
                    <a:pt x="11303" y="6264"/>
                    <a:pt x="10994" y="5761"/>
                  </a:cubicBezTo>
                  <a:cubicBezTo>
                    <a:pt x="10768" y="5368"/>
                    <a:pt x="10160" y="5048"/>
                    <a:pt x="9778" y="4853"/>
                  </a:cubicBezTo>
                  <a:cubicBezTo>
                    <a:pt x="9304" y="4605"/>
                    <a:pt x="8745" y="4472"/>
                    <a:pt x="8375" y="4058"/>
                  </a:cubicBezTo>
                  <a:cubicBezTo>
                    <a:pt x="7991" y="3637"/>
                    <a:pt x="7857" y="3037"/>
                    <a:pt x="7581" y="2582"/>
                  </a:cubicBezTo>
                  <a:cubicBezTo>
                    <a:pt x="7135" y="1873"/>
                    <a:pt x="6560" y="932"/>
                    <a:pt x="5817" y="397"/>
                  </a:cubicBezTo>
                  <a:cubicBezTo>
                    <a:pt x="5724" y="337"/>
                    <a:pt x="5619" y="264"/>
                    <a:pt x="5518" y="211"/>
                  </a:cubicBezTo>
                  <a:cubicBezTo>
                    <a:pt x="5246" y="62"/>
                    <a:pt x="4902" y="1"/>
                    <a:pt x="4529"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7"/>
            <p:cNvSpPr/>
            <p:nvPr/>
          </p:nvSpPr>
          <p:spPr>
            <a:xfrm>
              <a:off x="4510625" y="4783125"/>
              <a:ext cx="63475" cy="72050"/>
            </a:xfrm>
            <a:custGeom>
              <a:rect b="b" l="l" r="r" t="t"/>
              <a:pathLst>
                <a:path extrusionOk="0" h="2882" w="2539">
                  <a:moveTo>
                    <a:pt x="1101" y="0"/>
                  </a:moveTo>
                  <a:cubicBezTo>
                    <a:pt x="881" y="0"/>
                    <a:pt x="683" y="84"/>
                    <a:pt x="382" y="107"/>
                  </a:cubicBezTo>
                  <a:cubicBezTo>
                    <a:pt x="0" y="590"/>
                    <a:pt x="681" y="1137"/>
                    <a:pt x="909" y="1490"/>
                  </a:cubicBezTo>
                  <a:cubicBezTo>
                    <a:pt x="1241" y="2012"/>
                    <a:pt x="1355" y="2693"/>
                    <a:pt x="2064" y="2848"/>
                  </a:cubicBezTo>
                  <a:cubicBezTo>
                    <a:pt x="2144" y="2868"/>
                    <a:pt x="2221" y="2882"/>
                    <a:pt x="2289" y="2882"/>
                  </a:cubicBezTo>
                  <a:cubicBezTo>
                    <a:pt x="2438" y="2882"/>
                    <a:pt x="2538" y="2813"/>
                    <a:pt x="2511" y="2592"/>
                  </a:cubicBezTo>
                  <a:cubicBezTo>
                    <a:pt x="2477" y="2280"/>
                    <a:pt x="2146" y="2260"/>
                    <a:pt x="1963" y="2033"/>
                  </a:cubicBezTo>
                  <a:cubicBezTo>
                    <a:pt x="1508" y="1477"/>
                    <a:pt x="2116" y="1157"/>
                    <a:pt x="2024" y="590"/>
                  </a:cubicBezTo>
                  <a:cubicBezTo>
                    <a:pt x="1971" y="282"/>
                    <a:pt x="1650" y="136"/>
                    <a:pt x="1362" y="42"/>
                  </a:cubicBezTo>
                  <a:cubicBezTo>
                    <a:pt x="1268" y="12"/>
                    <a:pt x="1183" y="0"/>
                    <a:pt x="110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7"/>
            <p:cNvSpPr/>
            <p:nvPr/>
          </p:nvSpPr>
          <p:spPr>
            <a:xfrm>
              <a:off x="4485900" y="4386425"/>
              <a:ext cx="208600" cy="420850"/>
            </a:xfrm>
            <a:custGeom>
              <a:rect b="b" l="l" r="r" t="t"/>
              <a:pathLst>
                <a:path extrusionOk="0" h="16834" w="8344">
                  <a:moveTo>
                    <a:pt x="1770" y="0"/>
                  </a:moveTo>
                  <a:cubicBezTo>
                    <a:pt x="1541" y="0"/>
                    <a:pt x="1521" y="332"/>
                    <a:pt x="1456" y="587"/>
                  </a:cubicBezTo>
                  <a:cubicBezTo>
                    <a:pt x="1322" y="1090"/>
                    <a:pt x="1062" y="1309"/>
                    <a:pt x="714" y="1617"/>
                  </a:cubicBezTo>
                  <a:cubicBezTo>
                    <a:pt x="240" y="2042"/>
                    <a:pt x="443" y="3011"/>
                    <a:pt x="443" y="3607"/>
                  </a:cubicBezTo>
                  <a:cubicBezTo>
                    <a:pt x="443" y="3826"/>
                    <a:pt x="475" y="4260"/>
                    <a:pt x="240" y="4349"/>
                  </a:cubicBezTo>
                  <a:cubicBezTo>
                    <a:pt x="207" y="4361"/>
                    <a:pt x="167" y="4373"/>
                    <a:pt x="126" y="4373"/>
                  </a:cubicBezTo>
                  <a:cubicBezTo>
                    <a:pt x="126" y="4402"/>
                    <a:pt x="134" y="4442"/>
                    <a:pt x="147" y="4475"/>
                  </a:cubicBezTo>
                  <a:cubicBezTo>
                    <a:pt x="280" y="4888"/>
                    <a:pt x="649" y="4836"/>
                    <a:pt x="877" y="5095"/>
                  </a:cubicBezTo>
                  <a:cubicBezTo>
                    <a:pt x="1116" y="5363"/>
                    <a:pt x="941" y="5743"/>
                    <a:pt x="868" y="6063"/>
                  </a:cubicBezTo>
                  <a:cubicBezTo>
                    <a:pt x="722" y="6671"/>
                    <a:pt x="175" y="7280"/>
                    <a:pt x="240" y="7928"/>
                  </a:cubicBezTo>
                  <a:cubicBezTo>
                    <a:pt x="280" y="8394"/>
                    <a:pt x="600" y="8796"/>
                    <a:pt x="641" y="9258"/>
                  </a:cubicBezTo>
                  <a:cubicBezTo>
                    <a:pt x="682" y="9757"/>
                    <a:pt x="467" y="9838"/>
                    <a:pt x="228" y="10211"/>
                  </a:cubicBezTo>
                  <a:cubicBezTo>
                    <a:pt x="1" y="10559"/>
                    <a:pt x="94" y="10827"/>
                    <a:pt x="207" y="11229"/>
                  </a:cubicBezTo>
                  <a:cubicBezTo>
                    <a:pt x="321" y="11633"/>
                    <a:pt x="374" y="11950"/>
                    <a:pt x="362" y="12383"/>
                  </a:cubicBezTo>
                  <a:cubicBezTo>
                    <a:pt x="341" y="12684"/>
                    <a:pt x="240" y="13077"/>
                    <a:pt x="321" y="13377"/>
                  </a:cubicBezTo>
                  <a:cubicBezTo>
                    <a:pt x="394" y="13665"/>
                    <a:pt x="581" y="13725"/>
                    <a:pt x="868" y="13900"/>
                  </a:cubicBezTo>
                  <a:cubicBezTo>
                    <a:pt x="1517" y="14293"/>
                    <a:pt x="2445" y="14654"/>
                    <a:pt x="2940" y="15242"/>
                  </a:cubicBezTo>
                  <a:cubicBezTo>
                    <a:pt x="3341" y="15716"/>
                    <a:pt x="3320" y="16737"/>
                    <a:pt x="4054" y="16831"/>
                  </a:cubicBezTo>
                  <a:cubicBezTo>
                    <a:pt x="4078" y="16833"/>
                    <a:pt x="4101" y="16834"/>
                    <a:pt x="4124" y="16834"/>
                  </a:cubicBezTo>
                  <a:cubicBezTo>
                    <a:pt x="4189" y="16834"/>
                    <a:pt x="4248" y="16825"/>
                    <a:pt x="4302" y="16810"/>
                  </a:cubicBezTo>
                  <a:cubicBezTo>
                    <a:pt x="4703" y="16705"/>
                    <a:pt x="4796" y="16211"/>
                    <a:pt x="4869" y="15809"/>
                  </a:cubicBezTo>
                  <a:cubicBezTo>
                    <a:pt x="4942" y="15396"/>
                    <a:pt x="4942" y="15294"/>
                    <a:pt x="5311" y="15108"/>
                  </a:cubicBezTo>
                  <a:cubicBezTo>
                    <a:pt x="5591" y="14974"/>
                    <a:pt x="5911" y="14922"/>
                    <a:pt x="6166" y="14780"/>
                  </a:cubicBezTo>
                  <a:cubicBezTo>
                    <a:pt x="6920" y="14354"/>
                    <a:pt x="6673" y="13418"/>
                    <a:pt x="7208" y="12817"/>
                  </a:cubicBezTo>
                  <a:cubicBezTo>
                    <a:pt x="7614" y="12363"/>
                    <a:pt x="8181" y="12177"/>
                    <a:pt x="8282" y="11520"/>
                  </a:cubicBezTo>
                  <a:cubicBezTo>
                    <a:pt x="8344" y="11087"/>
                    <a:pt x="8242" y="10600"/>
                    <a:pt x="7962" y="10280"/>
                  </a:cubicBezTo>
                  <a:cubicBezTo>
                    <a:pt x="7848" y="10158"/>
                    <a:pt x="7715" y="10065"/>
                    <a:pt x="7549" y="10004"/>
                  </a:cubicBezTo>
                  <a:cubicBezTo>
                    <a:pt x="7087" y="9826"/>
                    <a:pt x="6552" y="10024"/>
                    <a:pt x="6272" y="9530"/>
                  </a:cubicBezTo>
                  <a:cubicBezTo>
                    <a:pt x="6045" y="9116"/>
                    <a:pt x="6013" y="8529"/>
                    <a:pt x="5777" y="8103"/>
                  </a:cubicBezTo>
                  <a:cubicBezTo>
                    <a:pt x="5189" y="7032"/>
                    <a:pt x="5591" y="6011"/>
                    <a:pt x="5805" y="4937"/>
                  </a:cubicBezTo>
                  <a:cubicBezTo>
                    <a:pt x="5838" y="4815"/>
                    <a:pt x="5859" y="4690"/>
                    <a:pt x="5871" y="4568"/>
                  </a:cubicBezTo>
                  <a:cubicBezTo>
                    <a:pt x="6024" y="3558"/>
                    <a:pt x="5838" y="2658"/>
                    <a:pt x="4930" y="2031"/>
                  </a:cubicBezTo>
                  <a:cubicBezTo>
                    <a:pt x="4735" y="1896"/>
                    <a:pt x="4610" y="1856"/>
                    <a:pt x="4497" y="1629"/>
                  </a:cubicBezTo>
                  <a:cubicBezTo>
                    <a:pt x="4375" y="1389"/>
                    <a:pt x="4415" y="1101"/>
                    <a:pt x="4220" y="916"/>
                  </a:cubicBezTo>
                  <a:cubicBezTo>
                    <a:pt x="4035" y="753"/>
                    <a:pt x="3633" y="708"/>
                    <a:pt x="3393" y="596"/>
                  </a:cubicBezTo>
                  <a:cubicBezTo>
                    <a:pt x="3361" y="587"/>
                    <a:pt x="3333" y="566"/>
                    <a:pt x="3300" y="547"/>
                  </a:cubicBezTo>
                  <a:cubicBezTo>
                    <a:pt x="3260" y="639"/>
                    <a:pt x="3199" y="708"/>
                    <a:pt x="3073" y="729"/>
                  </a:cubicBezTo>
                  <a:cubicBezTo>
                    <a:pt x="3041" y="735"/>
                    <a:pt x="3010" y="738"/>
                    <a:pt x="2980" y="738"/>
                  </a:cubicBezTo>
                  <a:cubicBezTo>
                    <a:pt x="2577" y="738"/>
                    <a:pt x="2296" y="242"/>
                    <a:pt x="1991" y="72"/>
                  </a:cubicBezTo>
                  <a:cubicBezTo>
                    <a:pt x="1901" y="22"/>
                    <a:pt x="1829" y="0"/>
                    <a:pt x="177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7"/>
            <p:cNvSpPr/>
            <p:nvPr/>
          </p:nvSpPr>
          <p:spPr>
            <a:xfrm>
              <a:off x="4476075" y="2561450"/>
              <a:ext cx="319575" cy="141525"/>
            </a:xfrm>
            <a:custGeom>
              <a:rect b="b" l="l" r="r" t="t"/>
              <a:pathLst>
                <a:path extrusionOk="0" h="5661" w="12783">
                  <a:moveTo>
                    <a:pt x="5435" y="1"/>
                  </a:moveTo>
                  <a:cubicBezTo>
                    <a:pt x="5162" y="1"/>
                    <a:pt x="4931" y="170"/>
                    <a:pt x="4755" y="617"/>
                  </a:cubicBezTo>
                  <a:cubicBezTo>
                    <a:pt x="4501" y="1266"/>
                    <a:pt x="4755" y="1999"/>
                    <a:pt x="3900" y="2101"/>
                  </a:cubicBezTo>
                  <a:cubicBezTo>
                    <a:pt x="3857" y="2105"/>
                    <a:pt x="3814" y="2107"/>
                    <a:pt x="3772" y="2107"/>
                  </a:cubicBezTo>
                  <a:cubicBezTo>
                    <a:pt x="3063" y="2107"/>
                    <a:pt x="2465" y="1500"/>
                    <a:pt x="1780" y="1500"/>
                  </a:cubicBezTo>
                  <a:cubicBezTo>
                    <a:pt x="1745" y="1500"/>
                    <a:pt x="1710" y="1502"/>
                    <a:pt x="1674" y="1505"/>
                  </a:cubicBezTo>
                  <a:cubicBezTo>
                    <a:pt x="941" y="1566"/>
                    <a:pt x="787" y="2328"/>
                    <a:pt x="949" y="2969"/>
                  </a:cubicBezTo>
                  <a:cubicBezTo>
                    <a:pt x="1188" y="3889"/>
                    <a:pt x="1674" y="3876"/>
                    <a:pt x="807" y="4525"/>
                  </a:cubicBezTo>
                  <a:cubicBezTo>
                    <a:pt x="467" y="4793"/>
                    <a:pt x="134" y="5198"/>
                    <a:pt x="1" y="5661"/>
                  </a:cubicBezTo>
                  <a:cubicBezTo>
                    <a:pt x="755" y="5494"/>
                    <a:pt x="1302" y="4566"/>
                    <a:pt x="2263" y="4566"/>
                  </a:cubicBezTo>
                  <a:cubicBezTo>
                    <a:pt x="3724" y="4577"/>
                    <a:pt x="5080" y="5181"/>
                    <a:pt x="6552" y="5181"/>
                  </a:cubicBezTo>
                  <a:cubicBezTo>
                    <a:pt x="6607" y="5181"/>
                    <a:pt x="6662" y="5180"/>
                    <a:pt x="6718" y="5178"/>
                  </a:cubicBezTo>
                  <a:cubicBezTo>
                    <a:pt x="7974" y="5133"/>
                    <a:pt x="9171" y="4772"/>
                    <a:pt x="10366" y="4566"/>
                  </a:cubicBezTo>
                  <a:cubicBezTo>
                    <a:pt x="10581" y="4529"/>
                    <a:pt x="10786" y="4512"/>
                    <a:pt x="10981" y="4512"/>
                  </a:cubicBezTo>
                  <a:cubicBezTo>
                    <a:pt x="11609" y="4512"/>
                    <a:pt x="12135" y="4693"/>
                    <a:pt x="12584" y="4999"/>
                  </a:cubicBezTo>
                  <a:lnTo>
                    <a:pt x="12584" y="4918"/>
                  </a:lnTo>
                  <a:cubicBezTo>
                    <a:pt x="12604" y="4505"/>
                    <a:pt x="12782" y="3876"/>
                    <a:pt x="12624" y="3483"/>
                  </a:cubicBezTo>
                  <a:cubicBezTo>
                    <a:pt x="12462" y="3062"/>
                    <a:pt x="12008" y="3041"/>
                    <a:pt x="11720" y="2753"/>
                  </a:cubicBezTo>
                  <a:cubicBezTo>
                    <a:pt x="11347" y="2393"/>
                    <a:pt x="11327" y="1805"/>
                    <a:pt x="11006" y="1391"/>
                  </a:cubicBezTo>
                  <a:cubicBezTo>
                    <a:pt x="10635" y="907"/>
                    <a:pt x="10207" y="764"/>
                    <a:pt x="9744" y="764"/>
                  </a:cubicBezTo>
                  <a:cubicBezTo>
                    <a:pt x="9360" y="764"/>
                    <a:pt x="8951" y="863"/>
                    <a:pt x="8529" y="946"/>
                  </a:cubicBezTo>
                  <a:cubicBezTo>
                    <a:pt x="8369" y="979"/>
                    <a:pt x="8216" y="994"/>
                    <a:pt x="8069" y="994"/>
                  </a:cubicBezTo>
                  <a:cubicBezTo>
                    <a:pt x="7465" y="994"/>
                    <a:pt x="6951" y="741"/>
                    <a:pt x="6398" y="402"/>
                  </a:cubicBezTo>
                  <a:cubicBezTo>
                    <a:pt x="6158" y="256"/>
                    <a:pt x="5943" y="131"/>
                    <a:pt x="5745" y="70"/>
                  </a:cubicBezTo>
                  <a:lnTo>
                    <a:pt x="5745" y="61"/>
                  </a:lnTo>
                  <a:cubicBezTo>
                    <a:pt x="5637" y="23"/>
                    <a:pt x="5533" y="1"/>
                    <a:pt x="543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7"/>
            <p:cNvSpPr/>
            <p:nvPr/>
          </p:nvSpPr>
          <p:spPr>
            <a:xfrm>
              <a:off x="4387700" y="4259825"/>
              <a:ext cx="209600" cy="235950"/>
            </a:xfrm>
            <a:custGeom>
              <a:rect b="b" l="l" r="r" t="t"/>
              <a:pathLst>
                <a:path extrusionOk="0" h="9438" w="8384">
                  <a:moveTo>
                    <a:pt x="3442" y="0"/>
                  </a:moveTo>
                  <a:cubicBezTo>
                    <a:pt x="3020" y="41"/>
                    <a:pt x="2651" y="94"/>
                    <a:pt x="2733" y="576"/>
                  </a:cubicBezTo>
                  <a:cubicBezTo>
                    <a:pt x="2814" y="1029"/>
                    <a:pt x="3053" y="1403"/>
                    <a:pt x="2393" y="1431"/>
                  </a:cubicBezTo>
                  <a:cubicBezTo>
                    <a:pt x="2376" y="1432"/>
                    <a:pt x="2359" y="1432"/>
                    <a:pt x="2343" y="1432"/>
                  </a:cubicBezTo>
                  <a:cubicBezTo>
                    <a:pt x="2058" y="1432"/>
                    <a:pt x="1891" y="1347"/>
                    <a:pt x="1758" y="1347"/>
                  </a:cubicBezTo>
                  <a:cubicBezTo>
                    <a:pt x="1630" y="1347"/>
                    <a:pt x="1533" y="1424"/>
                    <a:pt x="1391" y="1723"/>
                  </a:cubicBezTo>
                  <a:cubicBezTo>
                    <a:pt x="1156" y="2206"/>
                    <a:pt x="1111" y="2741"/>
                    <a:pt x="710" y="3146"/>
                  </a:cubicBezTo>
                  <a:cubicBezTo>
                    <a:pt x="135" y="3714"/>
                    <a:pt x="0" y="3802"/>
                    <a:pt x="207" y="4638"/>
                  </a:cubicBezTo>
                  <a:cubicBezTo>
                    <a:pt x="296" y="5003"/>
                    <a:pt x="455" y="5578"/>
                    <a:pt x="135" y="5866"/>
                  </a:cubicBezTo>
                  <a:cubicBezTo>
                    <a:pt x="296" y="6012"/>
                    <a:pt x="475" y="6146"/>
                    <a:pt x="608" y="6341"/>
                  </a:cubicBezTo>
                  <a:cubicBezTo>
                    <a:pt x="782" y="6588"/>
                    <a:pt x="909" y="7001"/>
                    <a:pt x="1156" y="7187"/>
                  </a:cubicBezTo>
                  <a:cubicBezTo>
                    <a:pt x="1362" y="7342"/>
                    <a:pt x="1679" y="7301"/>
                    <a:pt x="1906" y="7394"/>
                  </a:cubicBezTo>
                  <a:cubicBezTo>
                    <a:pt x="2218" y="7536"/>
                    <a:pt x="2400" y="7783"/>
                    <a:pt x="2558" y="8075"/>
                  </a:cubicBezTo>
                  <a:cubicBezTo>
                    <a:pt x="2826" y="8590"/>
                    <a:pt x="2866" y="9105"/>
                    <a:pt x="3487" y="9299"/>
                  </a:cubicBezTo>
                  <a:cubicBezTo>
                    <a:pt x="3600" y="9332"/>
                    <a:pt x="3868" y="9437"/>
                    <a:pt x="4054" y="9437"/>
                  </a:cubicBezTo>
                  <a:cubicBezTo>
                    <a:pt x="4095" y="9437"/>
                    <a:pt x="4135" y="9425"/>
                    <a:pt x="4168" y="9413"/>
                  </a:cubicBezTo>
                  <a:cubicBezTo>
                    <a:pt x="4403" y="9324"/>
                    <a:pt x="4371" y="8890"/>
                    <a:pt x="4371" y="8671"/>
                  </a:cubicBezTo>
                  <a:cubicBezTo>
                    <a:pt x="4371" y="8075"/>
                    <a:pt x="4168" y="7106"/>
                    <a:pt x="4642" y="6681"/>
                  </a:cubicBezTo>
                  <a:cubicBezTo>
                    <a:pt x="4990" y="6373"/>
                    <a:pt x="5250" y="6154"/>
                    <a:pt x="5384" y="5651"/>
                  </a:cubicBezTo>
                  <a:cubicBezTo>
                    <a:pt x="5449" y="5396"/>
                    <a:pt x="5469" y="5064"/>
                    <a:pt x="5698" y="5064"/>
                  </a:cubicBezTo>
                  <a:cubicBezTo>
                    <a:pt x="5757" y="5064"/>
                    <a:pt x="5829" y="5086"/>
                    <a:pt x="5919" y="5136"/>
                  </a:cubicBezTo>
                  <a:cubicBezTo>
                    <a:pt x="6224" y="5306"/>
                    <a:pt x="6505" y="5802"/>
                    <a:pt x="6908" y="5802"/>
                  </a:cubicBezTo>
                  <a:cubicBezTo>
                    <a:pt x="6938" y="5802"/>
                    <a:pt x="6969" y="5799"/>
                    <a:pt x="7001" y="5793"/>
                  </a:cubicBezTo>
                  <a:cubicBezTo>
                    <a:pt x="7127" y="5772"/>
                    <a:pt x="7188" y="5703"/>
                    <a:pt x="7228" y="5611"/>
                  </a:cubicBezTo>
                  <a:cubicBezTo>
                    <a:pt x="7314" y="5411"/>
                    <a:pt x="7248" y="5104"/>
                    <a:pt x="7220" y="4889"/>
                  </a:cubicBezTo>
                  <a:cubicBezTo>
                    <a:pt x="7188" y="4702"/>
                    <a:pt x="7087" y="4528"/>
                    <a:pt x="7241" y="4382"/>
                  </a:cubicBezTo>
                  <a:cubicBezTo>
                    <a:pt x="7403" y="4216"/>
                    <a:pt x="7796" y="4268"/>
                    <a:pt x="8002" y="4135"/>
                  </a:cubicBezTo>
                  <a:cubicBezTo>
                    <a:pt x="8137" y="4049"/>
                    <a:pt x="8270" y="3855"/>
                    <a:pt x="8331" y="3649"/>
                  </a:cubicBezTo>
                  <a:cubicBezTo>
                    <a:pt x="8384" y="3486"/>
                    <a:pt x="8384" y="3308"/>
                    <a:pt x="8283" y="3186"/>
                  </a:cubicBezTo>
                  <a:cubicBezTo>
                    <a:pt x="8104" y="2960"/>
                    <a:pt x="7561" y="3012"/>
                    <a:pt x="7301" y="2947"/>
                  </a:cubicBezTo>
                  <a:cubicBezTo>
                    <a:pt x="7054" y="2874"/>
                    <a:pt x="6888" y="2741"/>
                    <a:pt x="6734" y="2546"/>
                  </a:cubicBezTo>
                  <a:cubicBezTo>
                    <a:pt x="6507" y="2246"/>
                    <a:pt x="6373" y="1926"/>
                    <a:pt x="6053" y="1710"/>
                  </a:cubicBezTo>
                  <a:cubicBezTo>
                    <a:pt x="5798" y="1544"/>
                    <a:pt x="5538" y="1557"/>
                    <a:pt x="5271" y="1471"/>
                  </a:cubicBezTo>
                  <a:cubicBezTo>
                    <a:pt x="4642" y="1269"/>
                    <a:pt x="4784" y="722"/>
                    <a:pt x="4342" y="389"/>
                  </a:cubicBezTo>
                  <a:cubicBezTo>
                    <a:pt x="4144" y="247"/>
                    <a:pt x="3835" y="236"/>
                    <a:pt x="3620" y="122"/>
                  </a:cubicBezTo>
                  <a:cubicBezTo>
                    <a:pt x="3555" y="94"/>
                    <a:pt x="3495" y="49"/>
                    <a:pt x="3442"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7"/>
            <p:cNvSpPr/>
            <p:nvPr/>
          </p:nvSpPr>
          <p:spPr>
            <a:xfrm>
              <a:off x="4424775" y="355075"/>
              <a:ext cx="824575" cy="1483800"/>
            </a:xfrm>
            <a:custGeom>
              <a:rect b="b" l="l" r="r" t="t"/>
              <a:pathLst>
                <a:path extrusionOk="0" h="59352" w="32983">
                  <a:moveTo>
                    <a:pt x="14045" y="1"/>
                  </a:moveTo>
                  <a:cubicBezTo>
                    <a:pt x="13587" y="1"/>
                    <a:pt x="13099" y="386"/>
                    <a:pt x="12779" y="722"/>
                  </a:cubicBezTo>
                  <a:cubicBezTo>
                    <a:pt x="12637" y="868"/>
                    <a:pt x="12523" y="1135"/>
                    <a:pt x="12345" y="1261"/>
                  </a:cubicBezTo>
                  <a:cubicBezTo>
                    <a:pt x="12016" y="1488"/>
                    <a:pt x="11664" y="1382"/>
                    <a:pt x="11335" y="1650"/>
                  </a:cubicBezTo>
                  <a:cubicBezTo>
                    <a:pt x="10780" y="2116"/>
                    <a:pt x="10821" y="3126"/>
                    <a:pt x="10821" y="3786"/>
                  </a:cubicBezTo>
                  <a:cubicBezTo>
                    <a:pt x="10821" y="5169"/>
                    <a:pt x="10647" y="6892"/>
                    <a:pt x="10192" y="8161"/>
                  </a:cubicBezTo>
                  <a:cubicBezTo>
                    <a:pt x="10059" y="8542"/>
                    <a:pt x="9479" y="9564"/>
                    <a:pt x="9086" y="9746"/>
                  </a:cubicBezTo>
                  <a:cubicBezTo>
                    <a:pt x="8964" y="9805"/>
                    <a:pt x="8848" y="9831"/>
                    <a:pt x="8735" y="9831"/>
                  </a:cubicBezTo>
                  <a:cubicBezTo>
                    <a:pt x="8038" y="9831"/>
                    <a:pt x="7490" y="8849"/>
                    <a:pt x="6835" y="8849"/>
                  </a:cubicBezTo>
                  <a:cubicBezTo>
                    <a:pt x="6826" y="8849"/>
                    <a:pt x="6817" y="8849"/>
                    <a:pt x="6807" y="8849"/>
                  </a:cubicBezTo>
                  <a:cubicBezTo>
                    <a:pt x="6293" y="8870"/>
                    <a:pt x="6232" y="9429"/>
                    <a:pt x="5872" y="9676"/>
                  </a:cubicBezTo>
                  <a:cubicBezTo>
                    <a:pt x="5657" y="9830"/>
                    <a:pt x="5395" y="9880"/>
                    <a:pt x="5129" y="9880"/>
                  </a:cubicBezTo>
                  <a:cubicBezTo>
                    <a:pt x="5022" y="9880"/>
                    <a:pt x="4915" y="9872"/>
                    <a:pt x="4809" y="9859"/>
                  </a:cubicBezTo>
                  <a:cubicBezTo>
                    <a:pt x="3580" y="9738"/>
                    <a:pt x="2859" y="9158"/>
                    <a:pt x="2280" y="8129"/>
                  </a:cubicBezTo>
                  <a:cubicBezTo>
                    <a:pt x="2005" y="7619"/>
                    <a:pt x="1797" y="6760"/>
                    <a:pt x="1109" y="6760"/>
                  </a:cubicBezTo>
                  <a:cubicBezTo>
                    <a:pt x="1075" y="6760"/>
                    <a:pt x="1039" y="6762"/>
                    <a:pt x="1002" y="6766"/>
                  </a:cubicBezTo>
                  <a:cubicBezTo>
                    <a:pt x="341" y="6851"/>
                    <a:pt x="156" y="7613"/>
                    <a:pt x="1" y="8343"/>
                  </a:cubicBezTo>
                  <a:cubicBezTo>
                    <a:pt x="94" y="8449"/>
                    <a:pt x="196" y="8561"/>
                    <a:pt x="330" y="8655"/>
                  </a:cubicBezTo>
                  <a:cubicBezTo>
                    <a:pt x="735" y="8943"/>
                    <a:pt x="1250" y="8995"/>
                    <a:pt x="1651" y="9291"/>
                  </a:cubicBezTo>
                  <a:cubicBezTo>
                    <a:pt x="2425" y="9859"/>
                    <a:pt x="2880" y="10767"/>
                    <a:pt x="3694" y="11294"/>
                  </a:cubicBezTo>
                  <a:cubicBezTo>
                    <a:pt x="4529" y="11830"/>
                    <a:pt x="5178" y="12263"/>
                    <a:pt x="5758" y="13070"/>
                  </a:cubicBezTo>
                  <a:cubicBezTo>
                    <a:pt x="6345" y="13873"/>
                    <a:pt x="6252" y="14700"/>
                    <a:pt x="6540" y="15575"/>
                  </a:cubicBezTo>
                  <a:cubicBezTo>
                    <a:pt x="6860" y="16544"/>
                    <a:pt x="7777" y="17946"/>
                    <a:pt x="7367" y="18977"/>
                  </a:cubicBezTo>
                  <a:cubicBezTo>
                    <a:pt x="8624" y="20124"/>
                    <a:pt x="8271" y="21372"/>
                    <a:pt x="8523" y="22856"/>
                  </a:cubicBezTo>
                  <a:cubicBezTo>
                    <a:pt x="8656" y="23638"/>
                    <a:pt x="9345" y="24558"/>
                    <a:pt x="9179" y="25207"/>
                  </a:cubicBezTo>
                  <a:cubicBezTo>
                    <a:pt x="9532" y="25301"/>
                    <a:pt x="9872" y="25402"/>
                    <a:pt x="10201" y="25548"/>
                  </a:cubicBezTo>
                  <a:cubicBezTo>
                    <a:pt x="11120" y="25941"/>
                    <a:pt x="12799" y="26784"/>
                    <a:pt x="13139" y="27785"/>
                  </a:cubicBezTo>
                  <a:cubicBezTo>
                    <a:pt x="13407" y="28547"/>
                    <a:pt x="13367" y="30136"/>
                    <a:pt x="13006" y="30850"/>
                  </a:cubicBezTo>
                  <a:cubicBezTo>
                    <a:pt x="12698" y="31486"/>
                    <a:pt x="12098" y="31685"/>
                    <a:pt x="11530" y="32106"/>
                  </a:cubicBezTo>
                  <a:cubicBezTo>
                    <a:pt x="10963" y="32540"/>
                    <a:pt x="10687" y="33015"/>
                    <a:pt x="10366" y="33643"/>
                  </a:cubicBezTo>
                  <a:cubicBezTo>
                    <a:pt x="9584" y="35159"/>
                    <a:pt x="9066" y="36708"/>
                    <a:pt x="8182" y="38192"/>
                  </a:cubicBezTo>
                  <a:cubicBezTo>
                    <a:pt x="7416" y="39460"/>
                    <a:pt x="6953" y="40316"/>
                    <a:pt x="5737" y="41122"/>
                  </a:cubicBezTo>
                  <a:cubicBezTo>
                    <a:pt x="5178" y="41483"/>
                    <a:pt x="5170" y="41657"/>
                    <a:pt x="4809" y="42213"/>
                  </a:cubicBezTo>
                  <a:cubicBezTo>
                    <a:pt x="4509" y="42667"/>
                    <a:pt x="3909" y="42987"/>
                    <a:pt x="3755" y="43534"/>
                  </a:cubicBezTo>
                  <a:cubicBezTo>
                    <a:pt x="3601" y="44134"/>
                    <a:pt x="4035" y="44949"/>
                    <a:pt x="4115" y="45537"/>
                  </a:cubicBezTo>
                  <a:cubicBezTo>
                    <a:pt x="4209" y="46145"/>
                    <a:pt x="4096" y="46761"/>
                    <a:pt x="4128" y="47349"/>
                  </a:cubicBezTo>
                  <a:cubicBezTo>
                    <a:pt x="4188" y="48496"/>
                    <a:pt x="4963" y="49558"/>
                    <a:pt x="5458" y="50588"/>
                  </a:cubicBezTo>
                  <a:cubicBezTo>
                    <a:pt x="5984" y="51703"/>
                    <a:pt x="5737" y="52838"/>
                    <a:pt x="5518" y="54013"/>
                  </a:cubicBezTo>
                  <a:cubicBezTo>
                    <a:pt x="5365" y="54902"/>
                    <a:pt x="4590" y="56624"/>
                    <a:pt x="5332" y="57353"/>
                  </a:cubicBezTo>
                  <a:cubicBezTo>
                    <a:pt x="5612" y="57626"/>
                    <a:pt x="5982" y="57699"/>
                    <a:pt x="6382" y="57699"/>
                  </a:cubicBezTo>
                  <a:cubicBezTo>
                    <a:pt x="6842" y="57699"/>
                    <a:pt x="7343" y="57603"/>
                    <a:pt x="7794" y="57603"/>
                  </a:cubicBezTo>
                  <a:cubicBezTo>
                    <a:pt x="8064" y="57603"/>
                    <a:pt x="8315" y="57637"/>
                    <a:pt x="8531" y="57747"/>
                  </a:cubicBezTo>
                  <a:cubicBezTo>
                    <a:pt x="9110" y="58034"/>
                    <a:pt x="9118" y="58769"/>
                    <a:pt x="9698" y="59109"/>
                  </a:cubicBezTo>
                  <a:cubicBezTo>
                    <a:pt x="10052" y="59315"/>
                    <a:pt x="10369" y="59351"/>
                    <a:pt x="10736" y="59351"/>
                  </a:cubicBezTo>
                  <a:cubicBezTo>
                    <a:pt x="10860" y="59351"/>
                    <a:pt x="10990" y="59347"/>
                    <a:pt x="11129" y="59344"/>
                  </a:cubicBezTo>
                  <a:cubicBezTo>
                    <a:pt x="13225" y="59323"/>
                    <a:pt x="14976" y="58128"/>
                    <a:pt x="17027" y="57808"/>
                  </a:cubicBezTo>
                  <a:cubicBezTo>
                    <a:pt x="19018" y="57488"/>
                    <a:pt x="20380" y="55416"/>
                    <a:pt x="22370" y="54950"/>
                  </a:cubicBezTo>
                  <a:cubicBezTo>
                    <a:pt x="23177" y="54767"/>
                    <a:pt x="24588" y="55035"/>
                    <a:pt x="25261" y="54589"/>
                  </a:cubicBezTo>
                  <a:cubicBezTo>
                    <a:pt x="25682" y="54301"/>
                    <a:pt x="25714" y="53826"/>
                    <a:pt x="25918" y="53413"/>
                  </a:cubicBezTo>
                  <a:cubicBezTo>
                    <a:pt x="26209" y="52858"/>
                    <a:pt x="26631" y="52352"/>
                    <a:pt x="27044" y="51877"/>
                  </a:cubicBezTo>
                  <a:cubicBezTo>
                    <a:pt x="28541" y="50187"/>
                    <a:pt x="29890" y="48184"/>
                    <a:pt x="30571" y="46019"/>
                  </a:cubicBezTo>
                  <a:cubicBezTo>
                    <a:pt x="31232" y="43947"/>
                    <a:pt x="32549" y="42245"/>
                    <a:pt x="32809" y="40048"/>
                  </a:cubicBezTo>
                  <a:cubicBezTo>
                    <a:pt x="32910" y="39152"/>
                    <a:pt x="32983" y="38357"/>
                    <a:pt x="32241" y="37810"/>
                  </a:cubicBezTo>
                  <a:cubicBezTo>
                    <a:pt x="31192" y="37028"/>
                    <a:pt x="29497" y="37015"/>
                    <a:pt x="28633" y="36027"/>
                  </a:cubicBezTo>
                  <a:cubicBezTo>
                    <a:pt x="27405" y="34644"/>
                    <a:pt x="29314" y="32755"/>
                    <a:pt x="27620" y="31580"/>
                  </a:cubicBezTo>
                  <a:cubicBezTo>
                    <a:pt x="26825" y="31036"/>
                    <a:pt x="27024" y="30695"/>
                    <a:pt x="26610" y="29849"/>
                  </a:cubicBezTo>
                  <a:cubicBezTo>
                    <a:pt x="26258" y="29114"/>
                    <a:pt x="25033" y="29095"/>
                    <a:pt x="24786" y="28519"/>
                  </a:cubicBezTo>
                  <a:cubicBezTo>
                    <a:pt x="24600" y="28093"/>
                    <a:pt x="25321" y="26702"/>
                    <a:pt x="25362" y="26188"/>
                  </a:cubicBezTo>
                  <a:cubicBezTo>
                    <a:pt x="25422" y="25288"/>
                    <a:pt x="25321" y="24186"/>
                    <a:pt x="24993" y="23350"/>
                  </a:cubicBezTo>
                  <a:cubicBezTo>
                    <a:pt x="24373" y="21806"/>
                    <a:pt x="23270" y="20711"/>
                    <a:pt x="22095" y="19617"/>
                  </a:cubicBezTo>
                  <a:cubicBezTo>
                    <a:pt x="20533" y="18161"/>
                    <a:pt x="20445" y="17119"/>
                    <a:pt x="21102" y="15295"/>
                  </a:cubicBezTo>
                  <a:cubicBezTo>
                    <a:pt x="21547" y="14088"/>
                    <a:pt x="21794" y="12263"/>
                    <a:pt x="20720" y="11396"/>
                  </a:cubicBezTo>
                  <a:cubicBezTo>
                    <a:pt x="19605" y="10500"/>
                    <a:pt x="18020" y="10346"/>
                    <a:pt x="17814" y="8696"/>
                  </a:cubicBezTo>
                  <a:cubicBezTo>
                    <a:pt x="17680" y="7613"/>
                    <a:pt x="17433" y="6664"/>
                    <a:pt x="17307" y="5631"/>
                  </a:cubicBezTo>
                  <a:cubicBezTo>
                    <a:pt x="17282" y="5638"/>
                    <a:pt x="17257" y="5642"/>
                    <a:pt x="17232" y="5642"/>
                  </a:cubicBezTo>
                  <a:cubicBezTo>
                    <a:pt x="17116" y="5642"/>
                    <a:pt x="17003" y="5560"/>
                    <a:pt x="16894" y="5363"/>
                  </a:cubicBezTo>
                  <a:cubicBezTo>
                    <a:pt x="16666" y="4970"/>
                    <a:pt x="17027" y="4261"/>
                    <a:pt x="17214" y="3953"/>
                  </a:cubicBezTo>
                  <a:cubicBezTo>
                    <a:pt x="17474" y="3539"/>
                    <a:pt x="17947" y="3094"/>
                    <a:pt x="17728" y="2538"/>
                  </a:cubicBezTo>
                  <a:cubicBezTo>
                    <a:pt x="17502" y="1962"/>
                    <a:pt x="16598" y="1816"/>
                    <a:pt x="16091" y="1610"/>
                  </a:cubicBezTo>
                  <a:cubicBezTo>
                    <a:pt x="15751" y="1464"/>
                    <a:pt x="15349" y="1302"/>
                    <a:pt x="15081" y="1054"/>
                  </a:cubicBezTo>
                  <a:cubicBezTo>
                    <a:pt x="14822" y="807"/>
                    <a:pt x="14782" y="381"/>
                    <a:pt x="14514" y="166"/>
                  </a:cubicBezTo>
                  <a:cubicBezTo>
                    <a:pt x="14367" y="49"/>
                    <a:pt x="14208" y="1"/>
                    <a:pt x="1404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7"/>
            <p:cNvSpPr/>
            <p:nvPr/>
          </p:nvSpPr>
          <p:spPr>
            <a:xfrm>
              <a:off x="4404950" y="1812400"/>
              <a:ext cx="105700" cy="68000"/>
            </a:xfrm>
            <a:custGeom>
              <a:rect b="b" l="l" r="r" t="t"/>
              <a:pathLst>
                <a:path extrusionOk="0" h="2720" w="4228">
                  <a:moveTo>
                    <a:pt x="1677" y="1"/>
                  </a:moveTo>
                  <a:cubicBezTo>
                    <a:pt x="1225" y="1"/>
                    <a:pt x="1009" y="245"/>
                    <a:pt x="701" y="330"/>
                  </a:cubicBezTo>
                  <a:cubicBezTo>
                    <a:pt x="453" y="411"/>
                    <a:pt x="0" y="1197"/>
                    <a:pt x="238" y="1517"/>
                  </a:cubicBezTo>
                  <a:cubicBezTo>
                    <a:pt x="433" y="1793"/>
                    <a:pt x="1134" y="1679"/>
                    <a:pt x="1422" y="1765"/>
                  </a:cubicBezTo>
                  <a:cubicBezTo>
                    <a:pt x="1931" y="1893"/>
                    <a:pt x="2701" y="2720"/>
                    <a:pt x="3372" y="2720"/>
                  </a:cubicBezTo>
                  <a:cubicBezTo>
                    <a:pt x="3546" y="2720"/>
                    <a:pt x="3713" y="2664"/>
                    <a:pt x="3867" y="2527"/>
                  </a:cubicBezTo>
                  <a:cubicBezTo>
                    <a:pt x="4086" y="2332"/>
                    <a:pt x="4227" y="1586"/>
                    <a:pt x="4154" y="1298"/>
                  </a:cubicBezTo>
                  <a:cubicBezTo>
                    <a:pt x="3980" y="577"/>
                    <a:pt x="3591" y="772"/>
                    <a:pt x="3065" y="568"/>
                  </a:cubicBezTo>
                  <a:cubicBezTo>
                    <a:pt x="2610" y="390"/>
                    <a:pt x="2330" y="62"/>
                    <a:pt x="1824" y="9"/>
                  </a:cubicBezTo>
                  <a:cubicBezTo>
                    <a:pt x="1772" y="3"/>
                    <a:pt x="1723" y="1"/>
                    <a:pt x="167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7"/>
            <p:cNvSpPr/>
            <p:nvPr/>
          </p:nvSpPr>
          <p:spPr>
            <a:xfrm>
              <a:off x="4318075" y="2138975"/>
              <a:ext cx="127400" cy="175950"/>
            </a:xfrm>
            <a:custGeom>
              <a:rect b="b" l="l" r="r" t="t"/>
              <a:pathLst>
                <a:path extrusionOk="0" h="7038" w="5096">
                  <a:moveTo>
                    <a:pt x="4285" y="0"/>
                  </a:moveTo>
                  <a:cubicBezTo>
                    <a:pt x="4123" y="0"/>
                    <a:pt x="3969" y="25"/>
                    <a:pt x="3868" y="65"/>
                  </a:cubicBezTo>
                  <a:cubicBezTo>
                    <a:pt x="3507" y="211"/>
                    <a:pt x="3588" y="612"/>
                    <a:pt x="3320" y="830"/>
                  </a:cubicBezTo>
                  <a:cubicBezTo>
                    <a:pt x="3032" y="1078"/>
                    <a:pt x="2546" y="952"/>
                    <a:pt x="2198" y="1058"/>
                  </a:cubicBezTo>
                  <a:cubicBezTo>
                    <a:pt x="1857" y="1147"/>
                    <a:pt x="1691" y="1313"/>
                    <a:pt x="1464" y="1581"/>
                  </a:cubicBezTo>
                  <a:cubicBezTo>
                    <a:pt x="1298" y="1767"/>
                    <a:pt x="868" y="2108"/>
                    <a:pt x="876" y="2221"/>
                  </a:cubicBezTo>
                  <a:cubicBezTo>
                    <a:pt x="536" y="2634"/>
                    <a:pt x="369" y="3202"/>
                    <a:pt x="256" y="3717"/>
                  </a:cubicBezTo>
                  <a:cubicBezTo>
                    <a:pt x="187" y="4058"/>
                    <a:pt x="1" y="4604"/>
                    <a:pt x="175" y="4892"/>
                  </a:cubicBezTo>
                  <a:cubicBezTo>
                    <a:pt x="329" y="5139"/>
                    <a:pt x="588" y="5160"/>
                    <a:pt x="669" y="5468"/>
                  </a:cubicBezTo>
                  <a:cubicBezTo>
                    <a:pt x="730" y="5708"/>
                    <a:pt x="661" y="6015"/>
                    <a:pt x="609" y="6234"/>
                  </a:cubicBezTo>
                  <a:cubicBezTo>
                    <a:pt x="556" y="6429"/>
                    <a:pt x="308" y="6750"/>
                    <a:pt x="483" y="6944"/>
                  </a:cubicBezTo>
                  <a:cubicBezTo>
                    <a:pt x="549" y="7009"/>
                    <a:pt x="767" y="7037"/>
                    <a:pt x="954" y="7037"/>
                  </a:cubicBezTo>
                  <a:cubicBezTo>
                    <a:pt x="1068" y="7037"/>
                    <a:pt x="1169" y="7027"/>
                    <a:pt x="1217" y="7008"/>
                  </a:cubicBezTo>
                  <a:cubicBezTo>
                    <a:pt x="1772" y="6782"/>
                    <a:pt x="1679" y="5902"/>
                    <a:pt x="2064" y="5521"/>
                  </a:cubicBezTo>
                  <a:cubicBezTo>
                    <a:pt x="2319" y="5266"/>
                    <a:pt x="2826" y="5180"/>
                    <a:pt x="3126" y="4945"/>
                  </a:cubicBezTo>
                  <a:cubicBezTo>
                    <a:pt x="3402" y="4726"/>
                    <a:pt x="3414" y="4520"/>
                    <a:pt x="3414" y="4159"/>
                  </a:cubicBezTo>
                  <a:cubicBezTo>
                    <a:pt x="3414" y="3810"/>
                    <a:pt x="3373" y="3592"/>
                    <a:pt x="3247" y="3275"/>
                  </a:cubicBezTo>
                  <a:cubicBezTo>
                    <a:pt x="3154" y="3048"/>
                    <a:pt x="3032" y="2768"/>
                    <a:pt x="3126" y="2529"/>
                  </a:cubicBezTo>
                  <a:cubicBezTo>
                    <a:pt x="3247" y="2213"/>
                    <a:pt x="3640" y="2099"/>
                    <a:pt x="3889" y="1893"/>
                  </a:cubicBezTo>
                  <a:cubicBezTo>
                    <a:pt x="4136" y="1686"/>
                    <a:pt x="4321" y="1532"/>
                    <a:pt x="4497" y="1260"/>
                  </a:cubicBezTo>
                  <a:cubicBezTo>
                    <a:pt x="4650" y="1025"/>
                    <a:pt x="5096" y="612"/>
                    <a:pt x="4991" y="304"/>
                  </a:cubicBezTo>
                  <a:cubicBezTo>
                    <a:pt x="4912" y="83"/>
                    <a:pt x="4584" y="0"/>
                    <a:pt x="428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7"/>
            <p:cNvSpPr/>
            <p:nvPr/>
          </p:nvSpPr>
          <p:spPr>
            <a:xfrm>
              <a:off x="4142950" y="3519075"/>
              <a:ext cx="686925" cy="406125"/>
            </a:xfrm>
            <a:custGeom>
              <a:rect b="b" l="l" r="r" t="t"/>
              <a:pathLst>
                <a:path extrusionOk="0" h="16245" w="27477">
                  <a:moveTo>
                    <a:pt x="18774" y="0"/>
                  </a:moveTo>
                  <a:cubicBezTo>
                    <a:pt x="18309" y="0"/>
                    <a:pt x="17686" y="116"/>
                    <a:pt x="17392" y="410"/>
                  </a:cubicBezTo>
                  <a:cubicBezTo>
                    <a:pt x="17091" y="710"/>
                    <a:pt x="17145" y="1237"/>
                    <a:pt x="16877" y="1565"/>
                  </a:cubicBezTo>
                  <a:cubicBezTo>
                    <a:pt x="16556" y="1968"/>
                    <a:pt x="16112" y="2054"/>
                    <a:pt x="15645" y="2054"/>
                  </a:cubicBezTo>
                  <a:cubicBezTo>
                    <a:pt x="15298" y="2054"/>
                    <a:pt x="14939" y="2007"/>
                    <a:pt x="14606" y="2007"/>
                  </a:cubicBezTo>
                  <a:cubicBezTo>
                    <a:pt x="14538" y="2007"/>
                    <a:pt x="14476" y="2007"/>
                    <a:pt x="14419" y="2007"/>
                  </a:cubicBezTo>
                  <a:cubicBezTo>
                    <a:pt x="14058" y="2007"/>
                    <a:pt x="13913" y="2028"/>
                    <a:pt x="13625" y="2340"/>
                  </a:cubicBezTo>
                  <a:cubicBezTo>
                    <a:pt x="13277" y="2708"/>
                    <a:pt x="12985" y="3029"/>
                    <a:pt x="12470" y="3183"/>
                  </a:cubicBezTo>
                  <a:cubicBezTo>
                    <a:pt x="11627" y="3434"/>
                    <a:pt x="10645" y="3276"/>
                    <a:pt x="10285" y="4297"/>
                  </a:cubicBezTo>
                  <a:cubicBezTo>
                    <a:pt x="10110" y="4792"/>
                    <a:pt x="10067" y="4978"/>
                    <a:pt x="9478" y="5032"/>
                  </a:cubicBezTo>
                  <a:cubicBezTo>
                    <a:pt x="9207" y="5058"/>
                    <a:pt x="8913" y="5071"/>
                    <a:pt x="8620" y="5071"/>
                  </a:cubicBezTo>
                  <a:cubicBezTo>
                    <a:pt x="8327" y="5071"/>
                    <a:pt x="8035" y="5058"/>
                    <a:pt x="7768" y="5032"/>
                  </a:cubicBezTo>
                  <a:cubicBezTo>
                    <a:pt x="6759" y="4938"/>
                    <a:pt x="5737" y="4318"/>
                    <a:pt x="4796" y="3957"/>
                  </a:cubicBezTo>
                  <a:cubicBezTo>
                    <a:pt x="4387" y="3803"/>
                    <a:pt x="4026" y="3670"/>
                    <a:pt x="3685" y="3382"/>
                  </a:cubicBezTo>
                  <a:cubicBezTo>
                    <a:pt x="3507" y="3236"/>
                    <a:pt x="3292" y="3049"/>
                    <a:pt x="3073" y="2875"/>
                  </a:cubicBezTo>
                  <a:lnTo>
                    <a:pt x="3073" y="2875"/>
                  </a:lnTo>
                  <a:cubicBezTo>
                    <a:pt x="3073" y="2927"/>
                    <a:pt x="3073" y="2968"/>
                    <a:pt x="3086" y="3021"/>
                  </a:cubicBezTo>
                  <a:cubicBezTo>
                    <a:pt x="3167" y="3556"/>
                    <a:pt x="3552" y="4545"/>
                    <a:pt x="3032" y="5019"/>
                  </a:cubicBezTo>
                  <a:cubicBezTo>
                    <a:pt x="2866" y="5170"/>
                    <a:pt x="2689" y="5222"/>
                    <a:pt x="2508" y="5222"/>
                  </a:cubicBezTo>
                  <a:cubicBezTo>
                    <a:pt x="2103" y="5222"/>
                    <a:pt x="1676" y="4963"/>
                    <a:pt x="1287" y="4963"/>
                  </a:cubicBezTo>
                  <a:cubicBezTo>
                    <a:pt x="1250" y="4963"/>
                    <a:pt x="1213" y="4965"/>
                    <a:pt x="1176" y="4971"/>
                  </a:cubicBezTo>
                  <a:cubicBezTo>
                    <a:pt x="994" y="5659"/>
                    <a:pt x="1776" y="5607"/>
                    <a:pt x="1784" y="6215"/>
                  </a:cubicBezTo>
                  <a:cubicBezTo>
                    <a:pt x="1808" y="6896"/>
                    <a:pt x="970" y="7010"/>
                    <a:pt x="633" y="7423"/>
                  </a:cubicBezTo>
                  <a:cubicBezTo>
                    <a:pt x="1" y="8185"/>
                    <a:pt x="848" y="9032"/>
                    <a:pt x="540" y="9661"/>
                  </a:cubicBezTo>
                  <a:cubicBezTo>
                    <a:pt x="519" y="9702"/>
                    <a:pt x="475" y="9754"/>
                    <a:pt x="426" y="9794"/>
                  </a:cubicBezTo>
                  <a:cubicBezTo>
                    <a:pt x="495" y="9961"/>
                    <a:pt x="581" y="10115"/>
                    <a:pt x="693" y="10249"/>
                  </a:cubicBezTo>
                  <a:cubicBezTo>
                    <a:pt x="1075" y="10683"/>
                    <a:pt x="1229" y="10857"/>
                    <a:pt x="1127" y="11477"/>
                  </a:cubicBezTo>
                  <a:cubicBezTo>
                    <a:pt x="1083" y="11704"/>
                    <a:pt x="1034" y="11878"/>
                    <a:pt x="961" y="12024"/>
                  </a:cubicBezTo>
                  <a:cubicBezTo>
                    <a:pt x="1403" y="12219"/>
                    <a:pt x="1870" y="12518"/>
                    <a:pt x="2169" y="12713"/>
                  </a:cubicBezTo>
                  <a:cubicBezTo>
                    <a:pt x="2858" y="13167"/>
                    <a:pt x="3232" y="13788"/>
                    <a:pt x="3560" y="14509"/>
                  </a:cubicBezTo>
                  <a:cubicBezTo>
                    <a:pt x="3840" y="15134"/>
                    <a:pt x="4134" y="15235"/>
                    <a:pt x="4493" y="15235"/>
                  </a:cubicBezTo>
                  <a:cubicBezTo>
                    <a:pt x="4663" y="15235"/>
                    <a:pt x="4848" y="15212"/>
                    <a:pt x="5053" y="15212"/>
                  </a:cubicBezTo>
                  <a:cubicBezTo>
                    <a:pt x="5229" y="15212"/>
                    <a:pt x="5421" y="15229"/>
                    <a:pt x="5631" y="15291"/>
                  </a:cubicBezTo>
                  <a:cubicBezTo>
                    <a:pt x="6398" y="15519"/>
                    <a:pt x="6880" y="16147"/>
                    <a:pt x="7735" y="16220"/>
                  </a:cubicBezTo>
                  <a:cubicBezTo>
                    <a:pt x="7904" y="16236"/>
                    <a:pt x="8061" y="16244"/>
                    <a:pt x="8208" y="16244"/>
                  </a:cubicBezTo>
                  <a:cubicBezTo>
                    <a:pt x="8848" y="16244"/>
                    <a:pt x="9325" y="16090"/>
                    <a:pt x="9945" y="15738"/>
                  </a:cubicBezTo>
                  <a:cubicBezTo>
                    <a:pt x="10214" y="15582"/>
                    <a:pt x="10530" y="15431"/>
                    <a:pt x="10837" y="15431"/>
                  </a:cubicBezTo>
                  <a:cubicBezTo>
                    <a:pt x="11001" y="15431"/>
                    <a:pt x="11164" y="15475"/>
                    <a:pt x="11315" y="15583"/>
                  </a:cubicBezTo>
                  <a:cubicBezTo>
                    <a:pt x="11356" y="15612"/>
                    <a:pt x="11399" y="15644"/>
                    <a:pt x="11429" y="15685"/>
                  </a:cubicBezTo>
                  <a:lnTo>
                    <a:pt x="11440" y="15685"/>
                  </a:lnTo>
                  <a:cubicBezTo>
                    <a:pt x="11635" y="15604"/>
                    <a:pt x="11822" y="15510"/>
                    <a:pt x="12008" y="15405"/>
                  </a:cubicBezTo>
                  <a:cubicBezTo>
                    <a:pt x="12450" y="15158"/>
                    <a:pt x="12810" y="14777"/>
                    <a:pt x="13257" y="14518"/>
                  </a:cubicBezTo>
                  <a:cubicBezTo>
                    <a:pt x="13885" y="14148"/>
                    <a:pt x="15021" y="13752"/>
                    <a:pt x="15969" y="13752"/>
                  </a:cubicBezTo>
                  <a:cubicBezTo>
                    <a:pt x="16342" y="13752"/>
                    <a:pt x="16686" y="13813"/>
                    <a:pt x="16958" y="13962"/>
                  </a:cubicBezTo>
                  <a:cubicBezTo>
                    <a:pt x="17059" y="14015"/>
                    <a:pt x="17164" y="14088"/>
                    <a:pt x="17257" y="14148"/>
                  </a:cubicBezTo>
                  <a:cubicBezTo>
                    <a:pt x="17626" y="14015"/>
                    <a:pt x="17987" y="13910"/>
                    <a:pt x="18247" y="13841"/>
                  </a:cubicBezTo>
                  <a:cubicBezTo>
                    <a:pt x="19568" y="13467"/>
                    <a:pt x="20156" y="13066"/>
                    <a:pt x="20947" y="12004"/>
                  </a:cubicBezTo>
                  <a:cubicBezTo>
                    <a:pt x="21587" y="11124"/>
                    <a:pt x="22487" y="10723"/>
                    <a:pt x="22661" y="9539"/>
                  </a:cubicBezTo>
                  <a:cubicBezTo>
                    <a:pt x="22734" y="9032"/>
                    <a:pt x="22576" y="8639"/>
                    <a:pt x="22803" y="8185"/>
                  </a:cubicBezTo>
                  <a:cubicBezTo>
                    <a:pt x="22990" y="7837"/>
                    <a:pt x="23289" y="7723"/>
                    <a:pt x="23590" y="7403"/>
                  </a:cubicBezTo>
                  <a:cubicBezTo>
                    <a:pt x="24206" y="6734"/>
                    <a:pt x="24178" y="5652"/>
                    <a:pt x="24753" y="4999"/>
                  </a:cubicBezTo>
                  <a:cubicBezTo>
                    <a:pt x="25414" y="4237"/>
                    <a:pt x="26468" y="4237"/>
                    <a:pt x="27056" y="3390"/>
                  </a:cubicBezTo>
                  <a:cubicBezTo>
                    <a:pt x="27303" y="3049"/>
                    <a:pt x="27209" y="2935"/>
                    <a:pt x="27477" y="2814"/>
                  </a:cubicBezTo>
                  <a:cubicBezTo>
                    <a:pt x="26889" y="1926"/>
                    <a:pt x="26229" y="1124"/>
                    <a:pt x="25045" y="989"/>
                  </a:cubicBezTo>
                  <a:cubicBezTo>
                    <a:pt x="24941" y="975"/>
                    <a:pt x="24839" y="969"/>
                    <a:pt x="24737" y="969"/>
                  </a:cubicBezTo>
                  <a:cubicBezTo>
                    <a:pt x="24664" y="969"/>
                    <a:pt x="24591" y="972"/>
                    <a:pt x="24518" y="978"/>
                  </a:cubicBezTo>
                  <a:cubicBezTo>
                    <a:pt x="24266" y="1003"/>
                    <a:pt x="24005" y="1039"/>
                    <a:pt x="23751" y="1039"/>
                  </a:cubicBezTo>
                  <a:cubicBezTo>
                    <a:pt x="23683" y="1039"/>
                    <a:pt x="23616" y="1036"/>
                    <a:pt x="23549" y="1030"/>
                  </a:cubicBezTo>
                  <a:cubicBezTo>
                    <a:pt x="22937" y="998"/>
                    <a:pt x="22548" y="710"/>
                    <a:pt x="22033" y="390"/>
                  </a:cubicBezTo>
                  <a:cubicBezTo>
                    <a:pt x="21711" y="182"/>
                    <a:pt x="21474" y="124"/>
                    <a:pt x="21177" y="124"/>
                  </a:cubicBezTo>
                  <a:cubicBezTo>
                    <a:pt x="21045" y="124"/>
                    <a:pt x="20901" y="136"/>
                    <a:pt x="20732" y="151"/>
                  </a:cubicBezTo>
                  <a:cubicBezTo>
                    <a:pt x="20619" y="162"/>
                    <a:pt x="20511" y="167"/>
                    <a:pt x="20406" y="167"/>
                  </a:cubicBezTo>
                  <a:cubicBezTo>
                    <a:pt x="19913" y="167"/>
                    <a:pt x="19488" y="59"/>
                    <a:pt x="18980" y="9"/>
                  </a:cubicBezTo>
                  <a:cubicBezTo>
                    <a:pt x="18917" y="3"/>
                    <a:pt x="18847" y="0"/>
                    <a:pt x="18774"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7"/>
            <p:cNvSpPr/>
            <p:nvPr/>
          </p:nvSpPr>
          <p:spPr>
            <a:xfrm>
              <a:off x="3965600" y="2635475"/>
              <a:ext cx="978500" cy="812875"/>
            </a:xfrm>
            <a:custGeom>
              <a:rect b="b" l="l" r="r" t="t"/>
              <a:pathLst>
                <a:path extrusionOk="0" h="32515" w="39140">
                  <a:moveTo>
                    <a:pt x="13853" y="0"/>
                  </a:moveTo>
                  <a:cubicBezTo>
                    <a:pt x="12802" y="0"/>
                    <a:pt x="11691" y="268"/>
                    <a:pt x="10747" y="627"/>
                  </a:cubicBezTo>
                  <a:cubicBezTo>
                    <a:pt x="9718" y="1009"/>
                    <a:pt x="8716" y="1605"/>
                    <a:pt x="7828" y="2266"/>
                  </a:cubicBezTo>
                  <a:cubicBezTo>
                    <a:pt x="7301" y="2659"/>
                    <a:pt x="6786" y="3166"/>
                    <a:pt x="6178" y="3441"/>
                  </a:cubicBezTo>
                  <a:cubicBezTo>
                    <a:pt x="5671" y="3680"/>
                    <a:pt x="5063" y="3660"/>
                    <a:pt x="4517" y="3847"/>
                  </a:cubicBezTo>
                  <a:cubicBezTo>
                    <a:pt x="3467" y="4208"/>
                    <a:pt x="2672" y="4977"/>
                    <a:pt x="2137" y="5886"/>
                  </a:cubicBezTo>
                  <a:cubicBezTo>
                    <a:pt x="1837" y="6392"/>
                    <a:pt x="1557" y="6692"/>
                    <a:pt x="1248" y="6927"/>
                  </a:cubicBezTo>
                  <a:cubicBezTo>
                    <a:pt x="1383" y="7783"/>
                    <a:pt x="1269" y="8869"/>
                    <a:pt x="816" y="9392"/>
                  </a:cubicBezTo>
                  <a:cubicBezTo>
                    <a:pt x="101" y="10240"/>
                    <a:pt x="0" y="10341"/>
                    <a:pt x="795" y="11310"/>
                  </a:cubicBezTo>
                  <a:cubicBezTo>
                    <a:pt x="1115" y="11694"/>
                    <a:pt x="1630" y="12076"/>
                    <a:pt x="1638" y="12623"/>
                  </a:cubicBezTo>
                  <a:cubicBezTo>
                    <a:pt x="1638" y="13004"/>
                    <a:pt x="1269" y="13365"/>
                    <a:pt x="1289" y="13726"/>
                  </a:cubicBezTo>
                  <a:cubicBezTo>
                    <a:pt x="1321" y="14240"/>
                    <a:pt x="1865" y="14768"/>
                    <a:pt x="1938" y="15343"/>
                  </a:cubicBezTo>
                  <a:cubicBezTo>
                    <a:pt x="2011" y="15850"/>
                    <a:pt x="1857" y="16190"/>
                    <a:pt x="1731" y="16652"/>
                  </a:cubicBezTo>
                  <a:cubicBezTo>
                    <a:pt x="1504" y="17573"/>
                    <a:pt x="2185" y="18254"/>
                    <a:pt x="2619" y="19024"/>
                  </a:cubicBezTo>
                  <a:cubicBezTo>
                    <a:pt x="2786" y="19324"/>
                    <a:pt x="3000" y="19750"/>
                    <a:pt x="3041" y="20098"/>
                  </a:cubicBezTo>
                  <a:cubicBezTo>
                    <a:pt x="3106" y="20593"/>
                    <a:pt x="2753" y="20840"/>
                    <a:pt x="2704" y="21307"/>
                  </a:cubicBezTo>
                  <a:lnTo>
                    <a:pt x="2704" y="21335"/>
                  </a:lnTo>
                  <a:cubicBezTo>
                    <a:pt x="3280" y="21707"/>
                    <a:pt x="3941" y="21955"/>
                    <a:pt x="4468" y="22368"/>
                  </a:cubicBezTo>
                  <a:cubicBezTo>
                    <a:pt x="5198" y="22936"/>
                    <a:pt x="6137" y="23098"/>
                    <a:pt x="7054" y="23191"/>
                  </a:cubicBezTo>
                  <a:cubicBezTo>
                    <a:pt x="7101" y="23195"/>
                    <a:pt x="7149" y="23197"/>
                    <a:pt x="7200" y="23197"/>
                  </a:cubicBezTo>
                  <a:cubicBezTo>
                    <a:pt x="7366" y="23197"/>
                    <a:pt x="7548" y="23180"/>
                    <a:pt x="7718" y="23180"/>
                  </a:cubicBezTo>
                  <a:cubicBezTo>
                    <a:pt x="8018" y="23180"/>
                    <a:pt x="8282" y="23232"/>
                    <a:pt x="8363" y="23524"/>
                  </a:cubicBezTo>
                  <a:cubicBezTo>
                    <a:pt x="8489" y="23998"/>
                    <a:pt x="8043" y="24225"/>
                    <a:pt x="7881" y="24574"/>
                  </a:cubicBezTo>
                  <a:cubicBezTo>
                    <a:pt x="7540" y="25315"/>
                    <a:pt x="8489" y="26264"/>
                    <a:pt x="9190" y="26308"/>
                  </a:cubicBezTo>
                  <a:cubicBezTo>
                    <a:pt x="9240" y="26311"/>
                    <a:pt x="9289" y="26313"/>
                    <a:pt x="9336" y="26313"/>
                  </a:cubicBezTo>
                  <a:cubicBezTo>
                    <a:pt x="9620" y="26313"/>
                    <a:pt x="9866" y="26262"/>
                    <a:pt x="10147" y="26175"/>
                  </a:cubicBezTo>
                  <a:cubicBezTo>
                    <a:pt x="10220" y="26151"/>
                    <a:pt x="10706" y="26050"/>
                    <a:pt x="10734" y="26009"/>
                  </a:cubicBezTo>
                  <a:cubicBezTo>
                    <a:pt x="10974" y="25709"/>
                    <a:pt x="10532" y="25047"/>
                    <a:pt x="10633" y="24707"/>
                  </a:cubicBezTo>
                  <a:cubicBezTo>
                    <a:pt x="10696" y="24698"/>
                    <a:pt x="10755" y="24694"/>
                    <a:pt x="10810" y="24694"/>
                  </a:cubicBezTo>
                  <a:cubicBezTo>
                    <a:pt x="11476" y="24694"/>
                    <a:pt x="11613" y="25288"/>
                    <a:pt x="12130" y="25554"/>
                  </a:cubicBezTo>
                  <a:cubicBezTo>
                    <a:pt x="12261" y="25620"/>
                    <a:pt x="12410" y="25639"/>
                    <a:pt x="12565" y="25639"/>
                  </a:cubicBezTo>
                  <a:cubicBezTo>
                    <a:pt x="12778" y="25639"/>
                    <a:pt x="13001" y="25603"/>
                    <a:pt x="13206" y="25603"/>
                  </a:cubicBezTo>
                  <a:cubicBezTo>
                    <a:pt x="13459" y="25603"/>
                    <a:pt x="13683" y="25658"/>
                    <a:pt x="13820" y="25904"/>
                  </a:cubicBezTo>
                  <a:cubicBezTo>
                    <a:pt x="13966" y="26175"/>
                    <a:pt x="13860" y="26585"/>
                    <a:pt x="14100" y="26832"/>
                  </a:cubicBezTo>
                  <a:cubicBezTo>
                    <a:pt x="14326" y="27059"/>
                    <a:pt x="14967" y="27184"/>
                    <a:pt x="15243" y="27306"/>
                  </a:cubicBezTo>
                  <a:cubicBezTo>
                    <a:pt x="16151" y="27679"/>
                    <a:pt x="16905" y="28214"/>
                    <a:pt x="17472" y="29029"/>
                  </a:cubicBezTo>
                  <a:cubicBezTo>
                    <a:pt x="17793" y="29503"/>
                    <a:pt x="17853" y="29908"/>
                    <a:pt x="17894" y="30391"/>
                  </a:cubicBezTo>
                  <a:cubicBezTo>
                    <a:pt x="18173" y="30443"/>
                    <a:pt x="18474" y="30496"/>
                    <a:pt x="18790" y="30505"/>
                  </a:cubicBezTo>
                  <a:cubicBezTo>
                    <a:pt x="18795" y="30505"/>
                    <a:pt x="18800" y="30505"/>
                    <a:pt x="18805" y="30505"/>
                  </a:cubicBezTo>
                  <a:cubicBezTo>
                    <a:pt x="19493" y="30505"/>
                    <a:pt x="20040" y="29939"/>
                    <a:pt x="20667" y="29939"/>
                  </a:cubicBezTo>
                  <a:cubicBezTo>
                    <a:pt x="20926" y="29939"/>
                    <a:pt x="21199" y="30036"/>
                    <a:pt x="21502" y="30310"/>
                  </a:cubicBezTo>
                  <a:cubicBezTo>
                    <a:pt x="21822" y="30585"/>
                    <a:pt x="21874" y="31153"/>
                    <a:pt x="22288" y="31371"/>
                  </a:cubicBezTo>
                  <a:cubicBezTo>
                    <a:pt x="22419" y="31439"/>
                    <a:pt x="22549" y="31467"/>
                    <a:pt x="22677" y="31467"/>
                  </a:cubicBezTo>
                  <a:cubicBezTo>
                    <a:pt x="23121" y="31467"/>
                    <a:pt x="23542" y="31130"/>
                    <a:pt x="23926" y="30939"/>
                  </a:cubicBezTo>
                  <a:cubicBezTo>
                    <a:pt x="24473" y="30658"/>
                    <a:pt x="24886" y="30724"/>
                    <a:pt x="25515" y="30690"/>
                  </a:cubicBezTo>
                  <a:cubicBezTo>
                    <a:pt x="26310" y="30651"/>
                    <a:pt x="27092" y="30363"/>
                    <a:pt x="27887" y="30257"/>
                  </a:cubicBezTo>
                  <a:cubicBezTo>
                    <a:pt x="28233" y="30208"/>
                    <a:pt x="28628" y="30169"/>
                    <a:pt x="29007" y="30169"/>
                  </a:cubicBezTo>
                  <a:cubicBezTo>
                    <a:pt x="29182" y="30169"/>
                    <a:pt x="29354" y="30177"/>
                    <a:pt x="29517" y="30196"/>
                  </a:cubicBezTo>
                  <a:cubicBezTo>
                    <a:pt x="30323" y="30297"/>
                    <a:pt x="30704" y="30866"/>
                    <a:pt x="31365" y="31238"/>
                  </a:cubicBezTo>
                  <a:cubicBezTo>
                    <a:pt x="31880" y="31538"/>
                    <a:pt x="32674" y="31425"/>
                    <a:pt x="33003" y="31960"/>
                  </a:cubicBezTo>
                  <a:cubicBezTo>
                    <a:pt x="33116" y="32155"/>
                    <a:pt x="33156" y="32340"/>
                    <a:pt x="33156" y="32515"/>
                  </a:cubicBezTo>
                  <a:cubicBezTo>
                    <a:pt x="33229" y="32507"/>
                    <a:pt x="33302" y="32486"/>
                    <a:pt x="33375" y="32475"/>
                  </a:cubicBezTo>
                  <a:cubicBezTo>
                    <a:pt x="34664" y="32228"/>
                    <a:pt x="33789" y="30845"/>
                    <a:pt x="33903" y="29771"/>
                  </a:cubicBezTo>
                  <a:cubicBezTo>
                    <a:pt x="34056" y="28392"/>
                    <a:pt x="34973" y="27257"/>
                    <a:pt x="36026" y="26402"/>
                  </a:cubicBezTo>
                  <a:cubicBezTo>
                    <a:pt x="37231" y="25421"/>
                    <a:pt x="39140" y="24411"/>
                    <a:pt x="38358" y="22469"/>
                  </a:cubicBezTo>
                  <a:cubicBezTo>
                    <a:pt x="38159" y="21995"/>
                    <a:pt x="37656" y="21582"/>
                    <a:pt x="37409" y="21140"/>
                  </a:cubicBezTo>
                  <a:cubicBezTo>
                    <a:pt x="37109" y="20613"/>
                    <a:pt x="36890" y="19997"/>
                    <a:pt x="36595" y="19449"/>
                  </a:cubicBezTo>
                  <a:cubicBezTo>
                    <a:pt x="36346" y="19004"/>
                    <a:pt x="36055" y="18594"/>
                    <a:pt x="35880" y="18120"/>
                  </a:cubicBezTo>
                  <a:cubicBezTo>
                    <a:pt x="35807" y="17941"/>
                    <a:pt x="35755" y="17767"/>
                    <a:pt x="35735" y="17573"/>
                  </a:cubicBezTo>
                  <a:cubicBezTo>
                    <a:pt x="35665" y="17005"/>
                    <a:pt x="35787" y="16418"/>
                    <a:pt x="35714" y="15850"/>
                  </a:cubicBezTo>
                  <a:cubicBezTo>
                    <a:pt x="35581" y="14560"/>
                    <a:pt x="33509" y="14074"/>
                    <a:pt x="34952" y="12972"/>
                  </a:cubicBezTo>
                  <a:cubicBezTo>
                    <a:pt x="35994" y="12169"/>
                    <a:pt x="37271" y="12210"/>
                    <a:pt x="37222" y="10580"/>
                  </a:cubicBezTo>
                  <a:cubicBezTo>
                    <a:pt x="37190" y="9052"/>
                    <a:pt x="35800" y="8423"/>
                    <a:pt x="35467" y="7033"/>
                  </a:cubicBezTo>
                  <a:cubicBezTo>
                    <a:pt x="35272" y="6173"/>
                    <a:pt x="35025" y="5156"/>
                    <a:pt x="34632" y="4227"/>
                  </a:cubicBezTo>
                  <a:cubicBezTo>
                    <a:pt x="34251" y="3319"/>
                    <a:pt x="33736" y="2513"/>
                    <a:pt x="33003" y="2038"/>
                  </a:cubicBezTo>
                  <a:cubicBezTo>
                    <a:pt x="32554" y="1732"/>
                    <a:pt x="32028" y="1551"/>
                    <a:pt x="31400" y="1551"/>
                  </a:cubicBezTo>
                  <a:cubicBezTo>
                    <a:pt x="31205" y="1551"/>
                    <a:pt x="31000" y="1568"/>
                    <a:pt x="30785" y="1605"/>
                  </a:cubicBezTo>
                  <a:cubicBezTo>
                    <a:pt x="29590" y="1811"/>
                    <a:pt x="28393" y="2172"/>
                    <a:pt x="27137" y="2217"/>
                  </a:cubicBezTo>
                  <a:cubicBezTo>
                    <a:pt x="27081" y="2219"/>
                    <a:pt x="27026" y="2220"/>
                    <a:pt x="26971" y="2220"/>
                  </a:cubicBezTo>
                  <a:cubicBezTo>
                    <a:pt x="25499" y="2220"/>
                    <a:pt x="24143" y="1616"/>
                    <a:pt x="22682" y="1605"/>
                  </a:cubicBezTo>
                  <a:cubicBezTo>
                    <a:pt x="21721" y="1605"/>
                    <a:pt x="21174" y="2533"/>
                    <a:pt x="20420" y="2700"/>
                  </a:cubicBezTo>
                  <a:cubicBezTo>
                    <a:pt x="20339" y="2719"/>
                    <a:pt x="20258" y="2730"/>
                    <a:pt x="20174" y="2730"/>
                  </a:cubicBezTo>
                  <a:cubicBezTo>
                    <a:pt x="20036" y="2730"/>
                    <a:pt x="19892" y="2701"/>
                    <a:pt x="19730" y="2638"/>
                  </a:cubicBezTo>
                  <a:cubicBezTo>
                    <a:pt x="19264" y="2451"/>
                    <a:pt x="19009" y="2172"/>
                    <a:pt x="18514" y="2038"/>
                  </a:cubicBezTo>
                  <a:cubicBezTo>
                    <a:pt x="18027" y="1916"/>
                    <a:pt x="17521" y="2038"/>
                    <a:pt x="17071" y="1731"/>
                  </a:cubicBezTo>
                  <a:cubicBezTo>
                    <a:pt x="16049" y="1041"/>
                    <a:pt x="15790" y="174"/>
                    <a:pt x="14420" y="28"/>
                  </a:cubicBezTo>
                  <a:cubicBezTo>
                    <a:pt x="14234" y="9"/>
                    <a:pt x="14045" y="0"/>
                    <a:pt x="1385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7"/>
            <p:cNvSpPr/>
            <p:nvPr/>
          </p:nvSpPr>
          <p:spPr>
            <a:xfrm>
              <a:off x="4184650" y="2229325"/>
              <a:ext cx="73650" cy="185625"/>
            </a:xfrm>
            <a:custGeom>
              <a:rect b="b" l="l" r="r" t="t"/>
              <a:pathLst>
                <a:path extrusionOk="0" h="7425" w="2946">
                  <a:moveTo>
                    <a:pt x="2561" y="1"/>
                  </a:moveTo>
                  <a:cubicBezTo>
                    <a:pt x="2367" y="1"/>
                    <a:pt x="2137" y="537"/>
                    <a:pt x="1993" y="732"/>
                  </a:cubicBezTo>
                  <a:cubicBezTo>
                    <a:pt x="1871" y="898"/>
                    <a:pt x="1738" y="999"/>
                    <a:pt x="1665" y="1177"/>
                  </a:cubicBezTo>
                  <a:cubicBezTo>
                    <a:pt x="1572" y="1380"/>
                    <a:pt x="1551" y="1652"/>
                    <a:pt x="1519" y="1866"/>
                  </a:cubicBezTo>
                  <a:cubicBezTo>
                    <a:pt x="1450" y="2446"/>
                    <a:pt x="1182" y="2896"/>
                    <a:pt x="1016" y="3403"/>
                  </a:cubicBezTo>
                  <a:cubicBezTo>
                    <a:pt x="818" y="3991"/>
                    <a:pt x="501" y="4465"/>
                    <a:pt x="242" y="5024"/>
                  </a:cubicBezTo>
                  <a:cubicBezTo>
                    <a:pt x="27" y="5499"/>
                    <a:pt x="15" y="5961"/>
                    <a:pt x="15" y="6476"/>
                  </a:cubicBezTo>
                  <a:cubicBezTo>
                    <a:pt x="0" y="6840"/>
                    <a:pt x="261" y="7424"/>
                    <a:pt x="548" y="7424"/>
                  </a:cubicBezTo>
                  <a:cubicBezTo>
                    <a:pt x="661" y="7424"/>
                    <a:pt x="777" y="7334"/>
                    <a:pt x="883" y="7104"/>
                  </a:cubicBezTo>
                  <a:cubicBezTo>
                    <a:pt x="1130" y="6549"/>
                    <a:pt x="891" y="5847"/>
                    <a:pt x="1097" y="5260"/>
                  </a:cubicBezTo>
                  <a:cubicBezTo>
                    <a:pt x="1284" y="4732"/>
                    <a:pt x="1677" y="4331"/>
                    <a:pt x="1798" y="3763"/>
                  </a:cubicBezTo>
                  <a:cubicBezTo>
                    <a:pt x="1933" y="3168"/>
                    <a:pt x="1953" y="2601"/>
                    <a:pt x="2285" y="2081"/>
                  </a:cubicBezTo>
                  <a:cubicBezTo>
                    <a:pt x="2614" y="1559"/>
                    <a:pt x="2945" y="938"/>
                    <a:pt x="2760" y="277"/>
                  </a:cubicBezTo>
                  <a:cubicBezTo>
                    <a:pt x="2703" y="77"/>
                    <a:pt x="2634" y="1"/>
                    <a:pt x="256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7"/>
            <p:cNvSpPr/>
            <p:nvPr/>
          </p:nvSpPr>
          <p:spPr>
            <a:xfrm>
              <a:off x="4165450" y="4338950"/>
              <a:ext cx="95700" cy="32775"/>
            </a:xfrm>
            <a:custGeom>
              <a:rect b="b" l="l" r="r" t="t"/>
              <a:pathLst>
                <a:path extrusionOk="0" h="1311" w="3828">
                  <a:moveTo>
                    <a:pt x="1403" y="1"/>
                  </a:moveTo>
                  <a:cubicBezTo>
                    <a:pt x="1010" y="1"/>
                    <a:pt x="1" y="1"/>
                    <a:pt x="29" y="682"/>
                  </a:cubicBezTo>
                  <a:cubicBezTo>
                    <a:pt x="447" y="796"/>
                    <a:pt x="717" y="1297"/>
                    <a:pt x="1201" y="1297"/>
                  </a:cubicBezTo>
                  <a:cubicBezTo>
                    <a:pt x="1232" y="1297"/>
                    <a:pt x="1264" y="1295"/>
                    <a:pt x="1298" y="1290"/>
                  </a:cubicBezTo>
                  <a:cubicBezTo>
                    <a:pt x="1597" y="1249"/>
                    <a:pt x="1784" y="970"/>
                    <a:pt x="2125" y="929"/>
                  </a:cubicBezTo>
                  <a:cubicBezTo>
                    <a:pt x="2139" y="928"/>
                    <a:pt x="2153" y="927"/>
                    <a:pt x="2168" y="927"/>
                  </a:cubicBezTo>
                  <a:cubicBezTo>
                    <a:pt x="2498" y="927"/>
                    <a:pt x="3020" y="1311"/>
                    <a:pt x="3363" y="1311"/>
                  </a:cubicBezTo>
                  <a:cubicBezTo>
                    <a:pt x="3504" y="1311"/>
                    <a:pt x="3615" y="1246"/>
                    <a:pt x="3670" y="1063"/>
                  </a:cubicBezTo>
                  <a:cubicBezTo>
                    <a:pt x="3743" y="845"/>
                    <a:pt x="3827" y="463"/>
                    <a:pt x="3640" y="269"/>
                  </a:cubicBezTo>
                  <a:cubicBezTo>
                    <a:pt x="3525" y="143"/>
                    <a:pt x="3244" y="83"/>
                    <a:pt x="3020" y="83"/>
                  </a:cubicBezTo>
                  <a:cubicBezTo>
                    <a:pt x="2947" y="83"/>
                    <a:pt x="2879" y="89"/>
                    <a:pt x="2826" y="102"/>
                  </a:cubicBezTo>
                  <a:cubicBezTo>
                    <a:pt x="2733" y="135"/>
                    <a:pt x="2652" y="236"/>
                    <a:pt x="2559" y="257"/>
                  </a:cubicBezTo>
                  <a:cubicBezTo>
                    <a:pt x="2537" y="261"/>
                    <a:pt x="2517" y="263"/>
                    <a:pt x="2497" y="263"/>
                  </a:cubicBezTo>
                  <a:cubicBezTo>
                    <a:pt x="2363" y="263"/>
                    <a:pt x="2261" y="176"/>
                    <a:pt x="2145" y="123"/>
                  </a:cubicBezTo>
                  <a:cubicBezTo>
                    <a:pt x="1898" y="9"/>
                    <a:pt x="1670" y="1"/>
                    <a:pt x="1403"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7"/>
            <p:cNvSpPr/>
            <p:nvPr/>
          </p:nvSpPr>
          <p:spPr>
            <a:xfrm>
              <a:off x="4130375" y="4283925"/>
              <a:ext cx="99050" cy="38325"/>
            </a:xfrm>
            <a:custGeom>
              <a:rect b="b" l="l" r="r" t="t"/>
              <a:pathLst>
                <a:path extrusionOk="0" h="1533" w="3962">
                  <a:moveTo>
                    <a:pt x="466" y="1"/>
                  </a:moveTo>
                  <a:cubicBezTo>
                    <a:pt x="312" y="1"/>
                    <a:pt x="172" y="28"/>
                    <a:pt x="102" y="106"/>
                  </a:cubicBezTo>
                  <a:cubicBezTo>
                    <a:pt x="1" y="694"/>
                    <a:pt x="463" y="561"/>
                    <a:pt x="657" y="707"/>
                  </a:cubicBezTo>
                  <a:cubicBezTo>
                    <a:pt x="763" y="799"/>
                    <a:pt x="751" y="962"/>
                    <a:pt x="824" y="1067"/>
                  </a:cubicBezTo>
                  <a:cubicBezTo>
                    <a:pt x="929" y="1201"/>
                    <a:pt x="998" y="1221"/>
                    <a:pt x="1164" y="1274"/>
                  </a:cubicBezTo>
                  <a:cubicBezTo>
                    <a:pt x="1444" y="1355"/>
                    <a:pt x="1699" y="1322"/>
                    <a:pt x="1999" y="1347"/>
                  </a:cubicBezTo>
                  <a:cubicBezTo>
                    <a:pt x="2279" y="1355"/>
                    <a:pt x="2506" y="1468"/>
                    <a:pt x="2774" y="1489"/>
                  </a:cubicBezTo>
                  <a:cubicBezTo>
                    <a:pt x="2922" y="1502"/>
                    <a:pt x="3177" y="1533"/>
                    <a:pt x="3394" y="1533"/>
                  </a:cubicBezTo>
                  <a:cubicBezTo>
                    <a:pt x="3507" y="1533"/>
                    <a:pt x="3610" y="1524"/>
                    <a:pt x="3681" y="1501"/>
                  </a:cubicBezTo>
                  <a:cubicBezTo>
                    <a:pt x="3962" y="1388"/>
                    <a:pt x="3743" y="1107"/>
                    <a:pt x="3568" y="933"/>
                  </a:cubicBezTo>
                  <a:cubicBezTo>
                    <a:pt x="3054" y="439"/>
                    <a:pt x="2259" y="674"/>
                    <a:pt x="1699" y="386"/>
                  </a:cubicBezTo>
                  <a:cubicBezTo>
                    <a:pt x="1484" y="273"/>
                    <a:pt x="1278" y="167"/>
                    <a:pt x="1051" y="86"/>
                  </a:cubicBezTo>
                  <a:cubicBezTo>
                    <a:pt x="919" y="51"/>
                    <a:pt x="678" y="1"/>
                    <a:pt x="466"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7"/>
            <p:cNvSpPr/>
            <p:nvPr/>
          </p:nvSpPr>
          <p:spPr>
            <a:xfrm>
              <a:off x="4080325" y="4004225"/>
              <a:ext cx="428300" cy="406075"/>
            </a:xfrm>
            <a:custGeom>
              <a:rect b="b" l="l" r="r" t="t"/>
              <a:pathLst>
                <a:path extrusionOk="0" h="16243" w="17132">
                  <a:moveTo>
                    <a:pt x="944" y="1"/>
                  </a:moveTo>
                  <a:cubicBezTo>
                    <a:pt x="876" y="1"/>
                    <a:pt x="805" y="29"/>
                    <a:pt x="734" y="93"/>
                  </a:cubicBezTo>
                  <a:cubicBezTo>
                    <a:pt x="536" y="272"/>
                    <a:pt x="620" y="682"/>
                    <a:pt x="580" y="908"/>
                  </a:cubicBezTo>
                  <a:cubicBezTo>
                    <a:pt x="527" y="1208"/>
                    <a:pt x="474" y="1322"/>
                    <a:pt x="353" y="1601"/>
                  </a:cubicBezTo>
                  <a:cubicBezTo>
                    <a:pt x="113" y="2084"/>
                    <a:pt x="0" y="2550"/>
                    <a:pt x="495" y="3012"/>
                  </a:cubicBezTo>
                  <a:cubicBezTo>
                    <a:pt x="940" y="3414"/>
                    <a:pt x="1383" y="3425"/>
                    <a:pt x="1724" y="4033"/>
                  </a:cubicBezTo>
                  <a:cubicBezTo>
                    <a:pt x="2011" y="4549"/>
                    <a:pt x="2023" y="5181"/>
                    <a:pt x="2343" y="5704"/>
                  </a:cubicBezTo>
                  <a:cubicBezTo>
                    <a:pt x="2659" y="6211"/>
                    <a:pt x="3219" y="6519"/>
                    <a:pt x="3559" y="7025"/>
                  </a:cubicBezTo>
                  <a:cubicBezTo>
                    <a:pt x="4042" y="7747"/>
                    <a:pt x="4261" y="8509"/>
                    <a:pt x="4962" y="9089"/>
                  </a:cubicBezTo>
                  <a:cubicBezTo>
                    <a:pt x="5457" y="9502"/>
                    <a:pt x="6033" y="9831"/>
                    <a:pt x="6446" y="10325"/>
                  </a:cubicBezTo>
                  <a:cubicBezTo>
                    <a:pt x="6758" y="10698"/>
                    <a:pt x="6899" y="11132"/>
                    <a:pt x="7232" y="11468"/>
                  </a:cubicBezTo>
                  <a:cubicBezTo>
                    <a:pt x="8116" y="12389"/>
                    <a:pt x="9490" y="12689"/>
                    <a:pt x="10179" y="13852"/>
                  </a:cubicBezTo>
                  <a:cubicBezTo>
                    <a:pt x="10447" y="14306"/>
                    <a:pt x="10459" y="14679"/>
                    <a:pt x="10820" y="15040"/>
                  </a:cubicBezTo>
                  <a:cubicBezTo>
                    <a:pt x="11079" y="15308"/>
                    <a:pt x="11582" y="15596"/>
                    <a:pt x="11642" y="15989"/>
                  </a:cubicBezTo>
                  <a:cubicBezTo>
                    <a:pt x="11598" y="15999"/>
                    <a:pt x="11550" y="16004"/>
                    <a:pt x="11499" y="16004"/>
                  </a:cubicBezTo>
                  <a:cubicBezTo>
                    <a:pt x="11449" y="16004"/>
                    <a:pt x="11397" y="15999"/>
                    <a:pt x="11347" y="15989"/>
                  </a:cubicBezTo>
                  <a:lnTo>
                    <a:pt x="11347" y="15989"/>
                  </a:lnTo>
                  <a:cubicBezTo>
                    <a:pt x="11559" y="16128"/>
                    <a:pt x="11816" y="16243"/>
                    <a:pt x="12047" y="16243"/>
                  </a:cubicBezTo>
                  <a:cubicBezTo>
                    <a:pt x="12139" y="16243"/>
                    <a:pt x="12226" y="16225"/>
                    <a:pt x="12304" y="16183"/>
                  </a:cubicBezTo>
                  <a:cubicBezTo>
                    <a:pt x="12357" y="16163"/>
                    <a:pt x="12396" y="16131"/>
                    <a:pt x="12430" y="16090"/>
                  </a:cubicBezTo>
                  <a:cubicBezTo>
                    <a:pt x="12750" y="15802"/>
                    <a:pt x="12591" y="15227"/>
                    <a:pt x="12502" y="14862"/>
                  </a:cubicBezTo>
                  <a:cubicBezTo>
                    <a:pt x="12295" y="14026"/>
                    <a:pt x="12430" y="13938"/>
                    <a:pt x="13005" y="13370"/>
                  </a:cubicBezTo>
                  <a:cubicBezTo>
                    <a:pt x="13406" y="12965"/>
                    <a:pt x="13451" y="12430"/>
                    <a:pt x="13686" y="11947"/>
                  </a:cubicBezTo>
                  <a:cubicBezTo>
                    <a:pt x="13828" y="11648"/>
                    <a:pt x="13925" y="11571"/>
                    <a:pt x="14053" y="11571"/>
                  </a:cubicBezTo>
                  <a:cubicBezTo>
                    <a:pt x="14186" y="11571"/>
                    <a:pt x="14353" y="11656"/>
                    <a:pt x="14638" y="11656"/>
                  </a:cubicBezTo>
                  <a:cubicBezTo>
                    <a:pt x="14654" y="11656"/>
                    <a:pt x="14671" y="11656"/>
                    <a:pt x="14688" y="11655"/>
                  </a:cubicBezTo>
                  <a:cubicBezTo>
                    <a:pt x="15348" y="11627"/>
                    <a:pt x="15109" y="11253"/>
                    <a:pt x="15028" y="10800"/>
                  </a:cubicBezTo>
                  <a:cubicBezTo>
                    <a:pt x="14946" y="10318"/>
                    <a:pt x="15315" y="10265"/>
                    <a:pt x="15737" y="10224"/>
                  </a:cubicBezTo>
                  <a:cubicBezTo>
                    <a:pt x="16171" y="10179"/>
                    <a:pt x="16645" y="10151"/>
                    <a:pt x="16739" y="9717"/>
                  </a:cubicBezTo>
                  <a:cubicBezTo>
                    <a:pt x="16791" y="9429"/>
                    <a:pt x="16771" y="8922"/>
                    <a:pt x="16658" y="8688"/>
                  </a:cubicBezTo>
                  <a:cubicBezTo>
                    <a:pt x="16463" y="8274"/>
                    <a:pt x="16211" y="8262"/>
                    <a:pt x="16256" y="7760"/>
                  </a:cubicBezTo>
                  <a:cubicBezTo>
                    <a:pt x="16276" y="7759"/>
                    <a:pt x="16297" y="7758"/>
                    <a:pt x="16319" y="7758"/>
                  </a:cubicBezTo>
                  <a:cubicBezTo>
                    <a:pt x="16397" y="7758"/>
                    <a:pt x="16482" y="7764"/>
                    <a:pt x="16566" y="7764"/>
                  </a:cubicBezTo>
                  <a:cubicBezTo>
                    <a:pt x="16737" y="7764"/>
                    <a:pt x="16903" y="7741"/>
                    <a:pt x="16998" y="7601"/>
                  </a:cubicBezTo>
                  <a:cubicBezTo>
                    <a:pt x="17132" y="7407"/>
                    <a:pt x="16986" y="6965"/>
                    <a:pt x="16864" y="6787"/>
                  </a:cubicBezTo>
                  <a:cubicBezTo>
                    <a:pt x="16503" y="6312"/>
                    <a:pt x="15850" y="6344"/>
                    <a:pt x="15502" y="5964"/>
                  </a:cubicBezTo>
                  <a:cubicBezTo>
                    <a:pt x="15182" y="5611"/>
                    <a:pt x="15356" y="4662"/>
                    <a:pt x="15510" y="4252"/>
                  </a:cubicBezTo>
                  <a:cubicBezTo>
                    <a:pt x="15697" y="3766"/>
                    <a:pt x="16552" y="3004"/>
                    <a:pt x="16171" y="2416"/>
                  </a:cubicBezTo>
                  <a:cubicBezTo>
                    <a:pt x="16078" y="2282"/>
                    <a:pt x="15648" y="2084"/>
                    <a:pt x="15234" y="1950"/>
                  </a:cubicBezTo>
                  <a:cubicBezTo>
                    <a:pt x="15174" y="2076"/>
                    <a:pt x="15060" y="2169"/>
                    <a:pt x="14853" y="2218"/>
                  </a:cubicBezTo>
                  <a:cubicBezTo>
                    <a:pt x="14725" y="2254"/>
                    <a:pt x="14598" y="2270"/>
                    <a:pt x="14473" y="2270"/>
                  </a:cubicBezTo>
                  <a:cubicBezTo>
                    <a:pt x="13656" y="2270"/>
                    <a:pt x="12912" y="1581"/>
                    <a:pt x="12222" y="1261"/>
                  </a:cubicBezTo>
                  <a:cubicBezTo>
                    <a:pt x="11937" y="1127"/>
                    <a:pt x="11651" y="1081"/>
                    <a:pt x="11363" y="1081"/>
                  </a:cubicBezTo>
                  <a:cubicBezTo>
                    <a:pt x="10791" y="1081"/>
                    <a:pt x="10211" y="1263"/>
                    <a:pt x="9612" y="1290"/>
                  </a:cubicBezTo>
                  <a:cubicBezTo>
                    <a:pt x="9592" y="1291"/>
                    <a:pt x="9573" y="1291"/>
                    <a:pt x="9554" y="1291"/>
                  </a:cubicBezTo>
                  <a:cubicBezTo>
                    <a:pt x="8891" y="1291"/>
                    <a:pt x="8553" y="765"/>
                    <a:pt x="7954" y="722"/>
                  </a:cubicBezTo>
                  <a:cubicBezTo>
                    <a:pt x="7924" y="720"/>
                    <a:pt x="7893" y="719"/>
                    <a:pt x="7863" y="719"/>
                  </a:cubicBezTo>
                  <a:cubicBezTo>
                    <a:pt x="7438" y="719"/>
                    <a:pt x="6997" y="882"/>
                    <a:pt x="6567" y="882"/>
                  </a:cubicBezTo>
                  <a:cubicBezTo>
                    <a:pt x="6544" y="882"/>
                    <a:pt x="6521" y="881"/>
                    <a:pt x="6499" y="880"/>
                  </a:cubicBezTo>
                  <a:cubicBezTo>
                    <a:pt x="6077" y="860"/>
                    <a:pt x="5683" y="787"/>
                    <a:pt x="5270" y="661"/>
                  </a:cubicBezTo>
                  <a:cubicBezTo>
                    <a:pt x="4949" y="561"/>
                    <a:pt x="4750" y="512"/>
                    <a:pt x="4606" y="512"/>
                  </a:cubicBezTo>
                  <a:cubicBezTo>
                    <a:pt x="4308" y="512"/>
                    <a:pt x="4245" y="725"/>
                    <a:pt x="3807" y="1135"/>
                  </a:cubicBezTo>
                  <a:cubicBezTo>
                    <a:pt x="3468" y="1448"/>
                    <a:pt x="3049" y="1696"/>
                    <a:pt x="2652" y="1696"/>
                  </a:cubicBezTo>
                  <a:cubicBezTo>
                    <a:pt x="2432" y="1696"/>
                    <a:pt x="2219" y="1619"/>
                    <a:pt x="2031" y="1436"/>
                  </a:cubicBezTo>
                  <a:cubicBezTo>
                    <a:pt x="1775" y="1193"/>
                    <a:pt x="1390" y="1"/>
                    <a:pt x="94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7"/>
            <p:cNvSpPr/>
            <p:nvPr/>
          </p:nvSpPr>
          <p:spPr>
            <a:xfrm>
              <a:off x="4086800" y="4318850"/>
              <a:ext cx="49700" cy="23225"/>
            </a:xfrm>
            <a:custGeom>
              <a:rect b="b" l="l" r="r" t="t"/>
              <a:pathLst>
                <a:path extrusionOk="0" h="929" w="1988">
                  <a:moveTo>
                    <a:pt x="1446" y="1"/>
                  </a:moveTo>
                  <a:cubicBezTo>
                    <a:pt x="1375" y="1"/>
                    <a:pt x="1303" y="8"/>
                    <a:pt x="1237" y="19"/>
                  </a:cubicBezTo>
                  <a:cubicBezTo>
                    <a:pt x="909" y="71"/>
                    <a:pt x="670" y="197"/>
                    <a:pt x="297" y="197"/>
                  </a:cubicBezTo>
                  <a:cubicBezTo>
                    <a:pt x="0" y="246"/>
                    <a:pt x="208" y="805"/>
                    <a:pt x="443" y="906"/>
                  </a:cubicBezTo>
                  <a:cubicBezTo>
                    <a:pt x="483" y="922"/>
                    <a:pt x="524" y="929"/>
                    <a:pt x="565" y="929"/>
                  </a:cubicBezTo>
                  <a:cubicBezTo>
                    <a:pt x="785" y="929"/>
                    <a:pt x="1014" y="738"/>
                    <a:pt x="1240" y="738"/>
                  </a:cubicBezTo>
                  <a:cubicBezTo>
                    <a:pt x="1252" y="738"/>
                    <a:pt x="1265" y="739"/>
                    <a:pt x="1278" y="740"/>
                  </a:cubicBezTo>
                  <a:cubicBezTo>
                    <a:pt x="1346" y="748"/>
                    <a:pt x="1424" y="755"/>
                    <a:pt x="1502" y="755"/>
                  </a:cubicBezTo>
                  <a:cubicBezTo>
                    <a:pt x="1744" y="755"/>
                    <a:pt x="1988" y="685"/>
                    <a:pt x="1951" y="351"/>
                  </a:cubicBezTo>
                  <a:cubicBezTo>
                    <a:pt x="1917" y="80"/>
                    <a:pt x="1683" y="1"/>
                    <a:pt x="1446"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7"/>
            <p:cNvSpPr/>
            <p:nvPr/>
          </p:nvSpPr>
          <p:spPr>
            <a:xfrm>
              <a:off x="4021525" y="2544300"/>
              <a:ext cx="67625" cy="80350"/>
            </a:xfrm>
            <a:custGeom>
              <a:rect b="b" l="l" r="r" t="t"/>
              <a:pathLst>
                <a:path extrusionOk="0" h="3214" w="2705">
                  <a:moveTo>
                    <a:pt x="1045" y="1"/>
                  </a:moveTo>
                  <a:cubicBezTo>
                    <a:pt x="858" y="1"/>
                    <a:pt x="692" y="57"/>
                    <a:pt x="581" y="201"/>
                  </a:cubicBezTo>
                  <a:cubicBezTo>
                    <a:pt x="1" y="590"/>
                    <a:pt x="175" y="1181"/>
                    <a:pt x="556" y="1591"/>
                  </a:cubicBezTo>
                  <a:cubicBezTo>
                    <a:pt x="804" y="1871"/>
                    <a:pt x="962" y="2025"/>
                    <a:pt x="1063" y="2397"/>
                  </a:cubicBezTo>
                  <a:cubicBezTo>
                    <a:pt x="1136" y="2645"/>
                    <a:pt x="1063" y="3058"/>
                    <a:pt x="1351" y="3180"/>
                  </a:cubicBezTo>
                  <a:cubicBezTo>
                    <a:pt x="1406" y="3203"/>
                    <a:pt x="1457" y="3213"/>
                    <a:pt x="1506" y="3213"/>
                  </a:cubicBezTo>
                  <a:cubicBezTo>
                    <a:pt x="1943" y="3213"/>
                    <a:pt x="2179" y="2373"/>
                    <a:pt x="2364" y="2077"/>
                  </a:cubicBezTo>
                  <a:cubicBezTo>
                    <a:pt x="2693" y="1571"/>
                    <a:pt x="2705" y="1024"/>
                    <a:pt x="2198" y="509"/>
                  </a:cubicBezTo>
                  <a:cubicBezTo>
                    <a:pt x="1985" y="287"/>
                    <a:pt x="1465" y="1"/>
                    <a:pt x="1045"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7"/>
            <p:cNvSpPr/>
            <p:nvPr/>
          </p:nvSpPr>
          <p:spPr>
            <a:xfrm>
              <a:off x="3929525" y="238125"/>
              <a:ext cx="1027250" cy="507850"/>
            </a:xfrm>
            <a:custGeom>
              <a:rect b="b" l="l" r="r" t="t"/>
              <a:pathLst>
                <a:path extrusionOk="0" h="20314" w="41090">
                  <a:moveTo>
                    <a:pt x="32843" y="1"/>
                  </a:moveTo>
                  <a:cubicBezTo>
                    <a:pt x="32027" y="1"/>
                    <a:pt x="31613" y="1009"/>
                    <a:pt x="31033" y="1098"/>
                  </a:cubicBezTo>
                  <a:cubicBezTo>
                    <a:pt x="30943" y="1112"/>
                    <a:pt x="30859" y="1118"/>
                    <a:pt x="30778" y="1118"/>
                  </a:cubicBezTo>
                  <a:cubicBezTo>
                    <a:pt x="29776" y="1118"/>
                    <a:pt x="29413" y="157"/>
                    <a:pt x="28326" y="157"/>
                  </a:cubicBezTo>
                  <a:cubicBezTo>
                    <a:pt x="28281" y="157"/>
                    <a:pt x="28235" y="159"/>
                    <a:pt x="28187" y="162"/>
                  </a:cubicBezTo>
                  <a:cubicBezTo>
                    <a:pt x="26958" y="256"/>
                    <a:pt x="26938" y="1164"/>
                    <a:pt x="26155" y="1706"/>
                  </a:cubicBezTo>
                  <a:cubicBezTo>
                    <a:pt x="25454" y="2193"/>
                    <a:pt x="25454" y="1966"/>
                    <a:pt x="24606" y="2213"/>
                  </a:cubicBezTo>
                  <a:cubicBezTo>
                    <a:pt x="24144" y="2339"/>
                    <a:pt x="23030" y="2481"/>
                    <a:pt x="22677" y="2834"/>
                  </a:cubicBezTo>
                  <a:cubicBezTo>
                    <a:pt x="21688" y="3802"/>
                    <a:pt x="22535" y="3409"/>
                    <a:pt x="22462" y="4431"/>
                  </a:cubicBezTo>
                  <a:cubicBezTo>
                    <a:pt x="22369" y="5781"/>
                    <a:pt x="22101" y="6762"/>
                    <a:pt x="20658" y="6782"/>
                  </a:cubicBezTo>
                  <a:cubicBezTo>
                    <a:pt x="20642" y="6782"/>
                    <a:pt x="20626" y="6783"/>
                    <a:pt x="20610" y="6783"/>
                  </a:cubicBezTo>
                  <a:cubicBezTo>
                    <a:pt x="19162" y="6783"/>
                    <a:pt x="17863" y="5940"/>
                    <a:pt x="16716" y="5940"/>
                  </a:cubicBezTo>
                  <a:cubicBezTo>
                    <a:pt x="15934" y="5940"/>
                    <a:pt x="15222" y="6332"/>
                    <a:pt x="14582" y="7650"/>
                  </a:cubicBezTo>
                  <a:cubicBezTo>
                    <a:pt x="14282" y="8290"/>
                    <a:pt x="14282" y="9239"/>
                    <a:pt x="13788" y="9673"/>
                  </a:cubicBezTo>
                  <a:cubicBezTo>
                    <a:pt x="13292" y="10102"/>
                    <a:pt x="12323" y="9834"/>
                    <a:pt x="11756" y="10208"/>
                  </a:cubicBezTo>
                  <a:cubicBezTo>
                    <a:pt x="10520" y="11031"/>
                    <a:pt x="10994" y="12612"/>
                    <a:pt x="10933" y="14023"/>
                  </a:cubicBezTo>
                  <a:cubicBezTo>
                    <a:pt x="10831" y="14031"/>
                    <a:pt x="10732" y="14035"/>
                    <a:pt x="10634" y="14035"/>
                  </a:cubicBezTo>
                  <a:cubicBezTo>
                    <a:pt x="9452" y="14035"/>
                    <a:pt x="8548" y="13451"/>
                    <a:pt x="7395" y="13406"/>
                  </a:cubicBezTo>
                  <a:cubicBezTo>
                    <a:pt x="7316" y="13402"/>
                    <a:pt x="7240" y="13400"/>
                    <a:pt x="7167" y="13400"/>
                  </a:cubicBezTo>
                  <a:cubicBezTo>
                    <a:pt x="5873" y="13400"/>
                    <a:pt x="5465" y="14009"/>
                    <a:pt x="4897" y="15064"/>
                  </a:cubicBezTo>
                  <a:cubicBezTo>
                    <a:pt x="4123" y="16519"/>
                    <a:pt x="4597" y="16179"/>
                    <a:pt x="2794" y="16386"/>
                  </a:cubicBezTo>
                  <a:cubicBezTo>
                    <a:pt x="1505" y="16540"/>
                    <a:pt x="0" y="16828"/>
                    <a:pt x="422" y="18469"/>
                  </a:cubicBezTo>
                  <a:cubicBezTo>
                    <a:pt x="620" y="19224"/>
                    <a:pt x="990" y="19485"/>
                    <a:pt x="1441" y="19485"/>
                  </a:cubicBezTo>
                  <a:cubicBezTo>
                    <a:pt x="2116" y="19485"/>
                    <a:pt x="2969" y="18902"/>
                    <a:pt x="3694" y="18518"/>
                  </a:cubicBezTo>
                  <a:cubicBezTo>
                    <a:pt x="4650" y="18016"/>
                    <a:pt x="6207" y="16661"/>
                    <a:pt x="7180" y="16459"/>
                  </a:cubicBezTo>
                  <a:cubicBezTo>
                    <a:pt x="7334" y="16426"/>
                    <a:pt x="7476" y="16410"/>
                    <a:pt x="7606" y="16410"/>
                  </a:cubicBezTo>
                  <a:cubicBezTo>
                    <a:pt x="8644" y="16410"/>
                    <a:pt x="8862" y="17422"/>
                    <a:pt x="8310" y="18449"/>
                  </a:cubicBezTo>
                  <a:cubicBezTo>
                    <a:pt x="8136" y="18766"/>
                    <a:pt x="7921" y="19045"/>
                    <a:pt x="7683" y="19284"/>
                  </a:cubicBezTo>
                  <a:lnTo>
                    <a:pt x="10560" y="20314"/>
                  </a:lnTo>
                  <a:cubicBezTo>
                    <a:pt x="10714" y="19933"/>
                    <a:pt x="10933" y="19604"/>
                    <a:pt x="11229" y="19385"/>
                  </a:cubicBezTo>
                  <a:cubicBezTo>
                    <a:pt x="12250" y="18631"/>
                    <a:pt x="13058" y="19593"/>
                    <a:pt x="13540" y="17982"/>
                  </a:cubicBezTo>
                  <a:cubicBezTo>
                    <a:pt x="13852" y="17002"/>
                    <a:pt x="13532" y="16139"/>
                    <a:pt x="14821" y="16139"/>
                  </a:cubicBezTo>
                  <a:cubicBezTo>
                    <a:pt x="15644" y="16139"/>
                    <a:pt x="16357" y="16572"/>
                    <a:pt x="17139" y="16592"/>
                  </a:cubicBezTo>
                  <a:cubicBezTo>
                    <a:pt x="17162" y="16593"/>
                    <a:pt x="17185" y="16593"/>
                    <a:pt x="17207" y="16593"/>
                  </a:cubicBezTo>
                  <a:cubicBezTo>
                    <a:pt x="18290" y="16593"/>
                    <a:pt x="18174" y="15613"/>
                    <a:pt x="18174" y="14683"/>
                  </a:cubicBezTo>
                  <a:cubicBezTo>
                    <a:pt x="18174" y="13969"/>
                    <a:pt x="17995" y="12794"/>
                    <a:pt x="18997" y="12661"/>
                  </a:cubicBezTo>
                  <a:cubicBezTo>
                    <a:pt x="19043" y="12655"/>
                    <a:pt x="19087" y="12653"/>
                    <a:pt x="19128" y="12653"/>
                  </a:cubicBezTo>
                  <a:cubicBezTo>
                    <a:pt x="19458" y="12653"/>
                    <a:pt x="19620" y="12819"/>
                    <a:pt x="19811" y="13021"/>
                  </a:cubicBezTo>
                  <a:cubicBezTo>
                    <a:pt x="19966" y="12291"/>
                    <a:pt x="20151" y="11529"/>
                    <a:pt x="20812" y="11444"/>
                  </a:cubicBezTo>
                  <a:cubicBezTo>
                    <a:pt x="20849" y="11440"/>
                    <a:pt x="20885" y="11438"/>
                    <a:pt x="20919" y="11438"/>
                  </a:cubicBezTo>
                  <a:cubicBezTo>
                    <a:pt x="21607" y="11438"/>
                    <a:pt x="21815" y="12297"/>
                    <a:pt x="22090" y="12807"/>
                  </a:cubicBezTo>
                  <a:cubicBezTo>
                    <a:pt x="22669" y="13836"/>
                    <a:pt x="23390" y="14416"/>
                    <a:pt x="24619" y="14537"/>
                  </a:cubicBezTo>
                  <a:cubicBezTo>
                    <a:pt x="24725" y="14550"/>
                    <a:pt x="24832" y="14558"/>
                    <a:pt x="24939" y="14558"/>
                  </a:cubicBezTo>
                  <a:cubicBezTo>
                    <a:pt x="25205" y="14558"/>
                    <a:pt x="25467" y="14508"/>
                    <a:pt x="25682" y="14354"/>
                  </a:cubicBezTo>
                  <a:cubicBezTo>
                    <a:pt x="26042" y="14107"/>
                    <a:pt x="26103" y="13548"/>
                    <a:pt x="26617" y="13527"/>
                  </a:cubicBezTo>
                  <a:cubicBezTo>
                    <a:pt x="26627" y="13527"/>
                    <a:pt x="26636" y="13527"/>
                    <a:pt x="26645" y="13527"/>
                  </a:cubicBezTo>
                  <a:cubicBezTo>
                    <a:pt x="27300" y="13527"/>
                    <a:pt x="27848" y="14509"/>
                    <a:pt x="28545" y="14509"/>
                  </a:cubicBezTo>
                  <a:cubicBezTo>
                    <a:pt x="28658" y="14509"/>
                    <a:pt x="28774" y="14483"/>
                    <a:pt x="28896" y="14424"/>
                  </a:cubicBezTo>
                  <a:cubicBezTo>
                    <a:pt x="29289" y="14242"/>
                    <a:pt x="29869" y="13220"/>
                    <a:pt x="30002" y="12839"/>
                  </a:cubicBezTo>
                  <a:cubicBezTo>
                    <a:pt x="30457" y="11570"/>
                    <a:pt x="30631" y="9847"/>
                    <a:pt x="30631" y="8464"/>
                  </a:cubicBezTo>
                  <a:cubicBezTo>
                    <a:pt x="30631" y="7804"/>
                    <a:pt x="30590" y="6794"/>
                    <a:pt x="31145" y="6328"/>
                  </a:cubicBezTo>
                  <a:cubicBezTo>
                    <a:pt x="31474" y="6060"/>
                    <a:pt x="31826" y="6166"/>
                    <a:pt x="32155" y="5939"/>
                  </a:cubicBezTo>
                  <a:cubicBezTo>
                    <a:pt x="32333" y="5813"/>
                    <a:pt x="32447" y="5546"/>
                    <a:pt x="32589" y="5400"/>
                  </a:cubicBezTo>
                  <a:cubicBezTo>
                    <a:pt x="32909" y="5064"/>
                    <a:pt x="33397" y="4679"/>
                    <a:pt x="33855" y="4679"/>
                  </a:cubicBezTo>
                  <a:cubicBezTo>
                    <a:pt x="34018" y="4679"/>
                    <a:pt x="34177" y="4727"/>
                    <a:pt x="34324" y="4844"/>
                  </a:cubicBezTo>
                  <a:cubicBezTo>
                    <a:pt x="34592" y="5059"/>
                    <a:pt x="34632" y="5485"/>
                    <a:pt x="34891" y="5732"/>
                  </a:cubicBezTo>
                  <a:cubicBezTo>
                    <a:pt x="35159" y="5980"/>
                    <a:pt x="35561" y="6142"/>
                    <a:pt x="35901" y="6288"/>
                  </a:cubicBezTo>
                  <a:cubicBezTo>
                    <a:pt x="36408" y="6494"/>
                    <a:pt x="37312" y="6640"/>
                    <a:pt x="37538" y="7216"/>
                  </a:cubicBezTo>
                  <a:cubicBezTo>
                    <a:pt x="37757" y="7772"/>
                    <a:pt x="37284" y="8217"/>
                    <a:pt x="37024" y="8631"/>
                  </a:cubicBezTo>
                  <a:cubicBezTo>
                    <a:pt x="36837" y="8939"/>
                    <a:pt x="36476" y="9648"/>
                    <a:pt x="36704" y="10041"/>
                  </a:cubicBezTo>
                  <a:cubicBezTo>
                    <a:pt x="36813" y="10238"/>
                    <a:pt x="36926" y="10320"/>
                    <a:pt x="37042" y="10320"/>
                  </a:cubicBezTo>
                  <a:cubicBezTo>
                    <a:pt x="37067" y="10320"/>
                    <a:pt x="37092" y="10316"/>
                    <a:pt x="37117" y="10309"/>
                  </a:cubicBezTo>
                  <a:cubicBezTo>
                    <a:pt x="37396" y="10248"/>
                    <a:pt x="37644" y="9774"/>
                    <a:pt x="37830" y="9547"/>
                  </a:cubicBezTo>
                  <a:cubicBezTo>
                    <a:pt x="38139" y="9153"/>
                    <a:pt x="38613" y="8979"/>
                    <a:pt x="38820" y="8485"/>
                  </a:cubicBezTo>
                  <a:cubicBezTo>
                    <a:pt x="39014" y="8010"/>
                    <a:pt x="38747" y="7329"/>
                    <a:pt x="39108" y="6956"/>
                  </a:cubicBezTo>
                  <a:cubicBezTo>
                    <a:pt x="39428" y="6648"/>
                    <a:pt x="40222" y="6628"/>
                    <a:pt x="40616" y="6300"/>
                  </a:cubicBezTo>
                  <a:cubicBezTo>
                    <a:pt x="40863" y="6093"/>
                    <a:pt x="41024" y="5854"/>
                    <a:pt x="41069" y="5566"/>
                  </a:cubicBezTo>
                  <a:cubicBezTo>
                    <a:pt x="41090" y="5452"/>
                    <a:pt x="41090" y="5319"/>
                    <a:pt x="41069" y="5185"/>
                  </a:cubicBezTo>
                  <a:cubicBezTo>
                    <a:pt x="40992" y="5181"/>
                    <a:pt x="40914" y="5180"/>
                    <a:pt x="40835" y="5180"/>
                  </a:cubicBezTo>
                  <a:cubicBezTo>
                    <a:pt x="40220" y="5180"/>
                    <a:pt x="39586" y="5275"/>
                    <a:pt x="38977" y="5275"/>
                  </a:cubicBezTo>
                  <a:cubicBezTo>
                    <a:pt x="38777" y="5275"/>
                    <a:pt x="38579" y="5265"/>
                    <a:pt x="38386" y="5237"/>
                  </a:cubicBezTo>
                  <a:cubicBezTo>
                    <a:pt x="37778" y="5153"/>
                    <a:pt x="37737" y="4844"/>
                    <a:pt x="37250" y="4492"/>
                  </a:cubicBezTo>
                  <a:cubicBezTo>
                    <a:pt x="36890" y="4236"/>
                    <a:pt x="36384" y="4111"/>
                    <a:pt x="35954" y="4103"/>
                  </a:cubicBezTo>
                  <a:cubicBezTo>
                    <a:pt x="34871" y="3154"/>
                    <a:pt x="39067" y="3729"/>
                    <a:pt x="38446" y="1452"/>
                  </a:cubicBezTo>
                  <a:cubicBezTo>
                    <a:pt x="38383" y="1449"/>
                    <a:pt x="38319" y="1448"/>
                    <a:pt x="38254" y="1448"/>
                  </a:cubicBezTo>
                  <a:cubicBezTo>
                    <a:pt x="37498" y="1448"/>
                    <a:pt x="36641" y="1608"/>
                    <a:pt x="35849" y="1608"/>
                  </a:cubicBezTo>
                  <a:cubicBezTo>
                    <a:pt x="35305" y="1608"/>
                    <a:pt x="34792" y="1532"/>
                    <a:pt x="34365" y="1277"/>
                  </a:cubicBezTo>
                  <a:cubicBezTo>
                    <a:pt x="33692" y="872"/>
                    <a:pt x="33951" y="122"/>
                    <a:pt x="32962" y="8"/>
                  </a:cubicBezTo>
                  <a:cubicBezTo>
                    <a:pt x="32921" y="3"/>
                    <a:pt x="32881" y="1"/>
                    <a:pt x="32843"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7"/>
            <p:cNvSpPr/>
            <p:nvPr/>
          </p:nvSpPr>
          <p:spPr>
            <a:xfrm>
              <a:off x="3746400" y="3168125"/>
              <a:ext cx="666575" cy="347850"/>
            </a:xfrm>
            <a:custGeom>
              <a:rect b="b" l="l" r="r" t="t"/>
              <a:pathLst>
                <a:path extrusionOk="0" h="13914" w="26663">
                  <a:moveTo>
                    <a:pt x="9097" y="1"/>
                  </a:moveTo>
                  <a:cubicBezTo>
                    <a:pt x="8963" y="864"/>
                    <a:pt x="9048" y="823"/>
                    <a:pt x="8140" y="1062"/>
                  </a:cubicBezTo>
                  <a:cubicBezTo>
                    <a:pt x="7820" y="1144"/>
                    <a:pt x="7438" y="1204"/>
                    <a:pt x="7139" y="1338"/>
                  </a:cubicBezTo>
                  <a:cubicBezTo>
                    <a:pt x="6786" y="1496"/>
                    <a:pt x="6538" y="1792"/>
                    <a:pt x="6198" y="1950"/>
                  </a:cubicBezTo>
                  <a:cubicBezTo>
                    <a:pt x="6018" y="2031"/>
                    <a:pt x="5838" y="2054"/>
                    <a:pt x="5661" y="2054"/>
                  </a:cubicBezTo>
                  <a:cubicBezTo>
                    <a:pt x="5413" y="2054"/>
                    <a:pt x="5169" y="2008"/>
                    <a:pt x="4933" y="2008"/>
                  </a:cubicBezTo>
                  <a:cubicBezTo>
                    <a:pt x="4817" y="2008"/>
                    <a:pt x="4704" y="2019"/>
                    <a:pt x="4592" y="2052"/>
                  </a:cubicBezTo>
                  <a:cubicBezTo>
                    <a:pt x="4364" y="2120"/>
                    <a:pt x="4159" y="2448"/>
                    <a:pt x="3928" y="2448"/>
                  </a:cubicBezTo>
                  <a:cubicBezTo>
                    <a:pt x="3844" y="2448"/>
                    <a:pt x="3757" y="2405"/>
                    <a:pt x="3664" y="2291"/>
                  </a:cubicBezTo>
                  <a:cubicBezTo>
                    <a:pt x="3656" y="2291"/>
                    <a:pt x="3648" y="2291"/>
                    <a:pt x="3640" y="2291"/>
                  </a:cubicBezTo>
                  <a:cubicBezTo>
                    <a:pt x="3038" y="2291"/>
                    <a:pt x="2338" y="2758"/>
                    <a:pt x="1930" y="3167"/>
                  </a:cubicBezTo>
                  <a:cubicBezTo>
                    <a:pt x="1674" y="3421"/>
                    <a:pt x="1662" y="3474"/>
                    <a:pt x="1322" y="3588"/>
                  </a:cubicBezTo>
                  <a:cubicBezTo>
                    <a:pt x="1054" y="3669"/>
                    <a:pt x="661" y="3681"/>
                    <a:pt x="466" y="3908"/>
                  </a:cubicBezTo>
                  <a:cubicBezTo>
                    <a:pt x="0" y="4435"/>
                    <a:pt x="579" y="5238"/>
                    <a:pt x="859" y="5724"/>
                  </a:cubicBezTo>
                  <a:cubicBezTo>
                    <a:pt x="1269" y="6466"/>
                    <a:pt x="1374" y="6879"/>
                    <a:pt x="1374" y="7735"/>
                  </a:cubicBezTo>
                  <a:cubicBezTo>
                    <a:pt x="1362" y="9425"/>
                    <a:pt x="3191" y="8931"/>
                    <a:pt x="3892" y="10013"/>
                  </a:cubicBezTo>
                  <a:cubicBezTo>
                    <a:pt x="4126" y="10374"/>
                    <a:pt x="4345" y="10747"/>
                    <a:pt x="4568" y="11107"/>
                  </a:cubicBezTo>
                  <a:lnTo>
                    <a:pt x="4581" y="11107"/>
                  </a:lnTo>
                  <a:cubicBezTo>
                    <a:pt x="5456" y="11416"/>
                    <a:pt x="5756" y="12405"/>
                    <a:pt x="6519" y="13005"/>
                  </a:cubicBezTo>
                  <a:cubicBezTo>
                    <a:pt x="6993" y="13379"/>
                    <a:pt x="7960" y="13834"/>
                    <a:pt x="8758" y="13834"/>
                  </a:cubicBezTo>
                  <a:cubicBezTo>
                    <a:pt x="9058" y="13834"/>
                    <a:pt x="9334" y="13770"/>
                    <a:pt x="9550" y="13613"/>
                  </a:cubicBezTo>
                  <a:cubicBezTo>
                    <a:pt x="9891" y="13354"/>
                    <a:pt x="10293" y="12717"/>
                    <a:pt x="10605" y="12405"/>
                  </a:cubicBezTo>
                  <a:cubicBezTo>
                    <a:pt x="10779" y="12230"/>
                    <a:pt x="10698" y="11971"/>
                    <a:pt x="10913" y="11861"/>
                  </a:cubicBezTo>
                  <a:cubicBezTo>
                    <a:pt x="10969" y="11832"/>
                    <a:pt x="11048" y="11821"/>
                    <a:pt x="11138" y="11821"/>
                  </a:cubicBezTo>
                  <a:cubicBezTo>
                    <a:pt x="11396" y="11821"/>
                    <a:pt x="11742" y="11915"/>
                    <a:pt x="11902" y="11951"/>
                  </a:cubicBezTo>
                  <a:cubicBezTo>
                    <a:pt x="12555" y="12084"/>
                    <a:pt x="13090" y="12498"/>
                    <a:pt x="13738" y="12652"/>
                  </a:cubicBezTo>
                  <a:cubicBezTo>
                    <a:pt x="14031" y="12721"/>
                    <a:pt x="14343" y="12739"/>
                    <a:pt x="14660" y="12739"/>
                  </a:cubicBezTo>
                  <a:cubicBezTo>
                    <a:pt x="15015" y="12739"/>
                    <a:pt x="15376" y="12717"/>
                    <a:pt x="15721" y="12717"/>
                  </a:cubicBezTo>
                  <a:cubicBezTo>
                    <a:pt x="16884" y="12717"/>
                    <a:pt x="17845" y="13106"/>
                    <a:pt x="18960" y="13272"/>
                  </a:cubicBezTo>
                  <a:cubicBezTo>
                    <a:pt x="18967" y="13479"/>
                    <a:pt x="18967" y="13694"/>
                    <a:pt x="18967" y="13913"/>
                  </a:cubicBezTo>
                  <a:cubicBezTo>
                    <a:pt x="19142" y="13767"/>
                    <a:pt x="19300" y="13601"/>
                    <a:pt x="19414" y="13427"/>
                  </a:cubicBezTo>
                  <a:cubicBezTo>
                    <a:pt x="19681" y="13025"/>
                    <a:pt x="19669" y="12705"/>
                    <a:pt x="20144" y="12498"/>
                  </a:cubicBezTo>
                  <a:cubicBezTo>
                    <a:pt x="20493" y="12345"/>
                    <a:pt x="20876" y="12322"/>
                    <a:pt x="21265" y="12322"/>
                  </a:cubicBezTo>
                  <a:cubicBezTo>
                    <a:pt x="21431" y="12322"/>
                    <a:pt x="21598" y="12326"/>
                    <a:pt x="21764" y="12326"/>
                  </a:cubicBezTo>
                  <a:cubicBezTo>
                    <a:pt x="22411" y="12326"/>
                    <a:pt x="23035" y="12262"/>
                    <a:pt x="23496" y="11635"/>
                  </a:cubicBezTo>
                  <a:cubicBezTo>
                    <a:pt x="24136" y="10767"/>
                    <a:pt x="23845" y="9847"/>
                    <a:pt x="24951" y="9238"/>
                  </a:cubicBezTo>
                  <a:cubicBezTo>
                    <a:pt x="25292" y="9052"/>
                    <a:pt x="25598" y="8992"/>
                    <a:pt x="25895" y="8992"/>
                  </a:cubicBezTo>
                  <a:cubicBezTo>
                    <a:pt x="26153" y="8992"/>
                    <a:pt x="26404" y="9038"/>
                    <a:pt x="26662" y="9085"/>
                  </a:cubicBezTo>
                  <a:cubicBezTo>
                    <a:pt x="26621" y="8602"/>
                    <a:pt x="26561" y="8197"/>
                    <a:pt x="26240" y="7723"/>
                  </a:cubicBezTo>
                  <a:cubicBezTo>
                    <a:pt x="25673" y="6908"/>
                    <a:pt x="24919" y="6373"/>
                    <a:pt x="24011" y="6000"/>
                  </a:cubicBezTo>
                  <a:cubicBezTo>
                    <a:pt x="23735" y="5878"/>
                    <a:pt x="23094" y="5753"/>
                    <a:pt x="22868" y="5526"/>
                  </a:cubicBezTo>
                  <a:cubicBezTo>
                    <a:pt x="22628" y="5279"/>
                    <a:pt x="22734" y="4869"/>
                    <a:pt x="22588" y="4598"/>
                  </a:cubicBezTo>
                  <a:cubicBezTo>
                    <a:pt x="22451" y="4352"/>
                    <a:pt x="22227" y="4297"/>
                    <a:pt x="21974" y="4297"/>
                  </a:cubicBezTo>
                  <a:cubicBezTo>
                    <a:pt x="21769" y="4297"/>
                    <a:pt x="21546" y="4333"/>
                    <a:pt x="21333" y="4333"/>
                  </a:cubicBezTo>
                  <a:cubicBezTo>
                    <a:pt x="21178" y="4333"/>
                    <a:pt x="21029" y="4314"/>
                    <a:pt x="20898" y="4248"/>
                  </a:cubicBezTo>
                  <a:cubicBezTo>
                    <a:pt x="20381" y="3982"/>
                    <a:pt x="20244" y="3388"/>
                    <a:pt x="19578" y="3388"/>
                  </a:cubicBezTo>
                  <a:cubicBezTo>
                    <a:pt x="19523" y="3388"/>
                    <a:pt x="19464" y="3392"/>
                    <a:pt x="19401" y="3401"/>
                  </a:cubicBezTo>
                  <a:cubicBezTo>
                    <a:pt x="19300" y="3741"/>
                    <a:pt x="19742" y="4403"/>
                    <a:pt x="19502" y="4703"/>
                  </a:cubicBezTo>
                  <a:cubicBezTo>
                    <a:pt x="19474" y="4744"/>
                    <a:pt x="18988" y="4845"/>
                    <a:pt x="18915" y="4869"/>
                  </a:cubicBezTo>
                  <a:cubicBezTo>
                    <a:pt x="18634" y="4956"/>
                    <a:pt x="18388" y="5007"/>
                    <a:pt x="18104" y="5007"/>
                  </a:cubicBezTo>
                  <a:cubicBezTo>
                    <a:pt x="18057" y="5007"/>
                    <a:pt x="18008" y="5005"/>
                    <a:pt x="17958" y="5002"/>
                  </a:cubicBezTo>
                  <a:cubicBezTo>
                    <a:pt x="17257" y="4958"/>
                    <a:pt x="16308" y="4009"/>
                    <a:pt x="16649" y="3268"/>
                  </a:cubicBezTo>
                  <a:cubicBezTo>
                    <a:pt x="16811" y="2919"/>
                    <a:pt x="17257" y="2692"/>
                    <a:pt x="17131" y="2218"/>
                  </a:cubicBezTo>
                  <a:cubicBezTo>
                    <a:pt x="17050" y="1926"/>
                    <a:pt x="16786" y="1874"/>
                    <a:pt x="16486" y="1874"/>
                  </a:cubicBezTo>
                  <a:cubicBezTo>
                    <a:pt x="16316" y="1874"/>
                    <a:pt x="16134" y="1891"/>
                    <a:pt x="15968" y="1891"/>
                  </a:cubicBezTo>
                  <a:cubicBezTo>
                    <a:pt x="15917" y="1891"/>
                    <a:pt x="15869" y="1889"/>
                    <a:pt x="15822" y="1885"/>
                  </a:cubicBezTo>
                  <a:cubicBezTo>
                    <a:pt x="14905" y="1792"/>
                    <a:pt x="13966" y="1630"/>
                    <a:pt x="13236" y="1062"/>
                  </a:cubicBezTo>
                  <a:cubicBezTo>
                    <a:pt x="12709" y="649"/>
                    <a:pt x="12048" y="401"/>
                    <a:pt x="11472" y="29"/>
                  </a:cubicBezTo>
                  <a:lnTo>
                    <a:pt x="11472" y="29"/>
                  </a:lnTo>
                  <a:cubicBezTo>
                    <a:pt x="11424" y="618"/>
                    <a:pt x="11793" y="1285"/>
                    <a:pt x="11005" y="1285"/>
                  </a:cubicBezTo>
                  <a:cubicBezTo>
                    <a:pt x="10936" y="1285"/>
                    <a:pt x="10858" y="1280"/>
                    <a:pt x="10771" y="1269"/>
                  </a:cubicBezTo>
                  <a:cubicBezTo>
                    <a:pt x="10252" y="1204"/>
                    <a:pt x="10377" y="1030"/>
                    <a:pt x="10183" y="661"/>
                  </a:cubicBezTo>
                  <a:cubicBezTo>
                    <a:pt x="9956" y="248"/>
                    <a:pt x="9530" y="134"/>
                    <a:pt x="909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7"/>
            <p:cNvSpPr/>
            <p:nvPr/>
          </p:nvSpPr>
          <p:spPr>
            <a:xfrm>
              <a:off x="3937725" y="4955125"/>
              <a:ext cx="34075" cy="39475"/>
            </a:xfrm>
            <a:custGeom>
              <a:rect b="b" l="l" r="r" t="t"/>
              <a:pathLst>
                <a:path extrusionOk="0" h="1579" w="1363">
                  <a:moveTo>
                    <a:pt x="487" y="1"/>
                  </a:moveTo>
                  <a:cubicBezTo>
                    <a:pt x="334" y="1"/>
                    <a:pt x="168" y="14"/>
                    <a:pt x="0" y="14"/>
                  </a:cubicBezTo>
                  <a:cubicBezTo>
                    <a:pt x="114" y="220"/>
                    <a:pt x="208" y="375"/>
                    <a:pt x="219" y="622"/>
                  </a:cubicBezTo>
                  <a:cubicBezTo>
                    <a:pt x="219" y="735"/>
                    <a:pt x="174" y="930"/>
                    <a:pt x="219" y="1043"/>
                  </a:cubicBezTo>
                  <a:cubicBezTo>
                    <a:pt x="260" y="1168"/>
                    <a:pt x="754" y="1578"/>
                    <a:pt x="928" y="1578"/>
                  </a:cubicBezTo>
                  <a:cubicBezTo>
                    <a:pt x="1115" y="1578"/>
                    <a:pt x="1196" y="1424"/>
                    <a:pt x="1196" y="1262"/>
                  </a:cubicBezTo>
                  <a:cubicBezTo>
                    <a:pt x="1209" y="1056"/>
                    <a:pt x="1042" y="1003"/>
                    <a:pt x="1014" y="848"/>
                  </a:cubicBezTo>
                  <a:cubicBezTo>
                    <a:pt x="949" y="536"/>
                    <a:pt x="1362" y="375"/>
                    <a:pt x="990" y="115"/>
                  </a:cubicBezTo>
                  <a:cubicBezTo>
                    <a:pt x="858" y="21"/>
                    <a:pt x="683" y="1"/>
                    <a:pt x="48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7"/>
            <p:cNvSpPr/>
            <p:nvPr/>
          </p:nvSpPr>
          <p:spPr>
            <a:xfrm>
              <a:off x="3834350" y="3763925"/>
              <a:ext cx="339325" cy="207850"/>
            </a:xfrm>
            <a:custGeom>
              <a:rect b="b" l="l" r="r" t="t"/>
              <a:pathLst>
                <a:path extrusionOk="0" h="8314" w="13573">
                  <a:moveTo>
                    <a:pt x="12770" y="0"/>
                  </a:moveTo>
                  <a:cubicBezTo>
                    <a:pt x="12429" y="288"/>
                    <a:pt x="11529" y="601"/>
                    <a:pt x="11209" y="795"/>
                  </a:cubicBezTo>
                  <a:cubicBezTo>
                    <a:pt x="9819" y="1643"/>
                    <a:pt x="8015" y="1764"/>
                    <a:pt x="6487" y="2210"/>
                  </a:cubicBezTo>
                  <a:cubicBezTo>
                    <a:pt x="5550" y="2486"/>
                    <a:pt x="4721" y="2931"/>
                    <a:pt x="3767" y="2931"/>
                  </a:cubicBezTo>
                  <a:cubicBezTo>
                    <a:pt x="3515" y="2931"/>
                    <a:pt x="3254" y="2900"/>
                    <a:pt x="2980" y="2827"/>
                  </a:cubicBezTo>
                  <a:cubicBezTo>
                    <a:pt x="2344" y="2651"/>
                    <a:pt x="1785" y="2486"/>
                    <a:pt x="1196" y="2384"/>
                  </a:cubicBezTo>
                  <a:lnTo>
                    <a:pt x="1188" y="2384"/>
                  </a:lnTo>
                  <a:cubicBezTo>
                    <a:pt x="661" y="2619"/>
                    <a:pt x="0" y="2818"/>
                    <a:pt x="535" y="3560"/>
                  </a:cubicBezTo>
                  <a:cubicBezTo>
                    <a:pt x="836" y="3974"/>
                    <a:pt x="1188" y="4034"/>
                    <a:pt x="1104" y="4642"/>
                  </a:cubicBezTo>
                  <a:cubicBezTo>
                    <a:pt x="1074" y="4943"/>
                    <a:pt x="949" y="5129"/>
                    <a:pt x="917" y="5416"/>
                  </a:cubicBezTo>
                  <a:cubicBezTo>
                    <a:pt x="896" y="5652"/>
                    <a:pt x="982" y="5891"/>
                    <a:pt x="1031" y="6118"/>
                  </a:cubicBezTo>
                  <a:cubicBezTo>
                    <a:pt x="1391" y="6178"/>
                    <a:pt x="1845" y="6251"/>
                    <a:pt x="1865" y="6625"/>
                  </a:cubicBezTo>
                  <a:cubicBezTo>
                    <a:pt x="1877" y="6799"/>
                    <a:pt x="1712" y="7005"/>
                    <a:pt x="1549" y="7200"/>
                  </a:cubicBezTo>
                  <a:cubicBezTo>
                    <a:pt x="1289" y="7529"/>
                    <a:pt x="1031" y="7869"/>
                    <a:pt x="1549" y="8182"/>
                  </a:cubicBezTo>
                  <a:cubicBezTo>
                    <a:pt x="1648" y="8241"/>
                    <a:pt x="1749" y="8263"/>
                    <a:pt x="1850" y="8263"/>
                  </a:cubicBezTo>
                  <a:cubicBezTo>
                    <a:pt x="2150" y="8263"/>
                    <a:pt x="2455" y="8068"/>
                    <a:pt x="2725" y="8047"/>
                  </a:cubicBezTo>
                  <a:cubicBezTo>
                    <a:pt x="2749" y="8045"/>
                    <a:pt x="2773" y="8044"/>
                    <a:pt x="2797" y="8044"/>
                  </a:cubicBezTo>
                  <a:cubicBezTo>
                    <a:pt x="3109" y="8044"/>
                    <a:pt x="3400" y="8242"/>
                    <a:pt x="3705" y="8242"/>
                  </a:cubicBezTo>
                  <a:cubicBezTo>
                    <a:pt x="3745" y="8242"/>
                    <a:pt x="3787" y="8238"/>
                    <a:pt x="3828" y="8230"/>
                  </a:cubicBezTo>
                  <a:cubicBezTo>
                    <a:pt x="4229" y="8161"/>
                    <a:pt x="4261" y="7841"/>
                    <a:pt x="4549" y="7643"/>
                  </a:cubicBezTo>
                  <a:cubicBezTo>
                    <a:pt x="4684" y="7552"/>
                    <a:pt x="4829" y="7515"/>
                    <a:pt x="4977" y="7515"/>
                  </a:cubicBezTo>
                  <a:cubicBezTo>
                    <a:pt x="5202" y="7515"/>
                    <a:pt x="5435" y="7599"/>
                    <a:pt x="5652" y="7707"/>
                  </a:cubicBezTo>
                  <a:cubicBezTo>
                    <a:pt x="6045" y="7894"/>
                    <a:pt x="6300" y="8068"/>
                    <a:pt x="6747" y="8088"/>
                  </a:cubicBezTo>
                  <a:cubicBezTo>
                    <a:pt x="6778" y="8090"/>
                    <a:pt x="6809" y="8091"/>
                    <a:pt x="6839" y="8091"/>
                  </a:cubicBezTo>
                  <a:cubicBezTo>
                    <a:pt x="7050" y="8091"/>
                    <a:pt x="7254" y="8052"/>
                    <a:pt x="7458" y="8052"/>
                  </a:cubicBezTo>
                  <a:cubicBezTo>
                    <a:pt x="7540" y="8052"/>
                    <a:pt x="7621" y="8058"/>
                    <a:pt x="7703" y="8075"/>
                  </a:cubicBezTo>
                  <a:cubicBezTo>
                    <a:pt x="7907" y="8126"/>
                    <a:pt x="8154" y="8314"/>
                    <a:pt x="8389" y="8314"/>
                  </a:cubicBezTo>
                  <a:cubicBezTo>
                    <a:pt x="8491" y="8314"/>
                    <a:pt x="8591" y="8278"/>
                    <a:pt x="8684" y="8182"/>
                  </a:cubicBezTo>
                  <a:cubicBezTo>
                    <a:pt x="8964" y="7894"/>
                    <a:pt x="8736" y="7241"/>
                    <a:pt x="8644" y="6953"/>
                  </a:cubicBezTo>
                  <a:cubicBezTo>
                    <a:pt x="8404" y="6191"/>
                    <a:pt x="8644" y="6219"/>
                    <a:pt x="9344" y="6013"/>
                  </a:cubicBezTo>
                  <a:cubicBezTo>
                    <a:pt x="10058" y="5798"/>
                    <a:pt x="10058" y="5591"/>
                    <a:pt x="9831" y="4943"/>
                  </a:cubicBezTo>
                  <a:cubicBezTo>
                    <a:pt x="9333" y="3548"/>
                    <a:pt x="10573" y="3994"/>
                    <a:pt x="11241" y="3240"/>
                  </a:cubicBezTo>
                  <a:cubicBezTo>
                    <a:pt x="11728" y="2692"/>
                    <a:pt x="11728" y="2692"/>
                    <a:pt x="12511" y="2644"/>
                  </a:cubicBezTo>
                  <a:cubicBezTo>
                    <a:pt x="12944" y="2619"/>
                    <a:pt x="13172" y="2486"/>
                    <a:pt x="13305" y="2230"/>
                  </a:cubicBezTo>
                  <a:cubicBezTo>
                    <a:pt x="13378" y="2084"/>
                    <a:pt x="13427" y="1910"/>
                    <a:pt x="13471" y="1683"/>
                  </a:cubicBezTo>
                  <a:cubicBezTo>
                    <a:pt x="13573" y="1063"/>
                    <a:pt x="13419" y="889"/>
                    <a:pt x="13037" y="455"/>
                  </a:cubicBezTo>
                  <a:cubicBezTo>
                    <a:pt x="12925" y="321"/>
                    <a:pt x="12839" y="167"/>
                    <a:pt x="1277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7"/>
            <p:cNvSpPr/>
            <p:nvPr/>
          </p:nvSpPr>
          <p:spPr>
            <a:xfrm>
              <a:off x="3830200" y="3819675"/>
              <a:ext cx="655425" cy="584650"/>
            </a:xfrm>
            <a:custGeom>
              <a:rect b="b" l="l" r="r" t="t"/>
              <a:pathLst>
                <a:path extrusionOk="0" h="23386" w="26217">
                  <a:moveTo>
                    <a:pt x="13471" y="0"/>
                  </a:moveTo>
                  <a:cubicBezTo>
                    <a:pt x="13338" y="256"/>
                    <a:pt x="13110" y="389"/>
                    <a:pt x="12677" y="414"/>
                  </a:cubicBezTo>
                  <a:cubicBezTo>
                    <a:pt x="11894" y="462"/>
                    <a:pt x="11894" y="462"/>
                    <a:pt x="11407" y="1010"/>
                  </a:cubicBezTo>
                  <a:cubicBezTo>
                    <a:pt x="10739" y="1764"/>
                    <a:pt x="9499" y="1318"/>
                    <a:pt x="9997" y="2713"/>
                  </a:cubicBezTo>
                  <a:cubicBezTo>
                    <a:pt x="10224" y="3361"/>
                    <a:pt x="10224" y="3568"/>
                    <a:pt x="9510" y="3783"/>
                  </a:cubicBezTo>
                  <a:cubicBezTo>
                    <a:pt x="8810" y="3989"/>
                    <a:pt x="8570" y="3961"/>
                    <a:pt x="8810" y="4723"/>
                  </a:cubicBezTo>
                  <a:cubicBezTo>
                    <a:pt x="8902" y="5011"/>
                    <a:pt x="9130" y="5664"/>
                    <a:pt x="8850" y="5952"/>
                  </a:cubicBezTo>
                  <a:cubicBezTo>
                    <a:pt x="8757" y="6048"/>
                    <a:pt x="8657" y="6084"/>
                    <a:pt x="8555" y="6084"/>
                  </a:cubicBezTo>
                  <a:cubicBezTo>
                    <a:pt x="8320" y="6084"/>
                    <a:pt x="8073" y="5896"/>
                    <a:pt x="7869" y="5845"/>
                  </a:cubicBezTo>
                  <a:cubicBezTo>
                    <a:pt x="7787" y="5828"/>
                    <a:pt x="7706" y="5822"/>
                    <a:pt x="7624" y="5822"/>
                  </a:cubicBezTo>
                  <a:cubicBezTo>
                    <a:pt x="7420" y="5822"/>
                    <a:pt x="7216" y="5861"/>
                    <a:pt x="7005" y="5861"/>
                  </a:cubicBezTo>
                  <a:cubicBezTo>
                    <a:pt x="6975" y="5861"/>
                    <a:pt x="6944" y="5860"/>
                    <a:pt x="6913" y="5858"/>
                  </a:cubicBezTo>
                  <a:cubicBezTo>
                    <a:pt x="6466" y="5838"/>
                    <a:pt x="6211" y="5664"/>
                    <a:pt x="5818" y="5477"/>
                  </a:cubicBezTo>
                  <a:cubicBezTo>
                    <a:pt x="5601" y="5369"/>
                    <a:pt x="5368" y="5285"/>
                    <a:pt x="5143" y="5285"/>
                  </a:cubicBezTo>
                  <a:cubicBezTo>
                    <a:pt x="4995" y="5285"/>
                    <a:pt x="4850" y="5322"/>
                    <a:pt x="4715" y="5413"/>
                  </a:cubicBezTo>
                  <a:cubicBezTo>
                    <a:pt x="4427" y="5611"/>
                    <a:pt x="4395" y="5931"/>
                    <a:pt x="3994" y="6000"/>
                  </a:cubicBezTo>
                  <a:cubicBezTo>
                    <a:pt x="3953" y="6008"/>
                    <a:pt x="3911" y="6012"/>
                    <a:pt x="3871" y="6012"/>
                  </a:cubicBezTo>
                  <a:cubicBezTo>
                    <a:pt x="3566" y="6012"/>
                    <a:pt x="3275" y="5814"/>
                    <a:pt x="2963" y="5814"/>
                  </a:cubicBezTo>
                  <a:cubicBezTo>
                    <a:pt x="2939" y="5814"/>
                    <a:pt x="2915" y="5815"/>
                    <a:pt x="2891" y="5817"/>
                  </a:cubicBezTo>
                  <a:cubicBezTo>
                    <a:pt x="2621" y="5838"/>
                    <a:pt x="2316" y="6033"/>
                    <a:pt x="2016" y="6033"/>
                  </a:cubicBezTo>
                  <a:cubicBezTo>
                    <a:pt x="1915" y="6033"/>
                    <a:pt x="1814" y="6011"/>
                    <a:pt x="1715" y="5952"/>
                  </a:cubicBezTo>
                  <a:cubicBezTo>
                    <a:pt x="1197" y="5639"/>
                    <a:pt x="1455" y="5299"/>
                    <a:pt x="1715" y="4970"/>
                  </a:cubicBezTo>
                  <a:lnTo>
                    <a:pt x="1715" y="4970"/>
                  </a:lnTo>
                  <a:cubicBezTo>
                    <a:pt x="1176" y="5031"/>
                    <a:pt x="580" y="5185"/>
                    <a:pt x="406" y="5477"/>
                  </a:cubicBezTo>
                  <a:cubicBezTo>
                    <a:pt x="0" y="6146"/>
                    <a:pt x="787" y="6880"/>
                    <a:pt x="993" y="7426"/>
                  </a:cubicBezTo>
                  <a:cubicBezTo>
                    <a:pt x="1249" y="8104"/>
                    <a:pt x="1289" y="8818"/>
                    <a:pt x="1878" y="9324"/>
                  </a:cubicBezTo>
                  <a:cubicBezTo>
                    <a:pt x="2104" y="9519"/>
                    <a:pt x="2260" y="9596"/>
                    <a:pt x="2373" y="9596"/>
                  </a:cubicBezTo>
                  <a:cubicBezTo>
                    <a:pt x="2706" y="9596"/>
                    <a:pt x="2658" y="8916"/>
                    <a:pt x="2952" y="8631"/>
                  </a:cubicBezTo>
                  <a:cubicBezTo>
                    <a:pt x="3025" y="8558"/>
                    <a:pt x="3434" y="8509"/>
                    <a:pt x="3572" y="8424"/>
                  </a:cubicBezTo>
                  <a:cubicBezTo>
                    <a:pt x="3706" y="8343"/>
                    <a:pt x="3839" y="8217"/>
                    <a:pt x="3933" y="8104"/>
                  </a:cubicBezTo>
                  <a:cubicBezTo>
                    <a:pt x="4228" y="7743"/>
                    <a:pt x="4180" y="7426"/>
                    <a:pt x="4200" y="6981"/>
                  </a:cubicBezTo>
                  <a:cubicBezTo>
                    <a:pt x="4297" y="6958"/>
                    <a:pt x="4398" y="6947"/>
                    <a:pt x="4502" y="6947"/>
                  </a:cubicBezTo>
                  <a:cubicBezTo>
                    <a:pt x="5235" y="6947"/>
                    <a:pt x="6082" y="7495"/>
                    <a:pt x="6264" y="8148"/>
                  </a:cubicBezTo>
                  <a:cubicBezTo>
                    <a:pt x="6426" y="8736"/>
                    <a:pt x="6232" y="9417"/>
                    <a:pt x="6406" y="9973"/>
                  </a:cubicBezTo>
                  <a:cubicBezTo>
                    <a:pt x="6653" y="10788"/>
                    <a:pt x="7561" y="11428"/>
                    <a:pt x="8202" y="11902"/>
                  </a:cubicBezTo>
                  <a:cubicBezTo>
                    <a:pt x="8797" y="12336"/>
                    <a:pt x="9531" y="12685"/>
                    <a:pt x="9543" y="13499"/>
                  </a:cubicBezTo>
                  <a:cubicBezTo>
                    <a:pt x="9525" y="13502"/>
                    <a:pt x="9506" y="13503"/>
                    <a:pt x="9487" y="13503"/>
                  </a:cubicBezTo>
                  <a:cubicBezTo>
                    <a:pt x="9085" y="13503"/>
                    <a:pt x="8425" y="13053"/>
                    <a:pt x="8015" y="13053"/>
                  </a:cubicBezTo>
                  <a:cubicBezTo>
                    <a:pt x="7892" y="13053"/>
                    <a:pt x="7791" y="13094"/>
                    <a:pt x="7727" y="13200"/>
                  </a:cubicBezTo>
                  <a:cubicBezTo>
                    <a:pt x="7439" y="13694"/>
                    <a:pt x="8355" y="14614"/>
                    <a:pt x="8623" y="14955"/>
                  </a:cubicBezTo>
                  <a:cubicBezTo>
                    <a:pt x="9223" y="15729"/>
                    <a:pt x="9697" y="15778"/>
                    <a:pt x="10573" y="16037"/>
                  </a:cubicBezTo>
                  <a:cubicBezTo>
                    <a:pt x="11407" y="16285"/>
                    <a:pt x="10726" y="16873"/>
                    <a:pt x="11222" y="17399"/>
                  </a:cubicBezTo>
                  <a:cubicBezTo>
                    <a:pt x="11365" y="17557"/>
                    <a:pt x="11651" y="17597"/>
                    <a:pt x="11956" y="17597"/>
                  </a:cubicBezTo>
                  <a:cubicBezTo>
                    <a:pt x="12273" y="17597"/>
                    <a:pt x="12610" y="17554"/>
                    <a:pt x="12831" y="17554"/>
                  </a:cubicBezTo>
                  <a:cubicBezTo>
                    <a:pt x="13626" y="17574"/>
                    <a:pt x="13986" y="18068"/>
                    <a:pt x="14679" y="18377"/>
                  </a:cubicBezTo>
                  <a:cubicBezTo>
                    <a:pt x="15069" y="18542"/>
                    <a:pt x="15381" y="18461"/>
                    <a:pt x="15770" y="18542"/>
                  </a:cubicBezTo>
                  <a:cubicBezTo>
                    <a:pt x="16285" y="18648"/>
                    <a:pt x="16390" y="18923"/>
                    <a:pt x="16670" y="19305"/>
                  </a:cubicBezTo>
                  <a:cubicBezTo>
                    <a:pt x="17112" y="19945"/>
                    <a:pt x="17639" y="20545"/>
                    <a:pt x="18113" y="21153"/>
                  </a:cubicBezTo>
                  <a:cubicBezTo>
                    <a:pt x="18555" y="21709"/>
                    <a:pt x="19102" y="22183"/>
                    <a:pt x="19710" y="22544"/>
                  </a:cubicBezTo>
                  <a:cubicBezTo>
                    <a:pt x="20103" y="22770"/>
                    <a:pt x="20805" y="23277"/>
                    <a:pt x="21352" y="23371"/>
                  </a:cubicBezTo>
                  <a:cubicBezTo>
                    <a:pt x="21402" y="23381"/>
                    <a:pt x="21454" y="23386"/>
                    <a:pt x="21504" y="23386"/>
                  </a:cubicBezTo>
                  <a:cubicBezTo>
                    <a:pt x="21555" y="23386"/>
                    <a:pt x="21603" y="23381"/>
                    <a:pt x="21647" y="23371"/>
                  </a:cubicBezTo>
                  <a:cubicBezTo>
                    <a:pt x="21587" y="22978"/>
                    <a:pt x="21084" y="22690"/>
                    <a:pt x="20825" y="22422"/>
                  </a:cubicBezTo>
                  <a:cubicBezTo>
                    <a:pt x="20464" y="22061"/>
                    <a:pt x="20452" y="21688"/>
                    <a:pt x="20184" y="21234"/>
                  </a:cubicBezTo>
                  <a:cubicBezTo>
                    <a:pt x="19495" y="20071"/>
                    <a:pt x="18121" y="19771"/>
                    <a:pt x="17237" y="18850"/>
                  </a:cubicBezTo>
                  <a:cubicBezTo>
                    <a:pt x="16904" y="18514"/>
                    <a:pt x="16763" y="18080"/>
                    <a:pt x="16451" y="17707"/>
                  </a:cubicBezTo>
                  <a:cubicBezTo>
                    <a:pt x="16038" y="17213"/>
                    <a:pt x="15462" y="16884"/>
                    <a:pt x="14967" y="16471"/>
                  </a:cubicBezTo>
                  <a:cubicBezTo>
                    <a:pt x="14266" y="15891"/>
                    <a:pt x="14047" y="15129"/>
                    <a:pt x="13564" y="14407"/>
                  </a:cubicBezTo>
                  <a:cubicBezTo>
                    <a:pt x="13224" y="13901"/>
                    <a:pt x="12664" y="13593"/>
                    <a:pt x="12348" y="13086"/>
                  </a:cubicBezTo>
                  <a:cubicBezTo>
                    <a:pt x="12028" y="12563"/>
                    <a:pt x="12016" y="11931"/>
                    <a:pt x="11729" y="11415"/>
                  </a:cubicBezTo>
                  <a:cubicBezTo>
                    <a:pt x="11388" y="10807"/>
                    <a:pt x="10945" y="10796"/>
                    <a:pt x="10500" y="10394"/>
                  </a:cubicBezTo>
                  <a:cubicBezTo>
                    <a:pt x="10005" y="9932"/>
                    <a:pt x="10118" y="9466"/>
                    <a:pt x="10358" y="8983"/>
                  </a:cubicBezTo>
                  <a:cubicBezTo>
                    <a:pt x="10479" y="8704"/>
                    <a:pt x="10532" y="8590"/>
                    <a:pt x="10585" y="8290"/>
                  </a:cubicBezTo>
                  <a:cubicBezTo>
                    <a:pt x="10625" y="8064"/>
                    <a:pt x="10541" y="7654"/>
                    <a:pt x="10739" y="7475"/>
                  </a:cubicBezTo>
                  <a:cubicBezTo>
                    <a:pt x="10810" y="7411"/>
                    <a:pt x="10881" y="7383"/>
                    <a:pt x="10949" y="7383"/>
                  </a:cubicBezTo>
                  <a:cubicBezTo>
                    <a:pt x="11395" y="7383"/>
                    <a:pt x="11780" y="8575"/>
                    <a:pt x="12036" y="8818"/>
                  </a:cubicBezTo>
                  <a:cubicBezTo>
                    <a:pt x="12224" y="9001"/>
                    <a:pt x="12437" y="9078"/>
                    <a:pt x="12657" y="9078"/>
                  </a:cubicBezTo>
                  <a:cubicBezTo>
                    <a:pt x="13054" y="9078"/>
                    <a:pt x="13473" y="8830"/>
                    <a:pt x="13812" y="8517"/>
                  </a:cubicBezTo>
                  <a:cubicBezTo>
                    <a:pt x="14250" y="8107"/>
                    <a:pt x="14313" y="7894"/>
                    <a:pt x="14611" y="7894"/>
                  </a:cubicBezTo>
                  <a:cubicBezTo>
                    <a:pt x="14755" y="7894"/>
                    <a:pt x="14954" y="7943"/>
                    <a:pt x="15275" y="8043"/>
                  </a:cubicBezTo>
                  <a:cubicBezTo>
                    <a:pt x="15688" y="8169"/>
                    <a:pt x="16082" y="8242"/>
                    <a:pt x="16504" y="8262"/>
                  </a:cubicBezTo>
                  <a:cubicBezTo>
                    <a:pt x="16526" y="8263"/>
                    <a:pt x="16549" y="8264"/>
                    <a:pt x="16572" y="8264"/>
                  </a:cubicBezTo>
                  <a:cubicBezTo>
                    <a:pt x="17002" y="8264"/>
                    <a:pt x="17443" y="8101"/>
                    <a:pt x="17868" y="8101"/>
                  </a:cubicBezTo>
                  <a:cubicBezTo>
                    <a:pt x="17898" y="8101"/>
                    <a:pt x="17929" y="8102"/>
                    <a:pt x="17959" y="8104"/>
                  </a:cubicBezTo>
                  <a:cubicBezTo>
                    <a:pt x="18558" y="8147"/>
                    <a:pt x="18896" y="8673"/>
                    <a:pt x="19559" y="8673"/>
                  </a:cubicBezTo>
                  <a:cubicBezTo>
                    <a:pt x="19578" y="8673"/>
                    <a:pt x="19597" y="8673"/>
                    <a:pt x="19617" y="8672"/>
                  </a:cubicBezTo>
                  <a:cubicBezTo>
                    <a:pt x="20216" y="8645"/>
                    <a:pt x="20796" y="8463"/>
                    <a:pt x="21368" y="8463"/>
                  </a:cubicBezTo>
                  <a:cubicBezTo>
                    <a:pt x="21656" y="8463"/>
                    <a:pt x="21942" y="8509"/>
                    <a:pt x="22227" y="8643"/>
                  </a:cubicBezTo>
                  <a:cubicBezTo>
                    <a:pt x="22917" y="8963"/>
                    <a:pt x="23661" y="9652"/>
                    <a:pt x="24478" y="9652"/>
                  </a:cubicBezTo>
                  <a:cubicBezTo>
                    <a:pt x="24603" y="9652"/>
                    <a:pt x="24730" y="9636"/>
                    <a:pt x="24858" y="9600"/>
                  </a:cubicBezTo>
                  <a:cubicBezTo>
                    <a:pt x="25065" y="9551"/>
                    <a:pt x="25179" y="9458"/>
                    <a:pt x="25239" y="9332"/>
                  </a:cubicBezTo>
                  <a:cubicBezTo>
                    <a:pt x="25374" y="9044"/>
                    <a:pt x="25199" y="8582"/>
                    <a:pt x="25239" y="8156"/>
                  </a:cubicBezTo>
                  <a:cubicBezTo>
                    <a:pt x="25608" y="8064"/>
                    <a:pt x="26216" y="8075"/>
                    <a:pt x="26063" y="7529"/>
                  </a:cubicBezTo>
                  <a:cubicBezTo>
                    <a:pt x="25900" y="6953"/>
                    <a:pt x="24907" y="7074"/>
                    <a:pt x="24652" y="6446"/>
                  </a:cubicBezTo>
                  <a:cubicBezTo>
                    <a:pt x="24339" y="5692"/>
                    <a:pt x="24599" y="4301"/>
                    <a:pt x="23950" y="3661"/>
                  </a:cubicBezTo>
                  <a:lnTo>
                    <a:pt x="23939" y="3661"/>
                  </a:lnTo>
                  <a:cubicBezTo>
                    <a:pt x="23909" y="3620"/>
                    <a:pt x="23866" y="3588"/>
                    <a:pt x="23825" y="3559"/>
                  </a:cubicBezTo>
                  <a:cubicBezTo>
                    <a:pt x="23674" y="3451"/>
                    <a:pt x="23511" y="3407"/>
                    <a:pt x="23347" y="3407"/>
                  </a:cubicBezTo>
                  <a:cubicBezTo>
                    <a:pt x="23040" y="3407"/>
                    <a:pt x="22724" y="3558"/>
                    <a:pt x="22455" y="3714"/>
                  </a:cubicBezTo>
                  <a:cubicBezTo>
                    <a:pt x="21835" y="4066"/>
                    <a:pt x="21358" y="4220"/>
                    <a:pt x="20718" y="4220"/>
                  </a:cubicBezTo>
                  <a:cubicBezTo>
                    <a:pt x="20571" y="4220"/>
                    <a:pt x="20414" y="4212"/>
                    <a:pt x="20245" y="4196"/>
                  </a:cubicBezTo>
                  <a:cubicBezTo>
                    <a:pt x="19390" y="4123"/>
                    <a:pt x="18908" y="3495"/>
                    <a:pt x="18141" y="3267"/>
                  </a:cubicBezTo>
                  <a:cubicBezTo>
                    <a:pt x="17931" y="3205"/>
                    <a:pt x="17739" y="3188"/>
                    <a:pt x="17563" y="3188"/>
                  </a:cubicBezTo>
                  <a:cubicBezTo>
                    <a:pt x="17358" y="3188"/>
                    <a:pt x="17173" y="3211"/>
                    <a:pt x="17003" y="3211"/>
                  </a:cubicBezTo>
                  <a:cubicBezTo>
                    <a:pt x="16644" y="3211"/>
                    <a:pt x="16350" y="3110"/>
                    <a:pt x="16070" y="2485"/>
                  </a:cubicBezTo>
                  <a:cubicBezTo>
                    <a:pt x="15742" y="1764"/>
                    <a:pt x="15368" y="1143"/>
                    <a:pt x="14679" y="689"/>
                  </a:cubicBezTo>
                  <a:cubicBezTo>
                    <a:pt x="14380" y="494"/>
                    <a:pt x="13913" y="195"/>
                    <a:pt x="1347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7"/>
            <p:cNvSpPr/>
            <p:nvPr/>
          </p:nvSpPr>
          <p:spPr>
            <a:xfrm>
              <a:off x="3843675" y="5308425"/>
              <a:ext cx="57675" cy="71700"/>
            </a:xfrm>
            <a:custGeom>
              <a:rect b="b" l="l" r="r" t="t"/>
              <a:pathLst>
                <a:path extrusionOk="0" h="2868" w="2307">
                  <a:moveTo>
                    <a:pt x="512" y="0"/>
                  </a:moveTo>
                  <a:cubicBezTo>
                    <a:pt x="363" y="0"/>
                    <a:pt x="195" y="23"/>
                    <a:pt x="29" y="82"/>
                  </a:cubicBezTo>
                  <a:cubicBezTo>
                    <a:pt x="1" y="455"/>
                    <a:pt x="114" y="816"/>
                    <a:pt x="90" y="1185"/>
                  </a:cubicBezTo>
                  <a:cubicBezTo>
                    <a:pt x="61" y="1566"/>
                    <a:pt x="69" y="1538"/>
                    <a:pt x="390" y="1744"/>
                  </a:cubicBezTo>
                  <a:cubicBezTo>
                    <a:pt x="701" y="1939"/>
                    <a:pt x="989" y="2105"/>
                    <a:pt x="1164" y="2413"/>
                  </a:cubicBezTo>
                  <a:cubicBezTo>
                    <a:pt x="1315" y="2686"/>
                    <a:pt x="1356" y="2867"/>
                    <a:pt x="1707" y="2867"/>
                  </a:cubicBezTo>
                  <a:cubicBezTo>
                    <a:pt x="1715" y="2867"/>
                    <a:pt x="1723" y="2867"/>
                    <a:pt x="1732" y="2867"/>
                  </a:cubicBezTo>
                  <a:cubicBezTo>
                    <a:pt x="2039" y="2855"/>
                    <a:pt x="2307" y="2661"/>
                    <a:pt x="2258" y="2332"/>
                  </a:cubicBezTo>
                  <a:cubicBezTo>
                    <a:pt x="2218" y="2032"/>
                    <a:pt x="1938" y="2019"/>
                    <a:pt x="1833" y="1793"/>
                  </a:cubicBezTo>
                  <a:cubicBezTo>
                    <a:pt x="1719" y="1578"/>
                    <a:pt x="1886" y="1290"/>
                    <a:pt x="1711" y="1071"/>
                  </a:cubicBezTo>
                  <a:cubicBezTo>
                    <a:pt x="1565" y="885"/>
                    <a:pt x="1339" y="917"/>
                    <a:pt x="1225" y="670"/>
                  </a:cubicBezTo>
                  <a:cubicBezTo>
                    <a:pt x="1103" y="382"/>
                    <a:pt x="1225" y="176"/>
                    <a:pt x="864" y="49"/>
                  </a:cubicBezTo>
                  <a:cubicBezTo>
                    <a:pt x="774" y="20"/>
                    <a:pt x="651" y="0"/>
                    <a:pt x="512"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7"/>
            <p:cNvSpPr/>
            <p:nvPr/>
          </p:nvSpPr>
          <p:spPr>
            <a:xfrm>
              <a:off x="3747700" y="554425"/>
              <a:ext cx="910700" cy="1979900"/>
            </a:xfrm>
            <a:custGeom>
              <a:rect b="b" l="l" r="r" t="t"/>
              <a:pathLst>
                <a:path extrusionOk="0" h="79196" w="36428">
                  <a:moveTo>
                    <a:pt x="26401" y="1"/>
                  </a:moveTo>
                  <a:cubicBezTo>
                    <a:pt x="26360" y="1"/>
                    <a:pt x="26316" y="3"/>
                    <a:pt x="26270" y="9"/>
                  </a:cubicBezTo>
                  <a:cubicBezTo>
                    <a:pt x="25268" y="142"/>
                    <a:pt x="25447" y="1317"/>
                    <a:pt x="25447" y="2031"/>
                  </a:cubicBezTo>
                  <a:cubicBezTo>
                    <a:pt x="25447" y="2961"/>
                    <a:pt x="25563" y="3941"/>
                    <a:pt x="24480" y="3941"/>
                  </a:cubicBezTo>
                  <a:cubicBezTo>
                    <a:pt x="24458" y="3941"/>
                    <a:pt x="24435" y="3941"/>
                    <a:pt x="24412" y="3940"/>
                  </a:cubicBezTo>
                  <a:cubicBezTo>
                    <a:pt x="23630" y="3920"/>
                    <a:pt x="22917" y="3487"/>
                    <a:pt x="22094" y="3487"/>
                  </a:cubicBezTo>
                  <a:cubicBezTo>
                    <a:pt x="20805" y="3487"/>
                    <a:pt x="21125" y="4350"/>
                    <a:pt x="20813" y="5330"/>
                  </a:cubicBezTo>
                  <a:cubicBezTo>
                    <a:pt x="20331" y="6941"/>
                    <a:pt x="19523" y="5979"/>
                    <a:pt x="18502" y="6733"/>
                  </a:cubicBezTo>
                  <a:cubicBezTo>
                    <a:pt x="18206" y="6952"/>
                    <a:pt x="17987" y="7281"/>
                    <a:pt x="17833" y="7662"/>
                  </a:cubicBezTo>
                  <a:cubicBezTo>
                    <a:pt x="17566" y="8290"/>
                    <a:pt x="17473" y="9044"/>
                    <a:pt x="17432" y="9644"/>
                  </a:cubicBezTo>
                  <a:cubicBezTo>
                    <a:pt x="17339" y="10921"/>
                    <a:pt x="17185" y="11703"/>
                    <a:pt x="16483" y="12818"/>
                  </a:cubicBezTo>
                  <a:cubicBezTo>
                    <a:pt x="15916" y="13738"/>
                    <a:pt x="15369" y="14707"/>
                    <a:pt x="14789" y="15624"/>
                  </a:cubicBezTo>
                  <a:cubicBezTo>
                    <a:pt x="14140" y="16657"/>
                    <a:pt x="12851" y="16470"/>
                    <a:pt x="12235" y="17366"/>
                  </a:cubicBezTo>
                  <a:cubicBezTo>
                    <a:pt x="11623" y="18242"/>
                    <a:pt x="12211" y="19937"/>
                    <a:pt x="11850" y="20958"/>
                  </a:cubicBezTo>
                  <a:cubicBezTo>
                    <a:pt x="11396" y="22255"/>
                    <a:pt x="10967" y="23399"/>
                    <a:pt x="10366" y="24639"/>
                  </a:cubicBezTo>
                  <a:cubicBezTo>
                    <a:pt x="9746" y="25937"/>
                    <a:pt x="10334" y="26978"/>
                    <a:pt x="10492" y="28280"/>
                  </a:cubicBezTo>
                  <a:cubicBezTo>
                    <a:pt x="10640" y="29567"/>
                    <a:pt x="9991" y="29689"/>
                    <a:pt x="9054" y="29689"/>
                  </a:cubicBezTo>
                  <a:cubicBezTo>
                    <a:pt x="8835" y="29689"/>
                    <a:pt x="8600" y="29683"/>
                    <a:pt x="8355" y="29683"/>
                  </a:cubicBezTo>
                  <a:cubicBezTo>
                    <a:pt x="8347" y="29683"/>
                    <a:pt x="8340" y="29683"/>
                    <a:pt x="8332" y="29683"/>
                  </a:cubicBezTo>
                  <a:cubicBezTo>
                    <a:pt x="5361" y="29683"/>
                    <a:pt x="4942" y="32060"/>
                    <a:pt x="4950" y="34559"/>
                  </a:cubicBezTo>
                  <a:lnTo>
                    <a:pt x="4950" y="36201"/>
                  </a:lnTo>
                  <a:cubicBezTo>
                    <a:pt x="4950" y="38151"/>
                    <a:pt x="4776" y="40417"/>
                    <a:pt x="4869" y="42233"/>
                  </a:cubicBezTo>
                  <a:cubicBezTo>
                    <a:pt x="4881" y="42533"/>
                    <a:pt x="4744" y="43121"/>
                    <a:pt x="4881" y="43388"/>
                  </a:cubicBezTo>
                  <a:cubicBezTo>
                    <a:pt x="5084" y="43802"/>
                    <a:pt x="5684" y="43842"/>
                    <a:pt x="5943" y="44191"/>
                  </a:cubicBezTo>
                  <a:cubicBezTo>
                    <a:pt x="6467" y="44904"/>
                    <a:pt x="6231" y="45820"/>
                    <a:pt x="5717" y="46368"/>
                  </a:cubicBezTo>
                  <a:cubicBezTo>
                    <a:pt x="5356" y="46749"/>
                    <a:pt x="5270" y="46554"/>
                    <a:pt x="5116" y="47134"/>
                  </a:cubicBezTo>
                  <a:cubicBezTo>
                    <a:pt x="4995" y="47596"/>
                    <a:pt x="5137" y="48245"/>
                    <a:pt x="5197" y="48698"/>
                  </a:cubicBezTo>
                  <a:cubicBezTo>
                    <a:pt x="5324" y="49493"/>
                    <a:pt x="5810" y="50341"/>
                    <a:pt x="5696" y="51164"/>
                  </a:cubicBezTo>
                  <a:cubicBezTo>
                    <a:pt x="5558" y="52157"/>
                    <a:pt x="4942" y="52311"/>
                    <a:pt x="4127" y="52752"/>
                  </a:cubicBezTo>
                  <a:cubicBezTo>
                    <a:pt x="3292" y="53207"/>
                    <a:pt x="2867" y="53969"/>
                    <a:pt x="2725" y="54962"/>
                  </a:cubicBezTo>
                  <a:cubicBezTo>
                    <a:pt x="2600" y="55765"/>
                    <a:pt x="3032" y="56681"/>
                    <a:pt x="2725" y="57447"/>
                  </a:cubicBezTo>
                  <a:cubicBezTo>
                    <a:pt x="2577" y="57802"/>
                    <a:pt x="2411" y="57926"/>
                    <a:pt x="2228" y="57926"/>
                  </a:cubicBezTo>
                  <a:cubicBezTo>
                    <a:pt x="1824" y="57926"/>
                    <a:pt x="1333" y="57327"/>
                    <a:pt x="742" y="57269"/>
                  </a:cubicBezTo>
                  <a:cubicBezTo>
                    <a:pt x="394" y="57722"/>
                    <a:pt x="114" y="58403"/>
                    <a:pt x="33" y="59065"/>
                  </a:cubicBezTo>
                  <a:cubicBezTo>
                    <a:pt x="1" y="59385"/>
                    <a:pt x="13" y="59705"/>
                    <a:pt x="85" y="59993"/>
                  </a:cubicBezTo>
                  <a:cubicBezTo>
                    <a:pt x="308" y="60880"/>
                    <a:pt x="1270" y="61273"/>
                    <a:pt x="1488" y="62023"/>
                  </a:cubicBezTo>
                  <a:cubicBezTo>
                    <a:pt x="1764" y="63024"/>
                    <a:pt x="1509" y="64006"/>
                    <a:pt x="1898" y="65048"/>
                  </a:cubicBezTo>
                  <a:cubicBezTo>
                    <a:pt x="2344" y="66211"/>
                    <a:pt x="2911" y="67273"/>
                    <a:pt x="3426" y="68376"/>
                  </a:cubicBezTo>
                  <a:cubicBezTo>
                    <a:pt x="3889" y="69369"/>
                    <a:pt x="4744" y="70411"/>
                    <a:pt x="4950" y="71440"/>
                  </a:cubicBezTo>
                  <a:cubicBezTo>
                    <a:pt x="5149" y="72462"/>
                    <a:pt x="4508" y="72937"/>
                    <a:pt x="4269" y="73792"/>
                  </a:cubicBezTo>
                  <a:cubicBezTo>
                    <a:pt x="4127" y="74299"/>
                    <a:pt x="4188" y="74700"/>
                    <a:pt x="4334" y="75094"/>
                  </a:cubicBezTo>
                  <a:cubicBezTo>
                    <a:pt x="4468" y="75474"/>
                    <a:pt x="4695" y="75835"/>
                    <a:pt x="4890" y="76256"/>
                  </a:cubicBezTo>
                  <a:cubicBezTo>
                    <a:pt x="5230" y="76970"/>
                    <a:pt x="5157" y="77959"/>
                    <a:pt x="5745" y="78547"/>
                  </a:cubicBezTo>
                  <a:cubicBezTo>
                    <a:pt x="6157" y="78964"/>
                    <a:pt x="6733" y="79195"/>
                    <a:pt x="7295" y="79195"/>
                  </a:cubicBezTo>
                  <a:cubicBezTo>
                    <a:pt x="7732" y="79195"/>
                    <a:pt x="8162" y="79055"/>
                    <a:pt x="8501" y="78754"/>
                  </a:cubicBezTo>
                  <a:cubicBezTo>
                    <a:pt x="9203" y="78134"/>
                    <a:pt x="9491" y="77185"/>
                    <a:pt x="10159" y="76524"/>
                  </a:cubicBezTo>
                  <a:cubicBezTo>
                    <a:pt x="11055" y="75640"/>
                    <a:pt x="12344" y="75754"/>
                    <a:pt x="13500" y="75320"/>
                  </a:cubicBezTo>
                  <a:cubicBezTo>
                    <a:pt x="14627" y="74894"/>
                    <a:pt x="15656" y="74185"/>
                    <a:pt x="16277" y="73083"/>
                  </a:cubicBezTo>
                  <a:cubicBezTo>
                    <a:pt x="17120" y="71567"/>
                    <a:pt x="17525" y="69410"/>
                    <a:pt x="17821" y="67719"/>
                  </a:cubicBezTo>
                  <a:cubicBezTo>
                    <a:pt x="18121" y="66089"/>
                    <a:pt x="17618" y="64148"/>
                    <a:pt x="18174" y="62603"/>
                  </a:cubicBezTo>
                  <a:cubicBezTo>
                    <a:pt x="18648" y="61282"/>
                    <a:pt x="19650" y="60747"/>
                    <a:pt x="20339" y="59571"/>
                  </a:cubicBezTo>
                  <a:cubicBezTo>
                    <a:pt x="20545" y="59230"/>
                    <a:pt x="20740" y="58530"/>
                    <a:pt x="21061" y="58302"/>
                  </a:cubicBezTo>
                  <a:cubicBezTo>
                    <a:pt x="21401" y="58043"/>
                    <a:pt x="22208" y="58063"/>
                    <a:pt x="22642" y="57856"/>
                  </a:cubicBezTo>
                  <a:cubicBezTo>
                    <a:pt x="24019" y="57179"/>
                    <a:pt x="23002" y="55825"/>
                    <a:pt x="23906" y="54796"/>
                  </a:cubicBezTo>
                  <a:cubicBezTo>
                    <a:pt x="24384" y="54268"/>
                    <a:pt x="24765" y="54208"/>
                    <a:pt x="24867" y="53454"/>
                  </a:cubicBezTo>
                  <a:cubicBezTo>
                    <a:pt x="24981" y="52537"/>
                    <a:pt x="24494" y="51865"/>
                    <a:pt x="23950" y="51175"/>
                  </a:cubicBezTo>
                  <a:cubicBezTo>
                    <a:pt x="23497" y="50595"/>
                    <a:pt x="22937" y="49627"/>
                    <a:pt x="22382" y="49185"/>
                  </a:cubicBezTo>
                  <a:cubicBezTo>
                    <a:pt x="21826" y="48752"/>
                    <a:pt x="21474" y="48958"/>
                    <a:pt x="20784" y="48833"/>
                  </a:cubicBezTo>
                  <a:cubicBezTo>
                    <a:pt x="19175" y="48545"/>
                    <a:pt x="19577" y="47182"/>
                    <a:pt x="19577" y="45906"/>
                  </a:cubicBezTo>
                  <a:cubicBezTo>
                    <a:pt x="19577" y="45132"/>
                    <a:pt x="19516" y="44389"/>
                    <a:pt x="19411" y="43648"/>
                  </a:cubicBezTo>
                  <a:cubicBezTo>
                    <a:pt x="19183" y="42079"/>
                    <a:pt x="20732" y="40822"/>
                    <a:pt x="20825" y="39180"/>
                  </a:cubicBezTo>
                  <a:cubicBezTo>
                    <a:pt x="20853" y="38531"/>
                    <a:pt x="20740" y="37952"/>
                    <a:pt x="20988" y="37364"/>
                  </a:cubicBezTo>
                  <a:cubicBezTo>
                    <a:pt x="21267" y="36675"/>
                    <a:pt x="21940" y="36168"/>
                    <a:pt x="22414" y="35601"/>
                  </a:cubicBezTo>
                  <a:cubicBezTo>
                    <a:pt x="23144" y="34713"/>
                    <a:pt x="23683" y="33217"/>
                    <a:pt x="24567" y="32568"/>
                  </a:cubicBezTo>
                  <a:cubicBezTo>
                    <a:pt x="25682" y="31754"/>
                    <a:pt x="27157" y="31701"/>
                    <a:pt x="28187" y="30684"/>
                  </a:cubicBezTo>
                  <a:cubicBezTo>
                    <a:pt x="29054" y="29836"/>
                    <a:pt x="29756" y="28568"/>
                    <a:pt x="29817" y="27331"/>
                  </a:cubicBezTo>
                  <a:cubicBezTo>
                    <a:pt x="29902" y="25876"/>
                    <a:pt x="29541" y="24214"/>
                    <a:pt x="29963" y="22824"/>
                  </a:cubicBezTo>
                  <a:cubicBezTo>
                    <a:pt x="30396" y="21441"/>
                    <a:pt x="31799" y="21039"/>
                    <a:pt x="32521" y="19945"/>
                  </a:cubicBezTo>
                  <a:cubicBezTo>
                    <a:pt x="32983" y="19235"/>
                    <a:pt x="32736" y="18830"/>
                    <a:pt x="33542" y="18421"/>
                  </a:cubicBezTo>
                  <a:cubicBezTo>
                    <a:pt x="34203" y="18088"/>
                    <a:pt x="34944" y="18120"/>
                    <a:pt x="35606" y="17862"/>
                  </a:cubicBezTo>
                  <a:cubicBezTo>
                    <a:pt x="36007" y="17707"/>
                    <a:pt x="36201" y="17492"/>
                    <a:pt x="36262" y="17233"/>
                  </a:cubicBezTo>
                  <a:cubicBezTo>
                    <a:pt x="36428" y="16584"/>
                    <a:pt x="35739" y="15664"/>
                    <a:pt x="35606" y="14882"/>
                  </a:cubicBezTo>
                  <a:cubicBezTo>
                    <a:pt x="35354" y="13398"/>
                    <a:pt x="35707" y="12150"/>
                    <a:pt x="34450" y="11003"/>
                  </a:cubicBezTo>
                  <a:cubicBezTo>
                    <a:pt x="34860" y="9972"/>
                    <a:pt x="33943" y="8570"/>
                    <a:pt x="33623" y="7601"/>
                  </a:cubicBezTo>
                  <a:cubicBezTo>
                    <a:pt x="33335" y="6726"/>
                    <a:pt x="33428" y="5899"/>
                    <a:pt x="32841" y="5096"/>
                  </a:cubicBezTo>
                  <a:cubicBezTo>
                    <a:pt x="32261" y="4289"/>
                    <a:pt x="31612" y="3856"/>
                    <a:pt x="30777" y="3320"/>
                  </a:cubicBezTo>
                  <a:cubicBezTo>
                    <a:pt x="29963" y="2793"/>
                    <a:pt x="29508" y="1885"/>
                    <a:pt x="28734" y="1317"/>
                  </a:cubicBezTo>
                  <a:cubicBezTo>
                    <a:pt x="28333" y="1021"/>
                    <a:pt x="27818" y="969"/>
                    <a:pt x="27413" y="681"/>
                  </a:cubicBezTo>
                  <a:cubicBezTo>
                    <a:pt x="27279" y="587"/>
                    <a:pt x="27177" y="475"/>
                    <a:pt x="27084" y="369"/>
                  </a:cubicBezTo>
                  <a:cubicBezTo>
                    <a:pt x="26893" y="167"/>
                    <a:pt x="26731" y="1"/>
                    <a:pt x="2640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7"/>
            <p:cNvSpPr/>
            <p:nvPr/>
          </p:nvSpPr>
          <p:spPr>
            <a:xfrm>
              <a:off x="3289000" y="720225"/>
              <a:ext cx="904550" cy="1384175"/>
            </a:xfrm>
            <a:custGeom>
              <a:rect b="b" l="l" r="r" t="t"/>
              <a:pathLst>
                <a:path extrusionOk="0" h="55367" w="36182">
                  <a:moveTo>
                    <a:pt x="33304" y="0"/>
                  </a:moveTo>
                  <a:cubicBezTo>
                    <a:pt x="32273" y="1063"/>
                    <a:pt x="30798" y="1557"/>
                    <a:pt x="30303" y="2899"/>
                  </a:cubicBezTo>
                  <a:cubicBezTo>
                    <a:pt x="29942" y="3888"/>
                    <a:pt x="30243" y="5570"/>
                    <a:pt x="29610" y="6414"/>
                  </a:cubicBezTo>
                  <a:cubicBezTo>
                    <a:pt x="29055" y="7168"/>
                    <a:pt x="27734" y="7208"/>
                    <a:pt x="27117" y="7808"/>
                  </a:cubicBezTo>
                  <a:cubicBezTo>
                    <a:pt x="26123" y="8756"/>
                    <a:pt x="25588" y="10869"/>
                    <a:pt x="25220" y="12137"/>
                  </a:cubicBezTo>
                  <a:cubicBezTo>
                    <a:pt x="24786" y="13666"/>
                    <a:pt x="24993" y="13386"/>
                    <a:pt x="23679" y="13994"/>
                  </a:cubicBezTo>
                  <a:cubicBezTo>
                    <a:pt x="23031" y="14302"/>
                    <a:pt x="21462" y="14602"/>
                    <a:pt x="21012" y="15210"/>
                  </a:cubicBezTo>
                  <a:cubicBezTo>
                    <a:pt x="20124" y="16406"/>
                    <a:pt x="21535" y="16572"/>
                    <a:pt x="21827" y="17821"/>
                  </a:cubicBezTo>
                  <a:cubicBezTo>
                    <a:pt x="22277" y="19730"/>
                    <a:pt x="19472" y="20379"/>
                    <a:pt x="18142" y="21287"/>
                  </a:cubicBezTo>
                  <a:cubicBezTo>
                    <a:pt x="17307" y="21854"/>
                    <a:pt x="16710" y="22422"/>
                    <a:pt x="16330" y="23411"/>
                  </a:cubicBezTo>
                  <a:cubicBezTo>
                    <a:pt x="15742" y="24894"/>
                    <a:pt x="16545" y="24720"/>
                    <a:pt x="14769" y="25296"/>
                  </a:cubicBezTo>
                  <a:cubicBezTo>
                    <a:pt x="14557" y="25367"/>
                    <a:pt x="14390" y="25380"/>
                    <a:pt x="14245" y="25380"/>
                  </a:cubicBezTo>
                  <a:cubicBezTo>
                    <a:pt x="14159" y="25380"/>
                    <a:pt x="14080" y="25375"/>
                    <a:pt x="14004" y="25375"/>
                  </a:cubicBezTo>
                  <a:cubicBezTo>
                    <a:pt x="13774" y="25375"/>
                    <a:pt x="13568" y="25418"/>
                    <a:pt x="13245" y="25762"/>
                  </a:cubicBezTo>
                  <a:cubicBezTo>
                    <a:pt x="12864" y="26176"/>
                    <a:pt x="13091" y="26970"/>
                    <a:pt x="12799" y="27392"/>
                  </a:cubicBezTo>
                  <a:cubicBezTo>
                    <a:pt x="12183" y="28299"/>
                    <a:pt x="11035" y="28475"/>
                    <a:pt x="10006" y="28733"/>
                  </a:cubicBezTo>
                  <a:cubicBezTo>
                    <a:pt x="9110" y="28961"/>
                    <a:pt x="7140" y="28908"/>
                    <a:pt x="6560" y="29476"/>
                  </a:cubicBezTo>
                  <a:cubicBezTo>
                    <a:pt x="5965" y="30051"/>
                    <a:pt x="6446" y="31145"/>
                    <a:pt x="5705" y="31794"/>
                  </a:cubicBezTo>
                  <a:cubicBezTo>
                    <a:pt x="4829" y="32561"/>
                    <a:pt x="2887" y="31847"/>
                    <a:pt x="2219" y="32722"/>
                  </a:cubicBezTo>
                  <a:cubicBezTo>
                    <a:pt x="1776" y="33302"/>
                    <a:pt x="2024" y="34911"/>
                    <a:pt x="1776" y="35621"/>
                  </a:cubicBezTo>
                  <a:cubicBezTo>
                    <a:pt x="1217" y="37198"/>
                    <a:pt x="62" y="37972"/>
                    <a:pt x="34" y="39789"/>
                  </a:cubicBezTo>
                  <a:cubicBezTo>
                    <a:pt x="1" y="41491"/>
                    <a:pt x="507" y="43149"/>
                    <a:pt x="507" y="44912"/>
                  </a:cubicBezTo>
                  <a:cubicBezTo>
                    <a:pt x="507" y="46749"/>
                    <a:pt x="1237" y="47896"/>
                    <a:pt x="1444" y="49554"/>
                  </a:cubicBezTo>
                  <a:cubicBezTo>
                    <a:pt x="1643" y="51103"/>
                    <a:pt x="1124" y="52671"/>
                    <a:pt x="1890" y="54001"/>
                  </a:cubicBezTo>
                  <a:cubicBezTo>
                    <a:pt x="2445" y="54983"/>
                    <a:pt x="3359" y="55366"/>
                    <a:pt x="4437" y="55366"/>
                  </a:cubicBezTo>
                  <a:cubicBezTo>
                    <a:pt x="7341" y="55366"/>
                    <a:pt x="11440" y="52587"/>
                    <a:pt x="12945" y="51256"/>
                  </a:cubicBezTo>
                  <a:cubicBezTo>
                    <a:pt x="13671" y="50604"/>
                    <a:pt x="14794" y="48721"/>
                    <a:pt x="15891" y="48721"/>
                  </a:cubicBezTo>
                  <a:cubicBezTo>
                    <a:pt x="16178" y="48721"/>
                    <a:pt x="16464" y="48850"/>
                    <a:pt x="16740" y="49165"/>
                  </a:cubicBezTo>
                  <a:cubicBezTo>
                    <a:pt x="17554" y="50081"/>
                    <a:pt x="17213" y="51784"/>
                    <a:pt x="18381" y="52433"/>
                  </a:cubicBezTo>
                  <a:cubicBezTo>
                    <a:pt x="18462" y="51771"/>
                    <a:pt x="18742" y="51090"/>
                    <a:pt x="19090" y="50637"/>
                  </a:cubicBezTo>
                  <a:cubicBezTo>
                    <a:pt x="19681" y="50695"/>
                    <a:pt x="20172" y="51294"/>
                    <a:pt x="20576" y="51294"/>
                  </a:cubicBezTo>
                  <a:cubicBezTo>
                    <a:pt x="20759" y="51294"/>
                    <a:pt x="20925" y="51170"/>
                    <a:pt x="21073" y="50815"/>
                  </a:cubicBezTo>
                  <a:cubicBezTo>
                    <a:pt x="21380" y="50049"/>
                    <a:pt x="20948" y="49133"/>
                    <a:pt x="21073" y="48330"/>
                  </a:cubicBezTo>
                  <a:cubicBezTo>
                    <a:pt x="21215" y="47337"/>
                    <a:pt x="21640" y="46575"/>
                    <a:pt x="22475" y="46120"/>
                  </a:cubicBezTo>
                  <a:cubicBezTo>
                    <a:pt x="23290" y="45679"/>
                    <a:pt x="23906" y="45525"/>
                    <a:pt x="24044" y="44532"/>
                  </a:cubicBezTo>
                  <a:cubicBezTo>
                    <a:pt x="24158" y="43709"/>
                    <a:pt x="23672" y="42861"/>
                    <a:pt x="23545" y="42066"/>
                  </a:cubicBezTo>
                  <a:cubicBezTo>
                    <a:pt x="23485" y="41613"/>
                    <a:pt x="23343" y="40964"/>
                    <a:pt x="23464" y="40502"/>
                  </a:cubicBezTo>
                  <a:cubicBezTo>
                    <a:pt x="23618" y="39922"/>
                    <a:pt x="23704" y="40117"/>
                    <a:pt x="24065" y="39736"/>
                  </a:cubicBezTo>
                  <a:cubicBezTo>
                    <a:pt x="24579" y="39188"/>
                    <a:pt x="24815" y="38272"/>
                    <a:pt x="24291" y="37559"/>
                  </a:cubicBezTo>
                  <a:cubicBezTo>
                    <a:pt x="24032" y="37210"/>
                    <a:pt x="23432" y="37170"/>
                    <a:pt x="23229" y="36756"/>
                  </a:cubicBezTo>
                  <a:cubicBezTo>
                    <a:pt x="23092" y="36489"/>
                    <a:pt x="23229" y="35901"/>
                    <a:pt x="23217" y="35601"/>
                  </a:cubicBezTo>
                  <a:cubicBezTo>
                    <a:pt x="23124" y="33785"/>
                    <a:pt x="23298" y="31519"/>
                    <a:pt x="23298" y="29569"/>
                  </a:cubicBezTo>
                  <a:lnTo>
                    <a:pt x="23298" y="27927"/>
                  </a:lnTo>
                  <a:cubicBezTo>
                    <a:pt x="23290" y="25428"/>
                    <a:pt x="23709" y="23051"/>
                    <a:pt x="26680" y="23051"/>
                  </a:cubicBezTo>
                  <a:cubicBezTo>
                    <a:pt x="26688" y="23051"/>
                    <a:pt x="26695" y="23051"/>
                    <a:pt x="26703" y="23051"/>
                  </a:cubicBezTo>
                  <a:cubicBezTo>
                    <a:pt x="26948" y="23051"/>
                    <a:pt x="27183" y="23057"/>
                    <a:pt x="27402" y="23057"/>
                  </a:cubicBezTo>
                  <a:cubicBezTo>
                    <a:pt x="28339" y="23057"/>
                    <a:pt x="28988" y="22935"/>
                    <a:pt x="28840" y="21648"/>
                  </a:cubicBezTo>
                  <a:cubicBezTo>
                    <a:pt x="28682" y="20346"/>
                    <a:pt x="28094" y="19305"/>
                    <a:pt x="28714" y="18007"/>
                  </a:cubicBezTo>
                  <a:cubicBezTo>
                    <a:pt x="29315" y="16767"/>
                    <a:pt x="29744" y="15623"/>
                    <a:pt x="30198" y="14326"/>
                  </a:cubicBezTo>
                  <a:cubicBezTo>
                    <a:pt x="30559" y="13305"/>
                    <a:pt x="29971" y="11610"/>
                    <a:pt x="30583" y="10734"/>
                  </a:cubicBezTo>
                  <a:cubicBezTo>
                    <a:pt x="31199" y="9838"/>
                    <a:pt x="32488" y="10025"/>
                    <a:pt x="33137" y="8992"/>
                  </a:cubicBezTo>
                  <a:cubicBezTo>
                    <a:pt x="33717" y="8075"/>
                    <a:pt x="34264" y="7106"/>
                    <a:pt x="34831" y="6186"/>
                  </a:cubicBezTo>
                  <a:cubicBezTo>
                    <a:pt x="35533" y="5071"/>
                    <a:pt x="35687" y="4289"/>
                    <a:pt x="35780" y="3012"/>
                  </a:cubicBezTo>
                  <a:cubicBezTo>
                    <a:pt x="35821" y="2412"/>
                    <a:pt x="35914" y="1658"/>
                    <a:pt x="36181" y="1030"/>
                  </a:cubicBezTo>
                  <a:lnTo>
                    <a:pt x="3330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7"/>
            <p:cNvSpPr/>
            <p:nvPr/>
          </p:nvSpPr>
          <p:spPr>
            <a:xfrm>
              <a:off x="3700275" y="2422250"/>
              <a:ext cx="148500" cy="217350"/>
            </a:xfrm>
            <a:custGeom>
              <a:rect b="b" l="l" r="r" t="t"/>
              <a:pathLst>
                <a:path extrusionOk="0" h="8694" w="5940">
                  <a:moveTo>
                    <a:pt x="4988" y="1"/>
                  </a:moveTo>
                  <a:cubicBezTo>
                    <a:pt x="4544" y="1"/>
                    <a:pt x="4261" y="215"/>
                    <a:pt x="4022" y="648"/>
                  </a:cubicBezTo>
                  <a:cubicBezTo>
                    <a:pt x="3869" y="925"/>
                    <a:pt x="3564" y="2245"/>
                    <a:pt x="3215" y="2245"/>
                  </a:cubicBezTo>
                  <a:cubicBezTo>
                    <a:pt x="3213" y="2245"/>
                    <a:pt x="3210" y="2245"/>
                    <a:pt x="3207" y="2245"/>
                  </a:cubicBezTo>
                  <a:cubicBezTo>
                    <a:pt x="2959" y="2237"/>
                    <a:pt x="2838" y="1130"/>
                    <a:pt x="2311" y="1028"/>
                  </a:cubicBezTo>
                  <a:cubicBezTo>
                    <a:pt x="2254" y="1018"/>
                    <a:pt x="2200" y="1013"/>
                    <a:pt x="2149" y="1013"/>
                  </a:cubicBezTo>
                  <a:cubicBezTo>
                    <a:pt x="1639" y="1013"/>
                    <a:pt x="1376" y="1481"/>
                    <a:pt x="916" y="1670"/>
                  </a:cubicBezTo>
                  <a:cubicBezTo>
                    <a:pt x="714" y="1750"/>
                    <a:pt x="536" y="1743"/>
                    <a:pt x="373" y="1884"/>
                  </a:cubicBezTo>
                  <a:cubicBezTo>
                    <a:pt x="134" y="2078"/>
                    <a:pt x="33" y="2577"/>
                    <a:pt x="74" y="2865"/>
                  </a:cubicBezTo>
                  <a:cubicBezTo>
                    <a:pt x="134" y="3287"/>
                    <a:pt x="454" y="3481"/>
                    <a:pt x="669" y="3834"/>
                  </a:cubicBezTo>
                  <a:cubicBezTo>
                    <a:pt x="783" y="4029"/>
                    <a:pt x="795" y="4321"/>
                    <a:pt x="929" y="4535"/>
                  </a:cubicBezTo>
                  <a:cubicBezTo>
                    <a:pt x="1310" y="5143"/>
                    <a:pt x="2259" y="4669"/>
                    <a:pt x="2599" y="5483"/>
                  </a:cubicBezTo>
                  <a:cubicBezTo>
                    <a:pt x="2838" y="6052"/>
                    <a:pt x="2599" y="6700"/>
                    <a:pt x="1971" y="6813"/>
                  </a:cubicBezTo>
                  <a:cubicBezTo>
                    <a:pt x="1937" y="6820"/>
                    <a:pt x="1903" y="6823"/>
                    <a:pt x="1869" y="6823"/>
                  </a:cubicBezTo>
                  <a:cubicBezTo>
                    <a:pt x="1413" y="6823"/>
                    <a:pt x="937" y="6266"/>
                    <a:pt x="508" y="6266"/>
                  </a:cubicBezTo>
                  <a:cubicBezTo>
                    <a:pt x="462" y="6266"/>
                    <a:pt x="418" y="6272"/>
                    <a:pt x="373" y="6286"/>
                  </a:cubicBezTo>
                  <a:cubicBezTo>
                    <a:pt x="126" y="6380"/>
                    <a:pt x="21" y="6619"/>
                    <a:pt x="12" y="6854"/>
                  </a:cubicBezTo>
                  <a:cubicBezTo>
                    <a:pt x="1" y="7021"/>
                    <a:pt x="41" y="7195"/>
                    <a:pt x="114" y="7341"/>
                  </a:cubicBezTo>
                  <a:cubicBezTo>
                    <a:pt x="268" y="7661"/>
                    <a:pt x="588" y="8155"/>
                    <a:pt x="795" y="8415"/>
                  </a:cubicBezTo>
                  <a:cubicBezTo>
                    <a:pt x="962" y="8608"/>
                    <a:pt x="1118" y="8693"/>
                    <a:pt x="1269" y="8693"/>
                  </a:cubicBezTo>
                  <a:cubicBezTo>
                    <a:pt x="1455" y="8693"/>
                    <a:pt x="1633" y="8563"/>
                    <a:pt x="1816" y="8342"/>
                  </a:cubicBezTo>
                  <a:cubicBezTo>
                    <a:pt x="2137" y="7949"/>
                    <a:pt x="2186" y="7835"/>
                    <a:pt x="2704" y="7782"/>
                  </a:cubicBezTo>
                  <a:cubicBezTo>
                    <a:pt x="3385" y="7713"/>
                    <a:pt x="3560" y="7588"/>
                    <a:pt x="3921" y="7021"/>
                  </a:cubicBezTo>
                  <a:cubicBezTo>
                    <a:pt x="4200" y="6607"/>
                    <a:pt x="4589" y="6587"/>
                    <a:pt x="4703" y="6132"/>
                  </a:cubicBezTo>
                  <a:cubicBezTo>
                    <a:pt x="4817" y="5670"/>
                    <a:pt x="4549" y="5143"/>
                    <a:pt x="4662" y="4701"/>
                  </a:cubicBezTo>
                  <a:cubicBezTo>
                    <a:pt x="4715" y="4442"/>
                    <a:pt x="4910" y="4389"/>
                    <a:pt x="5002" y="4162"/>
                  </a:cubicBezTo>
                  <a:cubicBezTo>
                    <a:pt x="5056" y="4009"/>
                    <a:pt x="4970" y="3753"/>
                    <a:pt x="4991" y="3586"/>
                  </a:cubicBezTo>
                  <a:cubicBezTo>
                    <a:pt x="5064" y="3080"/>
                    <a:pt x="5303" y="2959"/>
                    <a:pt x="5578" y="2618"/>
                  </a:cubicBezTo>
                  <a:cubicBezTo>
                    <a:pt x="5939" y="2164"/>
                    <a:pt x="5911" y="1637"/>
                    <a:pt x="5911" y="1069"/>
                  </a:cubicBezTo>
                  <a:cubicBezTo>
                    <a:pt x="5911" y="843"/>
                    <a:pt x="5898" y="656"/>
                    <a:pt x="5859" y="502"/>
                  </a:cubicBezTo>
                  <a:cubicBezTo>
                    <a:pt x="5786" y="246"/>
                    <a:pt x="5623" y="80"/>
                    <a:pt x="5230" y="20"/>
                  </a:cubicBezTo>
                  <a:cubicBezTo>
                    <a:pt x="5144" y="7"/>
                    <a:pt x="5064" y="1"/>
                    <a:pt x="4988"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7"/>
            <p:cNvSpPr/>
            <p:nvPr/>
          </p:nvSpPr>
          <p:spPr>
            <a:xfrm>
              <a:off x="3633500" y="5003900"/>
              <a:ext cx="413300" cy="237575"/>
            </a:xfrm>
            <a:custGeom>
              <a:rect b="b" l="l" r="r" t="t"/>
              <a:pathLst>
                <a:path extrusionOk="0" h="9503" w="16532">
                  <a:moveTo>
                    <a:pt x="15851" y="1"/>
                  </a:moveTo>
                  <a:cubicBezTo>
                    <a:pt x="14692" y="1"/>
                    <a:pt x="14051" y="800"/>
                    <a:pt x="13195" y="800"/>
                  </a:cubicBezTo>
                  <a:cubicBezTo>
                    <a:pt x="13068" y="800"/>
                    <a:pt x="12936" y="782"/>
                    <a:pt x="12798" y="742"/>
                  </a:cubicBezTo>
                  <a:cubicBezTo>
                    <a:pt x="12421" y="636"/>
                    <a:pt x="12151" y="524"/>
                    <a:pt x="11859" y="524"/>
                  </a:cubicBezTo>
                  <a:cubicBezTo>
                    <a:pt x="11673" y="524"/>
                    <a:pt x="11478" y="569"/>
                    <a:pt x="11241" y="689"/>
                  </a:cubicBezTo>
                  <a:cubicBezTo>
                    <a:pt x="10711" y="950"/>
                    <a:pt x="10308" y="1237"/>
                    <a:pt x="9736" y="1237"/>
                  </a:cubicBezTo>
                  <a:cubicBezTo>
                    <a:pt x="9651" y="1237"/>
                    <a:pt x="9563" y="1230"/>
                    <a:pt x="9469" y="1217"/>
                  </a:cubicBezTo>
                  <a:cubicBezTo>
                    <a:pt x="8953" y="1146"/>
                    <a:pt x="8574" y="944"/>
                    <a:pt x="8097" y="944"/>
                  </a:cubicBezTo>
                  <a:cubicBezTo>
                    <a:pt x="8021" y="944"/>
                    <a:pt x="7942" y="949"/>
                    <a:pt x="7860" y="961"/>
                  </a:cubicBezTo>
                  <a:cubicBezTo>
                    <a:pt x="7578" y="1001"/>
                    <a:pt x="7337" y="1028"/>
                    <a:pt x="7104" y="1028"/>
                  </a:cubicBezTo>
                  <a:cubicBezTo>
                    <a:pt x="6746" y="1028"/>
                    <a:pt x="6407" y="964"/>
                    <a:pt x="5971" y="783"/>
                  </a:cubicBezTo>
                  <a:cubicBezTo>
                    <a:pt x="5430" y="566"/>
                    <a:pt x="4949" y="239"/>
                    <a:pt x="4364" y="239"/>
                  </a:cubicBezTo>
                  <a:cubicBezTo>
                    <a:pt x="4283" y="239"/>
                    <a:pt x="4200" y="246"/>
                    <a:pt x="4115" y="259"/>
                  </a:cubicBezTo>
                  <a:cubicBezTo>
                    <a:pt x="3687" y="321"/>
                    <a:pt x="3387" y="646"/>
                    <a:pt x="3001" y="646"/>
                  </a:cubicBezTo>
                  <a:cubicBezTo>
                    <a:pt x="2951" y="646"/>
                    <a:pt x="2899" y="640"/>
                    <a:pt x="2846" y="628"/>
                  </a:cubicBezTo>
                  <a:cubicBezTo>
                    <a:pt x="2414" y="535"/>
                    <a:pt x="2140" y="77"/>
                    <a:pt x="1745" y="77"/>
                  </a:cubicBezTo>
                  <a:cubicBezTo>
                    <a:pt x="1662" y="77"/>
                    <a:pt x="1573" y="98"/>
                    <a:pt x="1476" y="147"/>
                  </a:cubicBezTo>
                  <a:cubicBezTo>
                    <a:pt x="1063" y="350"/>
                    <a:pt x="1035" y="651"/>
                    <a:pt x="481" y="651"/>
                  </a:cubicBezTo>
                  <a:cubicBezTo>
                    <a:pt x="453" y="651"/>
                    <a:pt x="424" y="650"/>
                    <a:pt x="393" y="649"/>
                  </a:cubicBezTo>
                  <a:lnTo>
                    <a:pt x="393" y="649"/>
                  </a:lnTo>
                  <a:cubicBezTo>
                    <a:pt x="308" y="1095"/>
                    <a:pt x="454" y="1528"/>
                    <a:pt x="320" y="1958"/>
                  </a:cubicBezTo>
                  <a:cubicBezTo>
                    <a:pt x="174" y="2424"/>
                    <a:pt x="0" y="2704"/>
                    <a:pt x="260" y="3199"/>
                  </a:cubicBezTo>
                  <a:cubicBezTo>
                    <a:pt x="713" y="4095"/>
                    <a:pt x="1877" y="3754"/>
                    <a:pt x="2659" y="4220"/>
                  </a:cubicBezTo>
                  <a:cubicBezTo>
                    <a:pt x="3052" y="4447"/>
                    <a:pt x="3385" y="4744"/>
                    <a:pt x="3766" y="4970"/>
                  </a:cubicBezTo>
                  <a:cubicBezTo>
                    <a:pt x="4127" y="5197"/>
                    <a:pt x="4487" y="5238"/>
                    <a:pt x="4857" y="5395"/>
                  </a:cubicBezTo>
                  <a:cubicBezTo>
                    <a:pt x="5282" y="5558"/>
                    <a:pt x="5765" y="5797"/>
                    <a:pt x="6117" y="6097"/>
                  </a:cubicBezTo>
                  <a:cubicBezTo>
                    <a:pt x="6466" y="6405"/>
                    <a:pt x="6705" y="6940"/>
                    <a:pt x="7187" y="7094"/>
                  </a:cubicBezTo>
                  <a:cubicBezTo>
                    <a:pt x="7410" y="7158"/>
                    <a:pt x="7628" y="7171"/>
                    <a:pt x="7843" y="7171"/>
                  </a:cubicBezTo>
                  <a:cubicBezTo>
                    <a:pt x="8005" y="7171"/>
                    <a:pt x="8165" y="7164"/>
                    <a:pt x="8325" y="7164"/>
                  </a:cubicBezTo>
                  <a:cubicBezTo>
                    <a:pt x="8683" y="7164"/>
                    <a:pt x="9037" y="7203"/>
                    <a:pt x="9396" y="7455"/>
                  </a:cubicBezTo>
                  <a:cubicBezTo>
                    <a:pt x="9664" y="7654"/>
                    <a:pt x="9810" y="7954"/>
                    <a:pt x="10078" y="8181"/>
                  </a:cubicBezTo>
                  <a:cubicBezTo>
                    <a:pt x="10293" y="8363"/>
                    <a:pt x="10592" y="8469"/>
                    <a:pt x="10820" y="8643"/>
                  </a:cubicBezTo>
                  <a:cubicBezTo>
                    <a:pt x="11387" y="9105"/>
                    <a:pt x="11829" y="9470"/>
                    <a:pt x="12616" y="9498"/>
                  </a:cubicBezTo>
                  <a:cubicBezTo>
                    <a:pt x="12670" y="9501"/>
                    <a:pt x="12720" y="9502"/>
                    <a:pt x="12766" y="9502"/>
                  </a:cubicBezTo>
                  <a:cubicBezTo>
                    <a:pt x="13615" y="9502"/>
                    <a:pt x="13166" y="9051"/>
                    <a:pt x="13451" y="8436"/>
                  </a:cubicBezTo>
                  <a:cubicBezTo>
                    <a:pt x="13572" y="8157"/>
                    <a:pt x="14038" y="8136"/>
                    <a:pt x="14201" y="7840"/>
                  </a:cubicBezTo>
                  <a:cubicBezTo>
                    <a:pt x="14358" y="7549"/>
                    <a:pt x="14212" y="7240"/>
                    <a:pt x="14139" y="6961"/>
                  </a:cubicBezTo>
                  <a:cubicBezTo>
                    <a:pt x="13973" y="6332"/>
                    <a:pt x="13973" y="5964"/>
                    <a:pt x="13337" y="5663"/>
                  </a:cubicBezTo>
                  <a:cubicBezTo>
                    <a:pt x="13511" y="5096"/>
                    <a:pt x="13666" y="4723"/>
                    <a:pt x="13666" y="4115"/>
                  </a:cubicBezTo>
                  <a:cubicBezTo>
                    <a:pt x="13666" y="3393"/>
                    <a:pt x="13718" y="3085"/>
                    <a:pt x="14294" y="2631"/>
                  </a:cubicBezTo>
                  <a:cubicBezTo>
                    <a:pt x="14902" y="2136"/>
                    <a:pt x="16532" y="929"/>
                    <a:pt x="1585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7"/>
            <p:cNvSpPr/>
            <p:nvPr/>
          </p:nvSpPr>
          <p:spPr>
            <a:xfrm>
              <a:off x="3444800" y="2178975"/>
              <a:ext cx="264025" cy="416975"/>
            </a:xfrm>
            <a:custGeom>
              <a:rect b="b" l="l" r="r" t="t"/>
              <a:pathLst>
                <a:path extrusionOk="0" h="16679" w="10561">
                  <a:moveTo>
                    <a:pt x="10300" y="1"/>
                  </a:moveTo>
                  <a:lnTo>
                    <a:pt x="10300" y="1"/>
                  </a:lnTo>
                  <a:cubicBezTo>
                    <a:pt x="9457" y="33"/>
                    <a:pt x="8229" y="414"/>
                    <a:pt x="7528" y="860"/>
                  </a:cubicBezTo>
                  <a:cubicBezTo>
                    <a:pt x="6806" y="1314"/>
                    <a:pt x="6433" y="2003"/>
                    <a:pt x="5845" y="2579"/>
                  </a:cubicBezTo>
                  <a:cubicBezTo>
                    <a:pt x="5651" y="2778"/>
                    <a:pt x="5269" y="3146"/>
                    <a:pt x="4990" y="3260"/>
                  </a:cubicBezTo>
                  <a:cubicBezTo>
                    <a:pt x="4894" y="3300"/>
                    <a:pt x="4794" y="3315"/>
                    <a:pt x="4691" y="3315"/>
                  </a:cubicBezTo>
                  <a:cubicBezTo>
                    <a:pt x="4385" y="3315"/>
                    <a:pt x="4059" y="3180"/>
                    <a:pt x="3774" y="3146"/>
                  </a:cubicBezTo>
                  <a:cubicBezTo>
                    <a:pt x="3676" y="3136"/>
                    <a:pt x="3571" y="3130"/>
                    <a:pt x="3463" y="3130"/>
                  </a:cubicBezTo>
                  <a:cubicBezTo>
                    <a:pt x="2746" y="3130"/>
                    <a:pt x="1906" y="3390"/>
                    <a:pt x="2051" y="4254"/>
                  </a:cubicBezTo>
                  <a:cubicBezTo>
                    <a:pt x="2156" y="4869"/>
                    <a:pt x="3052" y="5296"/>
                    <a:pt x="2919" y="5972"/>
                  </a:cubicBezTo>
                  <a:cubicBezTo>
                    <a:pt x="2876" y="5981"/>
                    <a:pt x="2834" y="5985"/>
                    <a:pt x="2792" y="5985"/>
                  </a:cubicBezTo>
                  <a:cubicBezTo>
                    <a:pt x="2299" y="5985"/>
                    <a:pt x="1916" y="5398"/>
                    <a:pt x="1413" y="5398"/>
                  </a:cubicBezTo>
                  <a:cubicBezTo>
                    <a:pt x="1362" y="5398"/>
                    <a:pt x="1310" y="5404"/>
                    <a:pt x="1256" y="5417"/>
                  </a:cubicBezTo>
                  <a:cubicBezTo>
                    <a:pt x="547" y="5583"/>
                    <a:pt x="1256" y="6272"/>
                    <a:pt x="1090" y="6759"/>
                  </a:cubicBezTo>
                  <a:cubicBezTo>
                    <a:pt x="968" y="7139"/>
                    <a:pt x="421" y="7172"/>
                    <a:pt x="320" y="7674"/>
                  </a:cubicBezTo>
                  <a:cubicBezTo>
                    <a:pt x="227" y="8129"/>
                    <a:pt x="442" y="8574"/>
                    <a:pt x="669" y="8935"/>
                  </a:cubicBezTo>
                  <a:cubicBezTo>
                    <a:pt x="949" y="9397"/>
                    <a:pt x="1050" y="9730"/>
                    <a:pt x="762" y="10265"/>
                  </a:cubicBezTo>
                  <a:cubicBezTo>
                    <a:pt x="515" y="10707"/>
                    <a:pt x="0" y="10995"/>
                    <a:pt x="206" y="11607"/>
                  </a:cubicBezTo>
                  <a:cubicBezTo>
                    <a:pt x="381" y="12142"/>
                    <a:pt x="908" y="12223"/>
                    <a:pt x="1309" y="12490"/>
                  </a:cubicBezTo>
                  <a:cubicBezTo>
                    <a:pt x="1771" y="12811"/>
                    <a:pt x="1503" y="13265"/>
                    <a:pt x="1402" y="13772"/>
                  </a:cubicBezTo>
                  <a:cubicBezTo>
                    <a:pt x="1236" y="14567"/>
                    <a:pt x="1317" y="15401"/>
                    <a:pt x="1816" y="15998"/>
                  </a:cubicBezTo>
                  <a:cubicBezTo>
                    <a:pt x="1908" y="15672"/>
                    <a:pt x="2189" y="15509"/>
                    <a:pt x="2606" y="15509"/>
                  </a:cubicBezTo>
                  <a:cubicBezTo>
                    <a:pt x="2703" y="15509"/>
                    <a:pt x="2808" y="15518"/>
                    <a:pt x="2919" y="15536"/>
                  </a:cubicBezTo>
                  <a:cubicBezTo>
                    <a:pt x="3681" y="15657"/>
                    <a:pt x="4208" y="16277"/>
                    <a:pt x="4981" y="16370"/>
                  </a:cubicBezTo>
                  <a:cubicBezTo>
                    <a:pt x="5144" y="16391"/>
                    <a:pt x="5290" y="16402"/>
                    <a:pt x="5412" y="16423"/>
                  </a:cubicBezTo>
                  <a:cubicBezTo>
                    <a:pt x="5424" y="16131"/>
                    <a:pt x="5342" y="15835"/>
                    <a:pt x="5249" y="15515"/>
                  </a:cubicBezTo>
                  <a:cubicBezTo>
                    <a:pt x="5063" y="14907"/>
                    <a:pt x="5249" y="14842"/>
                    <a:pt x="5477" y="14359"/>
                  </a:cubicBezTo>
                  <a:cubicBezTo>
                    <a:pt x="5609" y="14075"/>
                    <a:pt x="5594" y="13444"/>
                    <a:pt x="5816" y="13444"/>
                  </a:cubicBezTo>
                  <a:cubicBezTo>
                    <a:pt x="5886" y="13444"/>
                    <a:pt x="5978" y="13506"/>
                    <a:pt x="6105" y="13658"/>
                  </a:cubicBezTo>
                  <a:cubicBezTo>
                    <a:pt x="6454" y="14071"/>
                    <a:pt x="6271" y="14688"/>
                    <a:pt x="6672" y="15049"/>
                  </a:cubicBezTo>
                  <a:cubicBezTo>
                    <a:pt x="6960" y="15308"/>
                    <a:pt x="7394" y="15381"/>
                    <a:pt x="7735" y="15543"/>
                  </a:cubicBezTo>
                  <a:cubicBezTo>
                    <a:pt x="8055" y="15710"/>
                    <a:pt x="8168" y="15884"/>
                    <a:pt x="8416" y="16131"/>
                  </a:cubicBezTo>
                  <a:cubicBezTo>
                    <a:pt x="8639" y="16357"/>
                    <a:pt x="8981" y="16679"/>
                    <a:pt x="9263" y="16679"/>
                  </a:cubicBezTo>
                  <a:cubicBezTo>
                    <a:pt x="9371" y="16679"/>
                    <a:pt x="9470" y="16632"/>
                    <a:pt x="9550" y="16516"/>
                  </a:cubicBezTo>
                  <a:cubicBezTo>
                    <a:pt x="9579" y="16471"/>
                    <a:pt x="9599" y="16431"/>
                    <a:pt x="9619" y="16370"/>
                  </a:cubicBezTo>
                  <a:cubicBezTo>
                    <a:pt x="9797" y="15936"/>
                    <a:pt x="9619" y="15142"/>
                    <a:pt x="9619" y="14660"/>
                  </a:cubicBezTo>
                  <a:cubicBezTo>
                    <a:pt x="9619" y="14112"/>
                    <a:pt x="9599" y="13719"/>
                    <a:pt x="9331" y="13225"/>
                  </a:cubicBezTo>
                  <a:cubicBezTo>
                    <a:pt x="8663" y="12017"/>
                    <a:pt x="7560" y="12069"/>
                    <a:pt x="6373" y="12009"/>
                  </a:cubicBezTo>
                  <a:cubicBezTo>
                    <a:pt x="6145" y="11388"/>
                    <a:pt x="6786" y="11287"/>
                    <a:pt x="7179" y="11080"/>
                  </a:cubicBezTo>
                  <a:cubicBezTo>
                    <a:pt x="7722" y="10800"/>
                    <a:pt x="8229" y="10366"/>
                    <a:pt x="8362" y="9758"/>
                  </a:cubicBezTo>
                  <a:cubicBezTo>
                    <a:pt x="8517" y="9029"/>
                    <a:pt x="8549" y="9057"/>
                    <a:pt x="9292" y="8976"/>
                  </a:cubicBezTo>
                  <a:cubicBezTo>
                    <a:pt x="9879" y="8924"/>
                    <a:pt x="10560" y="8643"/>
                    <a:pt x="10540" y="7955"/>
                  </a:cubicBezTo>
                  <a:cubicBezTo>
                    <a:pt x="10519" y="7375"/>
                    <a:pt x="10012" y="6993"/>
                    <a:pt x="9530" y="6787"/>
                  </a:cubicBezTo>
                  <a:cubicBezTo>
                    <a:pt x="8897" y="6531"/>
                    <a:pt x="8622" y="6552"/>
                    <a:pt x="8508" y="5838"/>
                  </a:cubicBezTo>
                  <a:cubicBezTo>
                    <a:pt x="8444" y="5478"/>
                    <a:pt x="8302" y="4501"/>
                    <a:pt x="8537" y="4181"/>
                  </a:cubicBezTo>
                  <a:cubicBezTo>
                    <a:pt x="8756" y="3893"/>
                    <a:pt x="9170" y="4035"/>
                    <a:pt x="9466" y="3726"/>
                  </a:cubicBezTo>
                  <a:cubicBezTo>
                    <a:pt x="9960" y="3199"/>
                    <a:pt x="10005" y="2445"/>
                    <a:pt x="10158" y="1788"/>
                  </a:cubicBezTo>
                  <a:cubicBezTo>
                    <a:pt x="10280" y="1249"/>
                    <a:pt x="10487" y="540"/>
                    <a:pt x="1030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7"/>
            <p:cNvSpPr/>
            <p:nvPr/>
          </p:nvSpPr>
          <p:spPr>
            <a:xfrm>
              <a:off x="3442450" y="3445800"/>
              <a:ext cx="789300" cy="391425"/>
            </a:xfrm>
            <a:custGeom>
              <a:rect b="b" l="l" r="r" t="t"/>
              <a:pathLst>
                <a:path extrusionOk="0" h="15657" w="31572">
                  <a:moveTo>
                    <a:pt x="16739" y="0"/>
                  </a:moveTo>
                  <a:cubicBezTo>
                    <a:pt x="16864" y="195"/>
                    <a:pt x="16986" y="390"/>
                    <a:pt x="17120" y="588"/>
                  </a:cubicBezTo>
                  <a:cubicBezTo>
                    <a:pt x="17359" y="929"/>
                    <a:pt x="17566" y="1363"/>
                    <a:pt x="17874" y="1651"/>
                  </a:cubicBezTo>
                  <a:cubicBezTo>
                    <a:pt x="18080" y="1858"/>
                    <a:pt x="18255" y="1858"/>
                    <a:pt x="18267" y="2178"/>
                  </a:cubicBezTo>
                  <a:cubicBezTo>
                    <a:pt x="18275" y="2879"/>
                    <a:pt x="17059" y="2981"/>
                    <a:pt x="16658" y="3394"/>
                  </a:cubicBezTo>
                  <a:cubicBezTo>
                    <a:pt x="16439" y="3628"/>
                    <a:pt x="16430" y="3920"/>
                    <a:pt x="16252" y="4176"/>
                  </a:cubicBezTo>
                  <a:cubicBezTo>
                    <a:pt x="16005" y="4558"/>
                    <a:pt x="15811" y="4569"/>
                    <a:pt x="15388" y="4711"/>
                  </a:cubicBezTo>
                  <a:cubicBezTo>
                    <a:pt x="15150" y="4796"/>
                    <a:pt x="14533" y="4951"/>
                    <a:pt x="14387" y="5198"/>
                  </a:cubicBezTo>
                  <a:cubicBezTo>
                    <a:pt x="14221" y="5486"/>
                    <a:pt x="14522" y="6033"/>
                    <a:pt x="14623" y="6321"/>
                  </a:cubicBezTo>
                  <a:cubicBezTo>
                    <a:pt x="14737" y="6620"/>
                    <a:pt x="14849" y="6921"/>
                    <a:pt x="14882" y="7249"/>
                  </a:cubicBezTo>
                  <a:cubicBezTo>
                    <a:pt x="14922" y="7642"/>
                    <a:pt x="14780" y="7776"/>
                    <a:pt x="14707" y="8096"/>
                  </a:cubicBezTo>
                  <a:cubicBezTo>
                    <a:pt x="14635" y="8442"/>
                    <a:pt x="14870" y="8912"/>
                    <a:pt x="14368" y="8912"/>
                  </a:cubicBezTo>
                  <a:cubicBezTo>
                    <a:pt x="14364" y="8912"/>
                    <a:pt x="14359" y="8911"/>
                    <a:pt x="14355" y="8911"/>
                  </a:cubicBezTo>
                  <a:cubicBezTo>
                    <a:pt x="14067" y="8899"/>
                    <a:pt x="13812" y="8489"/>
                    <a:pt x="13625" y="8332"/>
                  </a:cubicBezTo>
                  <a:cubicBezTo>
                    <a:pt x="13086" y="7881"/>
                    <a:pt x="12490" y="8096"/>
                    <a:pt x="11931" y="7756"/>
                  </a:cubicBezTo>
                  <a:cubicBezTo>
                    <a:pt x="11687" y="7608"/>
                    <a:pt x="11610" y="7542"/>
                    <a:pt x="11475" y="7542"/>
                  </a:cubicBezTo>
                  <a:cubicBezTo>
                    <a:pt x="11383" y="7542"/>
                    <a:pt x="11264" y="7573"/>
                    <a:pt x="11047" y="7630"/>
                  </a:cubicBezTo>
                  <a:cubicBezTo>
                    <a:pt x="10642" y="7744"/>
                    <a:pt x="10281" y="7836"/>
                    <a:pt x="9859" y="7836"/>
                  </a:cubicBezTo>
                  <a:cubicBezTo>
                    <a:pt x="9004" y="7849"/>
                    <a:pt x="8404" y="8210"/>
                    <a:pt x="7569" y="8356"/>
                  </a:cubicBezTo>
                  <a:cubicBezTo>
                    <a:pt x="7274" y="8404"/>
                    <a:pt x="6979" y="8443"/>
                    <a:pt x="6693" y="8443"/>
                  </a:cubicBezTo>
                  <a:cubicBezTo>
                    <a:pt x="6258" y="8443"/>
                    <a:pt x="5844" y="8354"/>
                    <a:pt x="5477" y="8076"/>
                  </a:cubicBezTo>
                  <a:cubicBezTo>
                    <a:pt x="5132" y="7820"/>
                    <a:pt x="4810" y="7430"/>
                    <a:pt x="4478" y="7430"/>
                  </a:cubicBezTo>
                  <a:cubicBezTo>
                    <a:pt x="4342" y="7430"/>
                    <a:pt x="4204" y="7495"/>
                    <a:pt x="4063" y="7662"/>
                  </a:cubicBezTo>
                  <a:cubicBezTo>
                    <a:pt x="3744" y="8049"/>
                    <a:pt x="3408" y="8776"/>
                    <a:pt x="2818" y="8776"/>
                  </a:cubicBezTo>
                  <a:cubicBezTo>
                    <a:pt x="2777" y="8776"/>
                    <a:pt x="2735" y="8773"/>
                    <a:pt x="2692" y="8765"/>
                  </a:cubicBezTo>
                  <a:cubicBezTo>
                    <a:pt x="2011" y="8644"/>
                    <a:pt x="1898" y="7529"/>
                    <a:pt x="1030" y="7363"/>
                  </a:cubicBezTo>
                  <a:cubicBezTo>
                    <a:pt x="945" y="7347"/>
                    <a:pt x="868" y="7339"/>
                    <a:pt x="790" y="7339"/>
                  </a:cubicBezTo>
                  <a:cubicBezTo>
                    <a:pt x="764" y="7339"/>
                    <a:pt x="737" y="7340"/>
                    <a:pt x="710" y="7342"/>
                  </a:cubicBezTo>
                  <a:cubicBezTo>
                    <a:pt x="848" y="7602"/>
                    <a:pt x="848" y="7909"/>
                    <a:pt x="690" y="8303"/>
                  </a:cubicBezTo>
                  <a:cubicBezTo>
                    <a:pt x="556" y="8663"/>
                    <a:pt x="187" y="9004"/>
                    <a:pt x="102" y="9374"/>
                  </a:cubicBezTo>
                  <a:cubicBezTo>
                    <a:pt x="1" y="9819"/>
                    <a:pt x="536" y="10006"/>
                    <a:pt x="929" y="10147"/>
                  </a:cubicBezTo>
                  <a:cubicBezTo>
                    <a:pt x="1298" y="10274"/>
                    <a:pt x="1505" y="10395"/>
                    <a:pt x="1703" y="10727"/>
                  </a:cubicBezTo>
                  <a:cubicBezTo>
                    <a:pt x="1874" y="11016"/>
                    <a:pt x="1926" y="11313"/>
                    <a:pt x="2265" y="11313"/>
                  </a:cubicBezTo>
                  <a:cubicBezTo>
                    <a:pt x="2312" y="11313"/>
                    <a:pt x="2365" y="11307"/>
                    <a:pt x="2424" y="11295"/>
                  </a:cubicBezTo>
                  <a:cubicBezTo>
                    <a:pt x="2700" y="11242"/>
                    <a:pt x="2938" y="10994"/>
                    <a:pt x="3184" y="10994"/>
                  </a:cubicBezTo>
                  <a:cubicBezTo>
                    <a:pt x="3279" y="10994"/>
                    <a:pt x="3375" y="11031"/>
                    <a:pt x="3475" y="11129"/>
                  </a:cubicBezTo>
                  <a:cubicBezTo>
                    <a:pt x="3567" y="11222"/>
                    <a:pt x="3608" y="11303"/>
                    <a:pt x="3629" y="11396"/>
                  </a:cubicBezTo>
                  <a:cubicBezTo>
                    <a:pt x="3941" y="11477"/>
                    <a:pt x="4261" y="11704"/>
                    <a:pt x="4508" y="11870"/>
                  </a:cubicBezTo>
                  <a:cubicBezTo>
                    <a:pt x="4778" y="12056"/>
                    <a:pt x="5006" y="12137"/>
                    <a:pt x="5215" y="12137"/>
                  </a:cubicBezTo>
                  <a:cubicBezTo>
                    <a:pt x="5540" y="12137"/>
                    <a:pt x="5820" y="11941"/>
                    <a:pt x="6146" y="11636"/>
                  </a:cubicBezTo>
                  <a:cubicBezTo>
                    <a:pt x="6373" y="11420"/>
                    <a:pt x="6622" y="11355"/>
                    <a:pt x="6885" y="11355"/>
                  </a:cubicBezTo>
                  <a:cubicBezTo>
                    <a:pt x="7256" y="11355"/>
                    <a:pt x="7651" y="11486"/>
                    <a:pt x="8043" y="11509"/>
                  </a:cubicBezTo>
                  <a:cubicBezTo>
                    <a:pt x="8082" y="11512"/>
                    <a:pt x="8119" y="11513"/>
                    <a:pt x="8156" y="11513"/>
                  </a:cubicBezTo>
                  <a:cubicBezTo>
                    <a:pt x="8901" y="11513"/>
                    <a:pt x="9224" y="11016"/>
                    <a:pt x="9900" y="10882"/>
                  </a:cubicBezTo>
                  <a:cubicBezTo>
                    <a:pt x="9963" y="10869"/>
                    <a:pt x="10022" y="10864"/>
                    <a:pt x="10076" y="10864"/>
                  </a:cubicBezTo>
                  <a:cubicBezTo>
                    <a:pt x="10710" y="10864"/>
                    <a:pt x="10811" y="11643"/>
                    <a:pt x="11169" y="12109"/>
                  </a:cubicBezTo>
                  <a:cubicBezTo>
                    <a:pt x="11643" y="12725"/>
                    <a:pt x="12316" y="13119"/>
                    <a:pt x="13066" y="13293"/>
                  </a:cubicBezTo>
                  <a:cubicBezTo>
                    <a:pt x="13532" y="13399"/>
                    <a:pt x="14080" y="13419"/>
                    <a:pt x="14513" y="13634"/>
                  </a:cubicBezTo>
                  <a:cubicBezTo>
                    <a:pt x="14821" y="13788"/>
                    <a:pt x="15036" y="14068"/>
                    <a:pt x="15388" y="14169"/>
                  </a:cubicBezTo>
                  <a:cubicBezTo>
                    <a:pt x="15697" y="14262"/>
                    <a:pt x="17294" y="14181"/>
                    <a:pt x="17367" y="14574"/>
                  </a:cubicBezTo>
                  <a:cubicBezTo>
                    <a:pt x="17420" y="14830"/>
                    <a:pt x="17173" y="14976"/>
                    <a:pt x="16872" y="15109"/>
                  </a:cubicBezTo>
                  <a:cubicBezTo>
                    <a:pt x="17461" y="15211"/>
                    <a:pt x="18020" y="15376"/>
                    <a:pt x="18656" y="15552"/>
                  </a:cubicBezTo>
                  <a:cubicBezTo>
                    <a:pt x="18930" y="15625"/>
                    <a:pt x="19191" y="15656"/>
                    <a:pt x="19443" y="15656"/>
                  </a:cubicBezTo>
                  <a:cubicBezTo>
                    <a:pt x="20397" y="15656"/>
                    <a:pt x="21226" y="15211"/>
                    <a:pt x="22163" y="14935"/>
                  </a:cubicBezTo>
                  <a:cubicBezTo>
                    <a:pt x="23691" y="14489"/>
                    <a:pt x="25495" y="14368"/>
                    <a:pt x="26885" y="13520"/>
                  </a:cubicBezTo>
                  <a:cubicBezTo>
                    <a:pt x="27205" y="13326"/>
                    <a:pt x="28105" y="13013"/>
                    <a:pt x="28446" y="12725"/>
                  </a:cubicBezTo>
                  <a:cubicBezTo>
                    <a:pt x="28495" y="12685"/>
                    <a:pt x="28539" y="12633"/>
                    <a:pt x="28560" y="12592"/>
                  </a:cubicBezTo>
                  <a:cubicBezTo>
                    <a:pt x="28868" y="11963"/>
                    <a:pt x="28021" y="11116"/>
                    <a:pt x="28653" y="10354"/>
                  </a:cubicBezTo>
                  <a:cubicBezTo>
                    <a:pt x="28990" y="9941"/>
                    <a:pt x="29828" y="9827"/>
                    <a:pt x="29804" y="9146"/>
                  </a:cubicBezTo>
                  <a:cubicBezTo>
                    <a:pt x="29796" y="8538"/>
                    <a:pt x="29014" y="8590"/>
                    <a:pt x="29196" y="7902"/>
                  </a:cubicBezTo>
                  <a:cubicBezTo>
                    <a:pt x="29233" y="7896"/>
                    <a:pt x="29270" y="7894"/>
                    <a:pt x="29307" y="7894"/>
                  </a:cubicBezTo>
                  <a:cubicBezTo>
                    <a:pt x="29696" y="7894"/>
                    <a:pt x="30123" y="8153"/>
                    <a:pt x="30528" y="8153"/>
                  </a:cubicBezTo>
                  <a:cubicBezTo>
                    <a:pt x="30709" y="8153"/>
                    <a:pt x="30886" y="8101"/>
                    <a:pt x="31052" y="7950"/>
                  </a:cubicBezTo>
                  <a:cubicBezTo>
                    <a:pt x="31572" y="7476"/>
                    <a:pt x="31187" y="6487"/>
                    <a:pt x="31106" y="5952"/>
                  </a:cubicBezTo>
                  <a:cubicBezTo>
                    <a:pt x="31093" y="5899"/>
                    <a:pt x="31093" y="5858"/>
                    <a:pt x="31093" y="5806"/>
                  </a:cubicBezTo>
                  <a:cubicBezTo>
                    <a:pt x="30972" y="4825"/>
                    <a:pt x="31106" y="3807"/>
                    <a:pt x="31125" y="2806"/>
                  </a:cubicBezTo>
                  <a:cubicBezTo>
                    <a:pt x="31125" y="2587"/>
                    <a:pt x="31125" y="2372"/>
                    <a:pt x="31118" y="2165"/>
                  </a:cubicBezTo>
                  <a:cubicBezTo>
                    <a:pt x="30003" y="1999"/>
                    <a:pt x="29042" y="1610"/>
                    <a:pt x="27879" y="1610"/>
                  </a:cubicBezTo>
                  <a:cubicBezTo>
                    <a:pt x="27534" y="1610"/>
                    <a:pt x="27173" y="1632"/>
                    <a:pt x="26818" y="1632"/>
                  </a:cubicBezTo>
                  <a:cubicBezTo>
                    <a:pt x="26501" y="1632"/>
                    <a:pt x="26189" y="1614"/>
                    <a:pt x="25896" y="1545"/>
                  </a:cubicBezTo>
                  <a:cubicBezTo>
                    <a:pt x="25248" y="1391"/>
                    <a:pt x="24713" y="977"/>
                    <a:pt x="24060" y="844"/>
                  </a:cubicBezTo>
                  <a:cubicBezTo>
                    <a:pt x="23900" y="808"/>
                    <a:pt x="23554" y="714"/>
                    <a:pt x="23296" y="714"/>
                  </a:cubicBezTo>
                  <a:cubicBezTo>
                    <a:pt x="23206" y="714"/>
                    <a:pt x="23127" y="725"/>
                    <a:pt x="23071" y="754"/>
                  </a:cubicBezTo>
                  <a:cubicBezTo>
                    <a:pt x="22856" y="864"/>
                    <a:pt x="22937" y="1123"/>
                    <a:pt x="22763" y="1298"/>
                  </a:cubicBezTo>
                  <a:cubicBezTo>
                    <a:pt x="22451" y="1610"/>
                    <a:pt x="22049" y="2247"/>
                    <a:pt x="21708" y="2506"/>
                  </a:cubicBezTo>
                  <a:cubicBezTo>
                    <a:pt x="21492" y="2663"/>
                    <a:pt x="21216" y="2727"/>
                    <a:pt x="20916" y="2727"/>
                  </a:cubicBezTo>
                  <a:cubicBezTo>
                    <a:pt x="20118" y="2727"/>
                    <a:pt x="19151" y="2272"/>
                    <a:pt x="18677" y="1898"/>
                  </a:cubicBezTo>
                  <a:cubicBezTo>
                    <a:pt x="17914" y="1298"/>
                    <a:pt x="17614" y="309"/>
                    <a:pt x="16739"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7"/>
            <p:cNvSpPr/>
            <p:nvPr/>
          </p:nvSpPr>
          <p:spPr>
            <a:xfrm>
              <a:off x="3248075" y="4277350"/>
              <a:ext cx="131775" cy="244050"/>
            </a:xfrm>
            <a:custGeom>
              <a:rect b="b" l="l" r="r" t="t"/>
              <a:pathLst>
                <a:path extrusionOk="0" h="9762" w="5271">
                  <a:moveTo>
                    <a:pt x="4178" y="1"/>
                  </a:moveTo>
                  <a:cubicBezTo>
                    <a:pt x="3602" y="1"/>
                    <a:pt x="3963" y="1341"/>
                    <a:pt x="3815" y="1638"/>
                  </a:cubicBezTo>
                  <a:cubicBezTo>
                    <a:pt x="3582" y="1844"/>
                    <a:pt x="3312" y="1898"/>
                    <a:pt x="3047" y="1898"/>
                  </a:cubicBezTo>
                  <a:cubicBezTo>
                    <a:pt x="2832" y="1898"/>
                    <a:pt x="2621" y="1863"/>
                    <a:pt x="2432" y="1845"/>
                  </a:cubicBezTo>
                  <a:cubicBezTo>
                    <a:pt x="2322" y="1834"/>
                    <a:pt x="2228" y="1829"/>
                    <a:pt x="2146" y="1829"/>
                  </a:cubicBezTo>
                  <a:cubicBezTo>
                    <a:pt x="1680" y="1829"/>
                    <a:pt x="1610" y="2004"/>
                    <a:pt x="1102" y="2332"/>
                  </a:cubicBezTo>
                  <a:cubicBezTo>
                    <a:pt x="616" y="2660"/>
                    <a:pt x="101" y="2445"/>
                    <a:pt x="236" y="3215"/>
                  </a:cubicBezTo>
                  <a:cubicBezTo>
                    <a:pt x="276" y="3475"/>
                    <a:pt x="556" y="3827"/>
                    <a:pt x="494" y="4102"/>
                  </a:cubicBezTo>
                  <a:cubicBezTo>
                    <a:pt x="430" y="4390"/>
                    <a:pt x="49" y="4390"/>
                    <a:pt x="28" y="4710"/>
                  </a:cubicBezTo>
                  <a:cubicBezTo>
                    <a:pt x="0" y="5165"/>
                    <a:pt x="629" y="5137"/>
                    <a:pt x="702" y="5599"/>
                  </a:cubicBezTo>
                  <a:cubicBezTo>
                    <a:pt x="750" y="5951"/>
                    <a:pt x="389" y="6312"/>
                    <a:pt x="341" y="6673"/>
                  </a:cubicBezTo>
                  <a:cubicBezTo>
                    <a:pt x="309" y="6880"/>
                    <a:pt x="296" y="7196"/>
                    <a:pt x="442" y="7342"/>
                  </a:cubicBezTo>
                  <a:cubicBezTo>
                    <a:pt x="636" y="7556"/>
                    <a:pt x="997" y="7354"/>
                    <a:pt x="1156" y="7589"/>
                  </a:cubicBezTo>
                  <a:cubicBezTo>
                    <a:pt x="1269" y="7743"/>
                    <a:pt x="1070" y="8084"/>
                    <a:pt x="1111" y="8282"/>
                  </a:cubicBezTo>
                  <a:cubicBezTo>
                    <a:pt x="1156" y="8538"/>
                    <a:pt x="1196" y="8518"/>
                    <a:pt x="1330" y="8712"/>
                  </a:cubicBezTo>
                  <a:cubicBezTo>
                    <a:pt x="1497" y="8959"/>
                    <a:pt x="1845" y="9478"/>
                    <a:pt x="2112" y="9632"/>
                  </a:cubicBezTo>
                  <a:cubicBezTo>
                    <a:pt x="2269" y="9724"/>
                    <a:pt x="2374" y="9761"/>
                    <a:pt x="2449" y="9761"/>
                  </a:cubicBezTo>
                  <a:cubicBezTo>
                    <a:pt x="2636" y="9761"/>
                    <a:pt x="2630" y="9526"/>
                    <a:pt x="2741" y="9312"/>
                  </a:cubicBezTo>
                  <a:cubicBezTo>
                    <a:pt x="3114" y="8590"/>
                    <a:pt x="3308" y="8035"/>
                    <a:pt x="3588" y="7221"/>
                  </a:cubicBezTo>
                  <a:cubicBezTo>
                    <a:pt x="3888" y="6312"/>
                    <a:pt x="4702" y="5567"/>
                    <a:pt x="4844" y="4609"/>
                  </a:cubicBezTo>
                  <a:cubicBezTo>
                    <a:pt x="4958" y="3815"/>
                    <a:pt x="4556" y="2980"/>
                    <a:pt x="4723" y="2205"/>
                  </a:cubicBezTo>
                  <a:cubicBezTo>
                    <a:pt x="4844" y="1658"/>
                    <a:pt x="5270" y="523"/>
                    <a:pt x="4569" y="134"/>
                  </a:cubicBezTo>
                  <a:cubicBezTo>
                    <a:pt x="4406" y="41"/>
                    <a:pt x="4278" y="1"/>
                    <a:pt x="4178"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7"/>
            <p:cNvSpPr/>
            <p:nvPr/>
          </p:nvSpPr>
          <p:spPr>
            <a:xfrm>
              <a:off x="3143575" y="4537525"/>
              <a:ext cx="220750" cy="322125"/>
            </a:xfrm>
            <a:custGeom>
              <a:rect b="b" l="l" r="r" t="t"/>
              <a:pathLst>
                <a:path extrusionOk="0" h="12885" w="8830">
                  <a:moveTo>
                    <a:pt x="7057" y="1"/>
                  </a:moveTo>
                  <a:cubicBezTo>
                    <a:pt x="6622" y="1"/>
                    <a:pt x="6189" y="296"/>
                    <a:pt x="5851" y="515"/>
                  </a:cubicBezTo>
                  <a:cubicBezTo>
                    <a:pt x="5097" y="997"/>
                    <a:pt x="4148" y="1544"/>
                    <a:pt x="3293" y="1669"/>
                  </a:cubicBezTo>
                  <a:cubicBezTo>
                    <a:pt x="3141" y="1692"/>
                    <a:pt x="2955" y="1703"/>
                    <a:pt x="2767" y="1703"/>
                  </a:cubicBezTo>
                  <a:cubicBezTo>
                    <a:pt x="2518" y="1703"/>
                    <a:pt x="2264" y="1684"/>
                    <a:pt x="2077" y="1649"/>
                  </a:cubicBezTo>
                  <a:cubicBezTo>
                    <a:pt x="2004" y="1155"/>
                    <a:pt x="2417" y="782"/>
                    <a:pt x="2291" y="287"/>
                  </a:cubicBezTo>
                  <a:cubicBezTo>
                    <a:pt x="2417" y="214"/>
                    <a:pt x="2539" y="214"/>
                    <a:pt x="2425" y="28"/>
                  </a:cubicBezTo>
                  <a:cubicBezTo>
                    <a:pt x="2388" y="23"/>
                    <a:pt x="2353" y="20"/>
                    <a:pt x="2318" y="20"/>
                  </a:cubicBezTo>
                  <a:cubicBezTo>
                    <a:pt x="1821" y="20"/>
                    <a:pt x="1563" y="550"/>
                    <a:pt x="1469" y="949"/>
                  </a:cubicBezTo>
                  <a:cubicBezTo>
                    <a:pt x="1355" y="1402"/>
                    <a:pt x="962" y="1990"/>
                    <a:pt x="941" y="2444"/>
                  </a:cubicBezTo>
                  <a:cubicBezTo>
                    <a:pt x="889" y="3214"/>
                    <a:pt x="1509" y="2947"/>
                    <a:pt x="1870" y="3327"/>
                  </a:cubicBezTo>
                  <a:cubicBezTo>
                    <a:pt x="2218" y="3701"/>
                    <a:pt x="2012" y="4762"/>
                    <a:pt x="2012" y="5217"/>
                  </a:cubicBezTo>
                  <a:cubicBezTo>
                    <a:pt x="2012" y="5703"/>
                    <a:pt x="1950" y="6246"/>
                    <a:pt x="2044" y="6700"/>
                  </a:cubicBezTo>
                  <a:cubicBezTo>
                    <a:pt x="2198" y="7487"/>
                    <a:pt x="2190" y="7763"/>
                    <a:pt x="1804" y="8557"/>
                  </a:cubicBezTo>
                  <a:cubicBezTo>
                    <a:pt x="1557" y="9052"/>
                    <a:pt x="1217" y="9465"/>
                    <a:pt x="990" y="9980"/>
                  </a:cubicBezTo>
                  <a:cubicBezTo>
                    <a:pt x="868" y="10259"/>
                    <a:pt x="921" y="10426"/>
                    <a:pt x="836" y="10726"/>
                  </a:cubicBezTo>
                  <a:cubicBezTo>
                    <a:pt x="743" y="11075"/>
                    <a:pt x="528" y="11002"/>
                    <a:pt x="374" y="11261"/>
                  </a:cubicBezTo>
                  <a:cubicBezTo>
                    <a:pt x="1" y="11902"/>
                    <a:pt x="467" y="12169"/>
                    <a:pt x="962" y="12250"/>
                  </a:cubicBezTo>
                  <a:cubicBezTo>
                    <a:pt x="1659" y="12365"/>
                    <a:pt x="1997" y="12885"/>
                    <a:pt x="2675" y="12885"/>
                  </a:cubicBezTo>
                  <a:cubicBezTo>
                    <a:pt x="2737" y="12885"/>
                    <a:pt x="2802" y="12880"/>
                    <a:pt x="2871" y="12871"/>
                  </a:cubicBezTo>
                  <a:cubicBezTo>
                    <a:pt x="3179" y="12830"/>
                    <a:pt x="3673" y="12663"/>
                    <a:pt x="3933" y="12489"/>
                  </a:cubicBezTo>
                  <a:cubicBezTo>
                    <a:pt x="4249" y="12263"/>
                    <a:pt x="4229" y="11950"/>
                    <a:pt x="4456" y="11675"/>
                  </a:cubicBezTo>
                  <a:cubicBezTo>
                    <a:pt x="4581" y="11524"/>
                    <a:pt x="4720" y="11466"/>
                    <a:pt x="4866" y="11466"/>
                  </a:cubicBezTo>
                  <a:cubicBezTo>
                    <a:pt x="5264" y="11466"/>
                    <a:pt x="5718" y="11897"/>
                    <a:pt x="6118" y="12084"/>
                  </a:cubicBezTo>
                  <a:cubicBezTo>
                    <a:pt x="6300" y="12168"/>
                    <a:pt x="6460" y="12207"/>
                    <a:pt x="6599" y="12207"/>
                  </a:cubicBezTo>
                  <a:cubicBezTo>
                    <a:pt x="7073" y="12207"/>
                    <a:pt x="7300" y="11760"/>
                    <a:pt x="7294" y="11180"/>
                  </a:cubicBezTo>
                  <a:cubicBezTo>
                    <a:pt x="7282" y="10766"/>
                    <a:pt x="7233" y="10313"/>
                    <a:pt x="7334" y="9911"/>
                  </a:cubicBezTo>
                  <a:cubicBezTo>
                    <a:pt x="7468" y="9404"/>
                    <a:pt x="7841" y="8991"/>
                    <a:pt x="8068" y="8529"/>
                  </a:cubicBezTo>
                  <a:cubicBezTo>
                    <a:pt x="8396" y="7836"/>
                    <a:pt x="8315" y="7082"/>
                    <a:pt x="8201" y="6352"/>
                  </a:cubicBezTo>
                  <a:cubicBezTo>
                    <a:pt x="8149" y="6032"/>
                    <a:pt x="8117" y="5744"/>
                    <a:pt x="8222" y="5424"/>
                  </a:cubicBezTo>
                  <a:cubicBezTo>
                    <a:pt x="8336" y="5103"/>
                    <a:pt x="8644" y="4835"/>
                    <a:pt x="8717" y="4483"/>
                  </a:cubicBezTo>
                  <a:cubicBezTo>
                    <a:pt x="8830" y="3916"/>
                    <a:pt x="8623" y="3113"/>
                    <a:pt x="8510" y="2565"/>
                  </a:cubicBezTo>
                  <a:cubicBezTo>
                    <a:pt x="8416" y="2152"/>
                    <a:pt x="8255" y="2030"/>
                    <a:pt x="7982" y="1722"/>
                  </a:cubicBezTo>
                  <a:cubicBezTo>
                    <a:pt x="7687" y="1370"/>
                    <a:pt x="7695" y="1276"/>
                    <a:pt x="7695" y="769"/>
                  </a:cubicBezTo>
                  <a:cubicBezTo>
                    <a:pt x="7695" y="360"/>
                    <a:pt x="7756" y="206"/>
                    <a:pt x="7346" y="49"/>
                  </a:cubicBezTo>
                  <a:cubicBezTo>
                    <a:pt x="7250" y="15"/>
                    <a:pt x="7154" y="1"/>
                    <a:pt x="705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7"/>
            <p:cNvSpPr/>
            <p:nvPr/>
          </p:nvSpPr>
          <p:spPr>
            <a:xfrm>
              <a:off x="3101325" y="3717375"/>
              <a:ext cx="1297750" cy="1347175"/>
            </a:xfrm>
            <a:custGeom>
              <a:rect b="b" l="l" r="r" t="t"/>
              <a:pathLst>
                <a:path extrusionOk="0" h="53887" w="51910">
                  <a:moveTo>
                    <a:pt x="23721" y="1"/>
                  </a:moveTo>
                  <a:cubicBezTo>
                    <a:pt x="23667" y="1"/>
                    <a:pt x="23608" y="6"/>
                    <a:pt x="23545" y="19"/>
                  </a:cubicBezTo>
                  <a:cubicBezTo>
                    <a:pt x="22869" y="153"/>
                    <a:pt x="22546" y="650"/>
                    <a:pt x="21801" y="650"/>
                  </a:cubicBezTo>
                  <a:cubicBezTo>
                    <a:pt x="21764" y="650"/>
                    <a:pt x="21727" y="649"/>
                    <a:pt x="21688" y="646"/>
                  </a:cubicBezTo>
                  <a:cubicBezTo>
                    <a:pt x="21296" y="623"/>
                    <a:pt x="20901" y="492"/>
                    <a:pt x="20530" y="492"/>
                  </a:cubicBezTo>
                  <a:cubicBezTo>
                    <a:pt x="20267" y="492"/>
                    <a:pt x="20018" y="557"/>
                    <a:pt x="19791" y="773"/>
                  </a:cubicBezTo>
                  <a:cubicBezTo>
                    <a:pt x="19465" y="1078"/>
                    <a:pt x="19185" y="1274"/>
                    <a:pt x="18860" y="1274"/>
                  </a:cubicBezTo>
                  <a:cubicBezTo>
                    <a:pt x="18651" y="1274"/>
                    <a:pt x="18423" y="1193"/>
                    <a:pt x="18153" y="1007"/>
                  </a:cubicBezTo>
                  <a:cubicBezTo>
                    <a:pt x="17906" y="841"/>
                    <a:pt x="17586" y="614"/>
                    <a:pt x="17274" y="533"/>
                  </a:cubicBezTo>
                  <a:lnTo>
                    <a:pt x="17274" y="533"/>
                  </a:lnTo>
                  <a:cubicBezTo>
                    <a:pt x="17358" y="792"/>
                    <a:pt x="17246" y="1060"/>
                    <a:pt x="17205" y="1327"/>
                  </a:cubicBezTo>
                  <a:cubicBezTo>
                    <a:pt x="17139" y="1729"/>
                    <a:pt x="17626" y="2288"/>
                    <a:pt x="17184" y="2543"/>
                  </a:cubicBezTo>
                  <a:cubicBezTo>
                    <a:pt x="17085" y="2601"/>
                    <a:pt x="16988" y="2624"/>
                    <a:pt x="16893" y="2624"/>
                  </a:cubicBezTo>
                  <a:cubicBezTo>
                    <a:pt x="16525" y="2624"/>
                    <a:pt x="16189" y="2273"/>
                    <a:pt x="15850" y="2215"/>
                  </a:cubicBezTo>
                  <a:lnTo>
                    <a:pt x="15850" y="2215"/>
                  </a:lnTo>
                  <a:cubicBezTo>
                    <a:pt x="15482" y="2743"/>
                    <a:pt x="15985" y="3585"/>
                    <a:pt x="15790" y="4153"/>
                  </a:cubicBezTo>
                  <a:cubicBezTo>
                    <a:pt x="15739" y="4319"/>
                    <a:pt x="15605" y="4428"/>
                    <a:pt x="15438" y="4428"/>
                  </a:cubicBezTo>
                  <a:cubicBezTo>
                    <a:pt x="15364" y="4428"/>
                    <a:pt x="15284" y="4407"/>
                    <a:pt x="15202" y="4360"/>
                  </a:cubicBezTo>
                  <a:cubicBezTo>
                    <a:pt x="14902" y="4193"/>
                    <a:pt x="15028" y="3793"/>
                    <a:pt x="14740" y="3598"/>
                  </a:cubicBezTo>
                  <a:cubicBezTo>
                    <a:pt x="14636" y="3532"/>
                    <a:pt x="14559" y="3505"/>
                    <a:pt x="14500" y="3505"/>
                  </a:cubicBezTo>
                  <a:cubicBezTo>
                    <a:pt x="14292" y="3505"/>
                    <a:pt x="14305" y="3844"/>
                    <a:pt x="14087" y="3987"/>
                  </a:cubicBezTo>
                  <a:cubicBezTo>
                    <a:pt x="14013" y="4035"/>
                    <a:pt x="13931" y="4056"/>
                    <a:pt x="13847" y="4056"/>
                  </a:cubicBezTo>
                  <a:cubicBezTo>
                    <a:pt x="13610" y="4056"/>
                    <a:pt x="13361" y="3890"/>
                    <a:pt x="13232" y="3731"/>
                  </a:cubicBezTo>
                  <a:cubicBezTo>
                    <a:pt x="13085" y="3535"/>
                    <a:pt x="12895" y="2510"/>
                    <a:pt x="12623" y="2510"/>
                  </a:cubicBezTo>
                  <a:cubicBezTo>
                    <a:pt x="12537" y="2510"/>
                    <a:pt x="12441" y="2614"/>
                    <a:pt x="12336" y="2884"/>
                  </a:cubicBezTo>
                  <a:cubicBezTo>
                    <a:pt x="12202" y="3217"/>
                    <a:pt x="12263" y="3565"/>
                    <a:pt x="11996" y="3825"/>
                  </a:cubicBezTo>
                  <a:cubicBezTo>
                    <a:pt x="11643" y="4145"/>
                    <a:pt x="11408" y="4051"/>
                    <a:pt x="11210" y="4534"/>
                  </a:cubicBezTo>
                  <a:cubicBezTo>
                    <a:pt x="11075" y="4854"/>
                    <a:pt x="10922" y="5183"/>
                    <a:pt x="10893" y="5535"/>
                  </a:cubicBezTo>
                  <a:cubicBezTo>
                    <a:pt x="10873" y="5701"/>
                    <a:pt x="10954" y="5978"/>
                    <a:pt x="10840" y="6135"/>
                  </a:cubicBezTo>
                  <a:cubicBezTo>
                    <a:pt x="10754" y="6250"/>
                    <a:pt x="10652" y="6295"/>
                    <a:pt x="10546" y="6295"/>
                  </a:cubicBezTo>
                  <a:cubicBezTo>
                    <a:pt x="10349" y="6295"/>
                    <a:pt x="10140" y="6136"/>
                    <a:pt x="10005" y="5969"/>
                  </a:cubicBezTo>
                  <a:cubicBezTo>
                    <a:pt x="9665" y="5548"/>
                    <a:pt x="9539" y="5102"/>
                    <a:pt x="9377" y="4620"/>
                  </a:cubicBezTo>
                  <a:cubicBezTo>
                    <a:pt x="9251" y="4246"/>
                    <a:pt x="8890" y="4092"/>
                    <a:pt x="8744" y="3711"/>
                  </a:cubicBezTo>
                  <a:cubicBezTo>
                    <a:pt x="8602" y="3330"/>
                    <a:pt x="8911" y="2904"/>
                    <a:pt x="8789" y="2564"/>
                  </a:cubicBezTo>
                  <a:cubicBezTo>
                    <a:pt x="8733" y="2421"/>
                    <a:pt x="8646" y="2370"/>
                    <a:pt x="8544" y="2370"/>
                  </a:cubicBezTo>
                  <a:cubicBezTo>
                    <a:pt x="8360" y="2370"/>
                    <a:pt x="8127" y="2538"/>
                    <a:pt x="7942" y="2637"/>
                  </a:cubicBezTo>
                  <a:cubicBezTo>
                    <a:pt x="7148" y="3071"/>
                    <a:pt x="7066" y="3472"/>
                    <a:pt x="6693" y="4173"/>
                  </a:cubicBezTo>
                  <a:cubicBezTo>
                    <a:pt x="6420" y="4687"/>
                    <a:pt x="6071" y="4842"/>
                    <a:pt x="5607" y="4842"/>
                  </a:cubicBezTo>
                  <a:cubicBezTo>
                    <a:pt x="5445" y="4842"/>
                    <a:pt x="5268" y="4823"/>
                    <a:pt x="5075" y="4794"/>
                  </a:cubicBezTo>
                  <a:cubicBezTo>
                    <a:pt x="4697" y="4734"/>
                    <a:pt x="4350" y="4666"/>
                    <a:pt x="3992" y="4666"/>
                  </a:cubicBezTo>
                  <a:cubicBezTo>
                    <a:pt x="3841" y="4666"/>
                    <a:pt x="3687" y="4678"/>
                    <a:pt x="3527" y="4708"/>
                  </a:cubicBezTo>
                  <a:cubicBezTo>
                    <a:pt x="3126" y="4781"/>
                    <a:pt x="2672" y="4968"/>
                    <a:pt x="2218" y="5102"/>
                  </a:cubicBezTo>
                  <a:cubicBezTo>
                    <a:pt x="2205" y="5162"/>
                    <a:pt x="2186" y="5228"/>
                    <a:pt x="2165" y="5288"/>
                  </a:cubicBezTo>
                  <a:cubicBezTo>
                    <a:pt x="2031" y="5637"/>
                    <a:pt x="1889" y="5949"/>
                    <a:pt x="2023" y="6318"/>
                  </a:cubicBezTo>
                  <a:cubicBezTo>
                    <a:pt x="2218" y="6857"/>
                    <a:pt x="2692" y="7011"/>
                    <a:pt x="2652" y="7639"/>
                  </a:cubicBezTo>
                  <a:cubicBezTo>
                    <a:pt x="2619" y="8113"/>
                    <a:pt x="2506" y="8434"/>
                    <a:pt x="2051" y="8641"/>
                  </a:cubicBezTo>
                  <a:cubicBezTo>
                    <a:pt x="1578" y="8867"/>
                    <a:pt x="641" y="8981"/>
                    <a:pt x="341" y="9423"/>
                  </a:cubicBezTo>
                  <a:cubicBezTo>
                    <a:pt x="1" y="9898"/>
                    <a:pt x="661" y="10270"/>
                    <a:pt x="1062" y="10433"/>
                  </a:cubicBezTo>
                  <a:cubicBezTo>
                    <a:pt x="1724" y="10712"/>
                    <a:pt x="1731" y="12001"/>
                    <a:pt x="1845" y="12703"/>
                  </a:cubicBezTo>
                  <a:cubicBezTo>
                    <a:pt x="1889" y="13011"/>
                    <a:pt x="1930" y="13457"/>
                    <a:pt x="1816" y="13756"/>
                  </a:cubicBezTo>
                  <a:cubicBezTo>
                    <a:pt x="1724" y="14012"/>
                    <a:pt x="1383" y="14280"/>
                    <a:pt x="1484" y="14600"/>
                  </a:cubicBezTo>
                  <a:cubicBezTo>
                    <a:pt x="1578" y="14888"/>
                    <a:pt x="2092" y="15045"/>
                    <a:pt x="2351" y="15114"/>
                  </a:cubicBezTo>
                  <a:cubicBezTo>
                    <a:pt x="2579" y="15187"/>
                    <a:pt x="3134" y="15180"/>
                    <a:pt x="3312" y="15366"/>
                  </a:cubicBezTo>
                  <a:cubicBezTo>
                    <a:pt x="3475" y="15528"/>
                    <a:pt x="3393" y="15982"/>
                    <a:pt x="3361" y="16222"/>
                  </a:cubicBezTo>
                  <a:cubicBezTo>
                    <a:pt x="3320" y="16476"/>
                    <a:pt x="3247" y="16684"/>
                    <a:pt x="3126" y="16858"/>
                  </a:cubicBezTo>
                  <a:cubicBezTo>
                    <a:pt x="3341" y="16890"/>
                    <a:pt x="3560" y="16910"/>
                    <a:pt x="3775" y="16910"/>
                  </a:cubicBezTo>
                  <a:cubicBezTo>
                    <a:pt x="4435" y="16910"/>
                    <a:pt x="4783" y="16724"/>
                    <a:pt x="5331" y="16416"/>
                  </a:cubicBezTo>
                  <a:cubicBezTo>
                    <a:pt x="5891" y="16096"/>
                    <a:pt x="6252" y="15861"/>
                    <a:pt x="6632" y="15333"/>
                  </a:cubicBezTo>
                  <a:cubicBezTo>
                    <a:pt x="6961" y="14888"/>
                    <a:pt x="7313" y="14324"/>
                    <a:pt x="7909" y="14291"/>
                  </a:cubicBezTo>
                  <a:cubicBezTo>
                    <a:pt x="7918" y="14291"/>
                    <a:pt x="7926" y="14291"/>
                    <a:pt x="7934" y="14291"/>
                  </a:cubicBezTo>
                  <a:cubicBezTo>
                    <a:pt x="8380" y="14291"/>
                    <a:pt x="8825" y="14602"/>
                    <a:pt x="9272" y="14705"/>
                  </a:cubicBezTo>
                  <a:cubicBezTo>
                    <a:pt x="9644" y="14786"/>
                    <a:pt x="10005" y="14778"/>
                    <a:pt x="10366" y="14888"/>
                  </a:cubicBezTo>
                  <a:cubicBezTo>
                    <a:pt x="10800" y="15013"/>
                    <a:pt x="11347" y="15200"/>
                    <a:pt x="11687" y="15507"/>
                  </a:cubicBezTo>
                  <a:cubicBezTo>
                    <a:pt x="12037" y="15848"/>
                    <a:pt x="12089" y="16250"/>
                    <a:pt x="12510" y="16542"/>
                  </a:cubicBezTo>
                  <a:cubicBezTo>
                    <a:pt x="12883" y="16797"/>
                    <a:pt x="13366" y="16870"/>
                    <a:pt x="13726" y="17097"/>
                  </a:cubicBezTo>
                  <a:cubicBezTo>
                    <a:pt x="14172" y="17385"/>
                    <a:pt x="14221" y="17758"/>
                    <a:pt x="14367" y="18240"/>
                  </a:cubicBezTo>
                  <a:cubicBezTo>
                    <a:pt x="14615" y="19067"/>
                    <a:pt x="15202" y="19675"/>
                    <a:pt x="15502" y="20458"/>
                  </a:cubicBezTo>
                  <a:cubicBezTo>
                    <a:pt x="15790" y="21204"/>
                    <a:pt x="15644" y="21994"/>
                    <a:pt x="15263" y="22654"/>
                  </a:cubicBezTo>
                  <a:cubicBezTo>
                    <a:pt x="15089" y="22942"/>
                    <a:pt x="14696" y="23328"/>
                    <a:pt x="15028" y="23575"/>
                  </a:cubicBezTo>
                  <a:cubicBezTo>
                    <a:pt x="15121" y="23644"/>
                    <a:pt x="15238" y="23668"/>
                    <a:pt x="15368" y="23668"/>
                  </a:cubicBezTo>
                  <a:cubicBezTo>
                    <a:pt x="15635" y="23668"/>
                    <a:pt x="15954" y="23569"/>
                    <a:pt x="16216" y="23569"/>
                  </a:cubicBezTo>
                  <a:cubicBezTo>
                    <a:pt x="16297" y="23569"/>
                    <a:pt x="16372" y="23579"/>
                    <a:pt x="16439" y="23603"/>
                  </a:cubicBezTo>
                  <a:cubicBezTo>
                    <a:pt x="16905" y="23782"/>
                    <a:pt x="17193" y="24731"/>
                    <a:pt x="17388" y="25172"/>
                  </a:cubicBezTo>
                  <a:cubicBezTo>
                    <a:pt x="17626" y="25728"/>
                    <a:pt x="17679" y="26174"/>
                    <a:pt x="17821" y="26749"/>
                  </a:cubicBezTo>
                  <a:cubicBezTo>
                    <a:pt x="17871" y="26752"/>
                    <a:pt x="17923" y="26753"/>
                    <a:pt x="17975" y="26753"/>
                  </a:cubicBezTo>
                  <a:cubicBezTo>
                    <a:pt x="18188" y="26753"/>
                    <a:pt x="18411" y="26736"/>
                    <a:pt x="18626" y="26736"/>
                  </a:cubicBezTo>
                  <a:cubicBezTo>
                    <a:pt x="18753" y="26736"/>
                    <a:pt x="18878" y="26742"/>
                    <a:pt x="18997" y="26761"/>
                  </a:cubicBezTo>
                  <a:cubicBezTo>
                    <a:pt x="19431" y="26834"/>
                    <a:pt x="19463" y="26976"/>
                    <a:pt x="19718" y="27328"/>
                  </a:cubicBezTo>
                  <a:cubicBezTo>
                    <a:pt x="20152" y="27904"/>
                    <a:pt x="20578" y="28492"/>
                    <a:pt x="21194" y="28905"/>
                  </a:cubicBezTo>
                  <a:cubicBezTo>
                    <a:pt x="21822" y="29328"/>
                    <a:pt x="22568" y="29360"/>
                    <a:pt x="23042" y="30009"/>
                  </a:cubicBezTo>
                  <a:cubicBezTo>
                    <a:pt x="23618" y="30795"/>
                    <a:pt x="23484" y="31813"/>
                    <a:pt x="24339" y="32352"/>
                  </a:cubicBezTo>
                  <a:cubicBezTo>
                    <a:pt x="24599" y="32505"/>
                    <a:pt x="24834" y="32640"/>
                    <a:pt x="25001" y="32874"/>
                  </a:cubicBezTo>
                  <a:cubicBezTo>
                    <a:pt x="25186" y="33126"/>
                    <a:pt x="25341" y="34002"/>
                    <a:pt x="25600" y="34002"/>
                  </a:cubicBezTo>
                  <a:cubicBezTo>
                    <a:pt x="25720" y="34197"/>
                    <a:pt x="25863" y="34264"/>
                    <a:pt x="26017" y="34264"/>
                  </a:cubicBezTo>
                  <a:cubicBezTo>
                    <a:pt x="26337" y="34264"/>
                    <a:pt x="26708" y="33977"/>
                    <a:pt x="27028" y="33977"/>
                  </a:cubicBezTo>
                  <a:cubicBezTo>
                    <a:pt x="27079" y="33977"/>
                    <a:pt x="27129" y="33985"/>
                    <a:pt x="27177" y="34002"/>
                  </a:cubicBezTo>
                  <a:cubicBezTo>
                    <a:pt x="27351" y="34062"/>
                    <a:pt x="27424" y="34402"/>
                    <a:pt x="27631" y="34496"/>
                  </a:cubicBezTo>
                  <a:cubicBezTo>
                    <a:pt x="27681" y="34515"/>
                    <a:pt x="27745" y="34523"/>
                    <a:pt x="27816" y="34523"/>
                  </a:cubicBezTo>
                  <a:cubicBezTo>
                    <a:pt x="28009" y="34523"/>
                    <a:pt x="28251" y="34467"/>
                    <a:pt x="28393" y="34443"/>
                  </a:cubicBezTo>
                  <a:cubicBezTo>
                    <a:pt x="28605" y="34412"/>
                    <a:pt x="28615" y="34347"/>
                    <a:pt x="28750" y="34347"/>
                  </a:cubicBezTo>
                  <a:cubicBezTo>
                    <a:pt x="28793" y="34347"/>
                    <a:pt x="28849" y="34354"/>
                    <a:pt x="28928" y="34370"/>
                  </a:cubicBezTo>
                  <a:cubicBezTo>
                    <a:pt x="29127" y="34423"/>
                    <a:pt x="29374" y="34617"/>
                    <a:pt x="29496" y="34763"/>
                  </a:cubicBezTo>
                  <a:cubicBezTo>
                    <a:pt x="29950" y="35291"/>
                    <a:pt x="29828" y="36434"/>
                    <a:pt x="30590" y="36701"/>
                  </a:cubicBezTo>
                  <a:cubicBezTo>
                    <a:pt x="30659" y="36726"/>
                    <a:pt x="30729" y="36736"/>
                    <a:pt x="30801" y="36736"/>
                  </a:cubicBezTo>
                  <a:cubicBezTo>
                    <a:pt x="31076" y="36736"/>
                    <a:pt x="31362" y="36589"/>
                    <a:pt x="31599" y="36589"/>
                  </a:cubicBezTo>
                  <a:cubicBezTo>
                    <a:pt x="31713" y="36589"/>
                    <a:pt x="31815" y="36623"/>
                    <a:pt x="31900" y="36722"/>
                  </a:cubicBezTo>
                  <a:cubicBezTo>
                    <a:pt x="32200" y="37082"/>
                    <a:pt x="31940" y="37763"/>
                    <a:pt x="32293" y="38103"/>
                  </a:cubicBezTo>
                  <a:cubicBezTo>
                    <a:pt x="32468" y="38271"/>
                    <a:pt x="32658" y="38321"/>
                    <a:pt x="32856" y="38321"/>
                  </a:cubicBezTo>
                  <a:cubicBezTo>
                    <a:pt x="33145" y="38321"/>
                    <a:pt x="33450" y="38214"/>
                    <a:pt x="33750" y="38214"/>
                  </a:cubicBezTo>
                  <a:cubicBezTo>
                    <a:pt x="33964" y="38214"/>
                    <a:pt x="34176" y="38269"/>
                    <a:pt x="34377" y="38457"/>
                  </a:cubicBezTo>
                  <a:cubicBezTo>
                    <a:pt x="35065" y="39117"/>
                    <a:pt x="34665" y="39961"/>
                    <a:pt x="34778" y="40788"/>
                  </a:cubicBezTo>
                  <a:cubicBezTo>
                    <a:pt x="35065" y="40868"/>
                    <a:pt x="35508" y="40982"/>
                    <a:pt x="35714" y="41168"/>
                  </a:cubicBezTo>
                  <a:cubicBezTo>
                    <a:pt x="35922" y="41355"/>
                    <a:pt x="35901" y="41675"/>
                    <a:pt x="36120" y="41838"/>
                  </a:cubicBezTo>
                  <a:cubicBezTo>
                    <a:pt x="36272" y="41961"/>
                    <a:pt x="36409" y="42006"/>
                    <a:pt x="36539" y="42006"/>
                  </a:cubicBezTo>
                  <a:cubicBezTo>
                    <a:pt x="36758" y="42006"/>
                    <a:pt x="36956" y="41878"/>
                    <a:pt x="37170" y="41789"/>
                  </a:cubicBezTo>
                  <a:cubicBezTo>
                    <a:pt x="37333" y="41719"/>
                    <a:pt x="37717" y="41535"/>
                    <a:pt x="38001" y="41535"/>
                  </a:cubicBezTo>
                  <a:cubicBezTo>
                    <a:pt x="38098" y="41535"/>
                    <a:pt x="38183" y="41556"/>
                    <a:pt x="38244" y="41611"/>
                  </a:cubicBezTo>
                  <a:cubicBezTo>
                    <a:pt x="38398" y="41768"/>
                    <a:pt x="38285" y="42129"/>
                    <a:pt x="38313" y="42324"/>
                  </a:cubicBezTo>
                  <a:cubicBezTo>
                    <a:pt x="38418" y="43211"/>
                    <a:pt x="39367" y="43634"/>
                    <a:pt x="39541" y="44468"/>
                  </a:cubicBezTo>
                  <a:cubicBezTo>
                    <a:pt x="39716" y="45295"/>
                    <a:pt x="39181" y="46118"/>
                    <a:pt x="39667" y="46872"/>
                  </a:cubicBezTo>
                  <a:cubicBezTo>
                    <a:pt x="40016" y="47419"/>
                    <a:pt x="41078" y="48530"/>
                    <a:pt x="40377" y="49224"/>
                  </a:cubicBezTo>
                  <a:cubicBezTo>
                    <a:pt x="40190" y="49411"/>
                    <a:pt x="39959" y="49446"/>
                    <a:pt x="39728" y="49446"/>
                  </a:cubicBezTo>
                  <a:cubicBezTo>
                    <a:pt x="39585" y="49446"/>
                    <a:pt x="39442" y="49432"/>
                    <a:pt x="39311" y="49432"/>
                  </a:cubicBezTo>
                  <a:cubicBezTo>
                    <a:pt x="39009" y="49432"/>
                    <a:pt x="38765" y="49504"/>
                    <a:pt x="38706" y="49978"/>
                  </a:cubicBezTo>
                  <a:cubicBezTo>
                    <a:pt x="38625" y="50566"/>
                    <a:pt x="38913" y="51389"/>
                    <a:pt x="38512" y="51814"/>
                  </a:cubicBezTo>
                  <a:cubicBezTo>
                    <a:pt x="38038" y="52296"/>
                    <a:pt x="37303" y="52289"/>
                    <a:pt x="37376" y="53152"/>
                  </a:cubicBezTo>
                  <a:cubicBezTo>
                    <a:pt x="37420" y="53679"/>
                    <a:pt x="37964" y="53886"/>
                    <a:pt x="38582" y="53886"/>
                  </a:cubicBezTo>
                  <a:cubicBezTo>
                    <a:pt x="39293" y="53886"/>
                    <a:pt x="40102" y="53612"/>
                    <a:pt x="40356" y="53237"/>
                  </a:cubicBezTo>
                  <a:cubicBezTo>
                    <a:pt x="40717" y="52710"/>
                    <a:pt x="40916" y="52143"/>
                    <a:pt x="41410" y="51709"/>
                  </a:cubicBezTo>
                  <a:cubicBezTo>
                    <a:pt x="41872" y="51316"/>
                    <a:pt x="42079" y="51295"/>
                    <a:pt x="42246" y="50708"/>
                  </a:cubicBezTo>
                  <a:cubicBezTo>
                    <a:pt x="42472" y="49933"/>
                    <a:pt x="42387" y="49511"/>
                    <a:pt x="43101" y="49078"/>
                  </a:cubicBezTo>
                  <a:cubicBezTo>
                    <a:pt x="43729" y="48689"/>
                    <a:pt x="44297" y="48603"/>
                    <a:pt x="45010" y="48441"/>
                  </a:cubicBezTo>
                  <a:cubicBezTo>
                    <a:pt x="45326" y="48356"/>
                    <a:pt x="45432" y="48502"/>
                    <a:pt x="45451" y="48089"/>
                  </a:cubicBezTo>
                  <a:cubicBezTo>
                    <a:pt x="45472" y="47789"/>
                    <a:pt x="45172" y="47448"/>
                    <a:pt x="45164" y="47127"/>
                  </a:cubicBezTo>
                  <a:cubicBezTo>
                    <a:pt x="45131" y="46625"/>
                    <a:pt x="45350" y="46139"/>
                    <a:pt x="45204" y="45624"/>
                  </a:cubicBezTo>
                  <a:cubicBezTo>
                    <a:pt x="45051" y="45056"/>
                    <a:pt x="44556" y="44788"/>
                    <a:pt x="44016" y="44642"/>
                  </a:cubicBezTo>
                  <a:cubicBezTo>
                    <a:pt x="43514" y="44521"/>
                    <a:pt x="42411" y="44549"/>
                    <a:pt x="42205" y="44027"/>
                  </a:cubicBezTo>
                  <a:cubicBezTo>
                    <a:pt x="41960" y="43423"/>
                    <a:pt x="42544" y="41294"/>
                    <a:pt x="43219" y="41294"/>
                  </a:cubicBezTo>
                  <a:cubicBezTo>
                    <a:pt x="43224" y="41294"/>
                    <a:pt x="43229" y="41294"/>
                    <a:pt x="43234" y="41295"/>
                  </a:cubicBezTo>
                  <a:cubicBezTo>
                    <a:pt x="43360" y="40889"/>
                    <a:pt x="43575" y="40500"/>
                    <a:pt x="43721" y="40094"/>
                  </a:cubicBezTo>
                  <a:cubicBezTo>
                    <a:pt x="43915" y="39572"/>
                    <a:pt x="44070" y="39364"/>
                    <a:pt x="44710" y="39280"/>
                  </a:cubicBezTo>
                  <a:cubicBezTo>
                    <a:pt x="44848" y="39260"/>
                    <a:pt x="44986" y="39246"/>
                    <a:pt x="45121" y="39246"/>
                  </a:cubicBezTo>
                  <a:cubicBezTo>
                    <a:pt x="45399" y="39246"/>
                    <a:pt x="45665" y="39303"/>
                    <a:pt x="45894" y="39478"/>
                  </a:cubicBezTo>
                  <a:cubicBezTo>
                    <a:pt x="46308" y="39798"/>
                    <a:pt x="46433" y="40365"/>
                    <a:pt x="46907" y="40653"/>
                  </a:cubicBezTo>
                  <a:cubicBezTo>
                    <a:pt x="47182" y="40823"/>
                    <a:pt x="47468" y="40843"/>
                    <a:pt x="47765" y="40843"/>
                  </a:cubicBezTo>
                  <a:cubicBezTo>
                    <a:pt x="47856" y="40843"/>
                    <a:pt x="47948" y="40841"/>
                    <a:pt x="48041" y="40841"/>
                  </a:cubicBezTo>
                  <a:cubicBezTo>
                    <a:pt x="48123" y="40841"/>
                    <a:pt x="48206" y="40843"/>
                    <a:pt x="48289" y="40848"/>
                  </a:cubicBezTo>
                  <a:cubicBezTo>
                    <a:pt x="49238" y="40909"/>
                    <a:pt x="49465" y="41477"/>
                    <a:pt x="49794" y="42263"/>
                  </a:cubicBezTo>
                  <a:cubicBezTo>
                    <a:pt x="49971" y="42707"/>
                    <a:pt x="50349" y="43180"/>
                    <a:pt x="50836" y="43180"/>
                  </a:cubicBezTo>
                  <a:cubicBezTo>
                    <a:pt x="50973" y="43180"/>
                    <a:pt x="51118" y="43143"/>
                    <a:pt x="51269" y="43058"/>
                  </a:cubicBezTo>
                  <a:cubicBezTo>
                    <a:pt x="51610" y="42859"/>
                    <a:pt x="51496" y="42664"/>
                    <a:pt x="51610" y="42377"/>
                  </a:cubicBezTo>
                  <a:cubicBezTo>
                    <a:pt x="51732" y="42056"/>
                    <a:pt x="51910" y="41882"/>
                    <a:pt x="51910" y="41509"/>
                  </a:cubicBezTo>
                  <a:cubicBezTo>
                    <a:pt x="51910" y="41003"/>
                    <a:pt x="51483" y="39993"/>
                    <a:pt x="51216" y="39572"/>
                  </a:cubicBezTo>
                  <a:cubicBezTo>
                    <a:pt x="50734" y="38797"/>
                    <a:pt x="49567" y="38878"/>
                    <a:pt x="48877" y="38395"/>
                  </a:cubicBezTo>
                  <a:cubicBezTo>
                    <a:pt x="48338" y="38002"/>
                    <a:pt x="48196" y="37310"/>
                    <a:pt x="47616" y="36949"/>
                  </a:cubicBezTo>
                  <a:cubicBezTo>
                    <a:pt x="46834" y="36446"/>
                    <a:pt x="45752" y="36734"/>
                    <a:pt x="44957" y="36206"/>
                  </a:cubicBezTo>
                  <a:cubicBezTo>
                    <a:pt x="44224" y="35712"/>
                    <a:pt x="43834" y="35136"/>
                    <a:pt x="42987" y="34825"/>
                  </a:cubicBezTo>
                  <a:cubicBezTo>
                    <a:pt x="42586" y="34690"/>
                    <a:pt x="42265" y="34455"/>
                    <a:pt x="41885" y="34342"/>
                  </a:cubicBezTo>
                  <a:cubicBezTo>
                    <a:pt x="41378" y="34196"/>
                    <a:pt x="40944" y="34082"/>
                    <a:pt x="40543" y="33755"/>
                  </a:cubicBezTo>
                  <a:cubicBezTo>
                    <a:pt x="40089" y="33394"/>
                    <a:pt x="39821" y="32967"/>
                    <a:pt x="40109" y="32400"/>
                  </a:cubicBezTo>
                  <a:cubicBezTo>
                    <a:pt x="40295" y="32052"/>
                    <a:pt x="41090" y="31517"/>
                    <a:pt x="40781" y="31042"/>
                  </a:cubicBezTo>
                  <a:cubicBezTo>
                    <a:pt x="40640" y="30831"/>
                    <a:pt x="40447" y="30758"/>
                    <a:pt x="40237" y="30758"/>
                  </a:cubicBezTo>
                  <a:cubicBezTo>
                    <a:pt x="39817" y="30758"/>
                    <a:pt x="39328" y="31054"/>
                    <a:pt x="39047" y="31143"/>
                  </a:cubicBezTo>
                  <a:cubicBezTo>
                    <a:pt x="38929" y="31184"/>
                    <a:pt x="38814" y="31200"/>
                    <a:pt x="38700" y="31200"/>
                  </a:cubicBezTo>
                  <a:cubicBezTo>
                    <a:pt x="38292" y="31200"/>
                    <a:pt x="37897" y="30997"/>
                    <a:pt x="37470" y="30997"/>
                  </a:cubicBezTo>
                  <a:cubicBezTo>
                    <a:pt x="37200" y="30997"/>
                    <a:pt x="36898" y="31023"/>
                    <a:pt x="36597" y="31023"/>
                  </a:cubicBezTo>
                  <a:cubicBezTo>
                    <a:pt x="36185" y="31023"/>
                    <a:pt x="35776" y="30974"/>
                    <a:pt x="35460" y="30742"/>
                  </a:cubicBezTo>
                  <a:cubicBezTo>
                    <a:pt x="34932" y="30349"/>
                    <a:pt x="34818" y="29708"/>
                    <a:pt x="34311" y="29319"/>
                  </a:cubicBezTo>
                  <a:cubicBezTo>
                    <a:pt x="33716" y="28866"/>
                    <a:pt x="32962" y="28793"/>
                    <a:pt x="32374" y="28359"/>
                  </a:cubicBezTo>
                  <a:cubicBezTo>
                    <a:pt x="31819" y="27957"/>
                    <a:pt x="31519" y="27296"/>
                    <a:pt x="31344" y="26636"/>
                  </a:cubicBezTo>
                  <a:cubicBezTo>
                    <a:pt x="31259" y="26316"/>
                    <a:pt x="31271" y="26007"/>
                    <a:pt x="31219" y="25679"/>
                  </a:cubicBezTo>
                  <a:cubicBezTo>
                    <a:pt x="31117" y="25026"/>
                    <a:pt x="30571" y="24284"/>
                    <a:pt x="30623" y="23603"/>
                  </a:cubicBezTo>
                  <a:cubicBezTo>
                    <a:pt x="29695" y="22306"/>
                    <a:pt x="29970" y="20551"/>
                    <a:pt x="28300" y="19801"/>
                  </a:cubicBezTo>
                  <a:cubicBezTo>
                    <a:pt x="27117" y="19274"/>
                    <a:pt x="25755" y="18467"/>
                    <a:pt x="24960" y="17445"/>
                  </a:cubicBezTo>
                  <a:cubicBezTo>
                    <a:pt x="24505" y="16870"/>
                    <a:pt x="22885" y="15541"/>
                    <a:pt x="23338" y="14685"/>
                  </a:cubicBezTo>
                  <a:cubicBezTo>
                    <a:pt x="23525" y="14332"/>
                    <a:pt x="24125" y="14145"/>
                    <a:pt x="24412" y="13858"/>
                  </a:cubicBezTo>
                  <a:cubicBezTo>
                    <a:pt x="24720" y="13550"/>
                    <a:pt x="25166" y="13011"/>
                    <a:pt x="25259" y="12581"/>
                  </a:cubicBezTo>
                  <a:cubicBezTo>
                    <a:pt x="25308" y="12382"/>
                    <a:pt x="25288" y="11961"/>
                    <a:pt x="25207" y="11767"/>
                  </a:cubicBezTo>
                  <a:cubicBezTo>
                    <a:pt x="25061" y="11406"/>
                    <a:pt x="24587" y="11320"/>
                    <a:pt x="24514" y="10951"/>
                  </a:cubicBezTo>
                  <a:cubicBezTo>
                    <a:pt x="24453" y="10631"/>
                    <a:pt x="24700" y="10145"/>
                    <a:pt x="24919" y="9950"/>
                  </a:cubicBezTo>
                  <a:cubicBezTo>
                    <a:pt x="25114" y="9782"/>
                    <a:pt x="25258" y="9772"/>
                    <a:pt x="25446" y="9772"/>
                  </a:cubicBezTo>
                  <a:cubicBezTo>
                    <a:pt x="25474" y="9772"/>
                    <a:pt x="25503" y="9772"/>
                    <a:pt x="25533" y="9772"/>
                  </a:cubicBezTo>
                  <a:cubicBezTo>
                    <a:pt x="25600" y="9772"/>
                    <a:pt x="25672" y="9771"/>
                    <a:pt x="25755" y="9763"/>
                  </a:cubicBezTo>
                  <a:cubicBezTo>
                    <a:pt x="26269" y="9723"/>
                    <a:pt x="26711" y="9496"/>
                    <a:pt x="27136" y="9269"/>
                  </a:cubicBezTo>
                  <a:cubicBezTo>
                    <a:pt x="27692" y="8981"/>
                    <a:pt x="28219" y="8721"/>
                    <a:pt x="28859" y="8629"/>
                  </a:cubicBezTo>
                  <a:cubicBezTo>
                    <a:pt x="29362" y="8556"/>
                    <a:pt x="29942" y="8629"/>
                    <a:pt x="30425" y="8474"/>
                  </a:cubicBezTo>
                  <a:cubicBezTo>
                    <a:pt x="30444" y="8308"/>
                    <a:pt x="30404" y="8146"/>
                    <a:pt x="30352" y="7980"/>
                  </a:cubicBezTo>
                  <a:cubicBezTo>
                    <a:pt x="30303" y="7753"/>
                    <a:pt x="30217" y="7514"/>
                    <a:pt x="30238" y="7278"/>
                  </a:cubicBezTo>
                  <a:cubicBezTo>
                    <a:pt x="30270" y="6991"/>
                    <a:pt x="30395" y="6805"/>
                    <a:pt x="30425" y="6504"/>
                  </a:cubicBezTo>
                  <a:cubicBezTo>
                    <a:pt x="30509" y="5896"/>
                    <a:pt x="30157" y="5836"/>
                    <a:pt x="29856" y="5422"/>
                  </a:cubicBezTo>
                  <a:cubicBezTo>
                    <a:pt x="29321" y="4680"/>
                    <a:pt x="29982" y="4481"/>
                    <a:pt x="30509" y="4246"/>
                  </a:cubicBezTo>
                  <a:lnTo>
                    <a:pt x="30517" y="4246"/>
                  </a:lnTo>
                  <a:cubicBezTo>
                    <a:pt x="30818" y="4113"/>
                    <a:pt x="31065" y="3967"/>
                    <a:pt x="31012" y="3711"/>
                  </a:cubicBezTo>
                  <a:cubicBezTo>
                    <a:pt x="30939" y="3318"/>
                    <a:pt x="29342" y="3399"/>
                    <a:pt x="29033" y="3306"/>
                  </a:cubicBezTo>
                  <a:cubicBezTo>
                    <a:pt x="28681" y="3205"/>
                    <a:pt x="28466" y="2925"/>
                    <a:pt x="28158" y="2771"/>
                  </a:cubicBezTo>
                  <a:cubicBezTo>
                    <a:pt x="27725" y="2556"/>
                    <a:pt x="27177" y="2536"/>
                    <a:pt x="26711" y="2430"/>
                  </a:cubicBezTo>
                  <a:cubicBezTo>
                    <a:pt x="25961" y="2256"/>
                    <a:pt x="25288" y="1862"/>
                    <a:pt x="24814" y="1246"/>
                  </a:cubicBezTo>
                  <a:cubicBezTo>
                    <a:pt x="24456" y="780"/>
                    <a:pt x="24355" y="1"/>
                    <a:pt x="2372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7"/>
            <p:cNvSpPr/>
            <p:nvPr/>
          </p:nvSpPr>
          <p:spPr>
            <a:xfrm>
              <a:off x="3105675" y="2566700"/>
              <a:ext cx="937575" cy="1101900"/>
            </a:xfrm>
            <a:custGeom>
              <a:rect b="b" l="l" r="r" t="t"/>
              <a:pathLst>
                <a:path extrusionOk="0" h="44076" w="37503">
                  <a:moveTo>
                    <a:pt x="16171" y="0"/>
                  </a:moveTo>
                  <a:cubicBezTo>
                    <a:pt x="15754" y="0"/>
                    <a:pt x="15473" y="163"/>
                    <a:pt x="15381" y="489"/>
                  </a:cubicBezTo>
                  <a:cubicBezTo>
                    <a:pt x="15328" y="646"/>
                    <a:pt x="15328" y="841"/>
                    <a:pt x="15381" y="1068"/>
                  </a:cubicBezTo>
                  <a:cubicBezTo>
                    <a:pt x="15462" y="1490"/>
                    <a:pt x="15822" y="1729"/>
                    <a:pt x="16030" y="2098"/>
                  </a:cubicBezTo>
                  <a:cubicBezTo>
                    <a:pt x="16143" y="2325"/>
                    <a:pt x="16350" y="2811"/>
                    <a:pt x="16123" y="3018"/>
                  </a:cubicBezTo>
                  <a:cubicBezTo>
                    <a:pt x="16072" y="3065"/>
                    <a:pt x="15995" y="3079"/>
                    <a:pt x="15909" y="3079"/>
                  </a:cubicBezTo>
                  <a:cubicBezTo>
                    <a:pt x="15785" y="3079"/>
                    <a:pt x="15642" y="3050"/>
                    <a:pt x="15529" y="3050"/>
                  </a:cubicBezTo>
                  <a:cubicBezTo>
                    <a:pt x="15497" y="3050"/>
                    <a:pt x="15468" y="3053"/>
                    <a:pt x="15442" y="3058"/>
                  </a:cubicBezTo>
                  <a:cubicBezTo>
                    <a:pt x="14587" y="3265"/>
                    <a:pt x="15195" y="3655"/>
                    <a:pt x="15523" y="3986"/>
                  </a:cubicBezTo>
                  <a:cubicBezTo>
                    <a:pt x="15924" y="4400"/>
                    <a:pt x="15895" y="4502"/>
                    <a:pt x="15904" y="5069"/>
                  </a:cubicBezTo>
                  <a:cubicBezTo>
                    <a:pt x="15904" y="5378"/>
                    <a:pt x="16357" y="5965"/>
                    <a:pt x="16183" y="6233"/>
                  </a:cubicBezTo>
                  <a:cubicBezTo>
                    <a:pt x="16058" y="6433"/>
                    <a:pt x="15831" y="6488"/>
                    <a:pt x="15558" y="6488"/>
                  </a:cubicBezTo>
                  <a:cubicBezTo>
                    <a:pt x="15223" y="6488"/>
                    <a:pt x="14819" y="6405"/>
                    <a:pt x="14452" y="6405"/>
                  </a:cubicBezTo>
                  <a:cubicBezTo>
                    <a:pt x="14085" y="6405"/>
                    <a:pt x="13755" y="6488"/>
                    <a:pt x="13565" y="6820"/>
                  </a:cubicBezTo>
                  <a:cubicBezTo>
                    <a:pt x="13305" y="7254"/>
                    <a:pt x="13492" y="7988"/>
                    <a:pt x="12937" y="8134"/>
                  </a:cubicBezTo>
                  <a:cubicBezTo>
                    <a:pt x="12867" y="8153"/>
                    <a:pt x="12799" y="8161"/>
                    <a:pt x="12734" y="8161"/>
                  </a:cubicBezTo>
                  <a:cubicBezTo>
                    <a:pt x="12378" y="8161"/>
                    <a:pt x="12103" y="7897"/>
                    <a:pt x="11955" y="7574"/>
                  </a:cubicBezTo>
                  <a:cubicBezTo>
                    <a:pt x="11809" y="7234"/>
                    <a:pt x="11850" y="6492"/>
                    <a:pt x="11489" y="6285"/>
                  </a:cubicBezTo>
                  <a:cubicBezTo>
                    <a:pt x="11369" y="6220"/>
                    <a:pt x="11189" y="6199"/>
                    <a:pt x="10987" y="6199"/>
                  </a:cubicBezTo>
                  <a:cubicBezTo>
                    <a:pt x="10584" y="6199"/>
                    <a:pt x="10092" y="6285"/>
                    <a:pt x="9811" y="6285"/>
                  </a:cubicBezTo>
                  <a:cubicBezTo>
                    <a:pt x="9628" y="6285"/>
                    <a:pt x="9384" y="6256"/>
                    <a:pt x="9163" y="6256"/>
                  </a:cubicBezTo>
                  <a:cubicBezTo>
                    <a:pt x="8899" y="6256"/>
                    <a:pt x="8669" y="6298"/>
                    <a:pt x="8623" y="6484"/>
                  </a:cubicBezTo>
                  <a:cubicBezTo>
                    <a:pt x="8583" y="6686"/>
                    <a:pt x="8842" y="6820"/>
                    <a:pt x="8777" y="7060"/>
                  </a:cubicBezTo>
                  <a:cubicBezTo>
                    <a:pt x="8729" y="7286"/>
                    <a:pt x="8416" y="7348"/>
                    <a:pt x="8396" y="7595"/>
                  </a:cubicBezTo>
                  <a:cubicBezTo>
                    <a:pt x="8343" y="8069"/>
                    <a:pt x="8996" y="8401"/>
                    <a:pt x="8830" y="8916"/>
                  </a:cubicBezTo>
                  <a:cubicBezTo>
                    <a:pt x="8777" y="9082"/>
                    <a:pt x="8684" y="9143"/>
                    <a:pt x="8562" y="9163"/>
                  </a:cubicBezTo>
                  <a:lnTo>
                    <a:pt x="8562" y="9176"/>
                  </a:lnTo>
                  <a:cubicBezTo>
                    <a:pt x="8603" y="9277"/>
                    <a:pt x="8635" y="9370"/>
                    <a:pt x="8664" y="9464"/>
                  </a:cubicBezTo>
                  <a:cubicBezTo>
                    <a:pt x="8882" y="10059"/>
                    <a:pt x="8810" y="10626"/>
                    <a:pt x="8416" y="11142"/>
                  </a:cubicBezTo>
                  <a:cubicBezTo>
                    <a:pt x="8161" y="11483"/>
                    <a:pt x="7913" y="11782"/>
                    <a:pt x="7528" y="11969"/>
                  </a:cubicBezTo>
                  <a:cubicBezTo>
                    <a:pt x="7346" y="12070"/>
                    <a:pt x="6985" y="12115"/>
                    <a:pt x="6852" y="12269"/>
                  </a:cubicBezTo>
                  <a:cubicBezTo>
                    <a:pt x="6499" y="12710"/>
                    <a:pt x="7086" y="13197"/>
                    <a:pt x="7193" y="13610"/>
                  </a:cubicBezTo>
                  <a:cubicBezTo>
                    <a:pt x="7326" y="14207"/>
                    <a:pt x="6974" y="15042"/>
                    <a:pt x="6560" y="15463"/>
                  </a:cubicBezTo>
                  <a:cubicBezTo>
                    <a:pt x="5879" y="16157"/>
                    <a:pt x="5149" y="16157"/>
                    <a:pt x="4282" y="16217"/>
                  </a:cubicBezTo>
                  <a:cubicBezTo>
                    <a:pt x="4236" y="16220"/>
                    <a:pt x="4196" y="16221"/>
                    <a:pt x="4160" y="16221"/>
                  </a:cubicBezTo>
                  <a:cubicBezTo>
                    <a:pt x="4131" y="16221"/>
                    <a:pt x="4105" y="16220"/>
                    <a:pt x="4081" y="16220"/>
                  </a:cubicBezTo>
                  <a:cubicBezTo>
                    <a:pt x="3942" y="16220"/>
                    <a:pt x="3871" y="16235"/>
                    <a:pt x="3775" y="16436"/>
                  </a:cubicBezTo>
                  <a:cubicBezTo>
                    <a:pt x="3633" y="16724"/>
                    <a:pt x="3827" y="17279"/>
                    <a:pt x="3860" y="17592"/>
                  </a:cubicBezTo>
                  <a:cubicBezTo>
                    <a:pt x="3941" y="18548"/>
                    <a:pt x="3746" y="19363"/>
                    <a:pt x="3199" y="20149"/>
                  </a:cubicBezTo>
                  <a:cubicBezTo>
                    <a:pt x="2972" y="20477"/>
                    <a:pt x="2693" y="20765"/>
                    <a:pt x="2405" y="21045"/>
                  </a:cubicBezTo>
                  <a:cubicBezTo>
                    <a:pt x="2486" y="21479"/>
                    <a:pt x="2478" y="21828"/>
                    <a:pt x="2745" y="22273"/>
                  </a:cubicBezTo>
                  <a:cubicBezTo>
                    <a:pt x="3033" y="22735"/>
                    <a:pt x="3292" y="23201"/>
                    <a:pt x="3406" y="23790"/>
                  </a:cubicBezTo>
                  <a:cubicBezTo>
                    <a:pt x="3612" y="24880"/>
                    <a:pt x="2931" y="25760"/>
                    <a:pt x="1877" y="25955"/>
                  </a:cubicBezTo>
                  <a:cubicBezTo>
                    <a:pt x="1" y="26295"/>
                    <a:pt x="2664" y="27345"/>
                    <a:pt x="2003" y="28212"/>
                  </a:cubicBezTo>
                  <a:cubicBezTo>
                    <a:pt x="1651" y="28666"/>
                    <a:pt x="921" y="28480"/>
                    <a:pt x="588" y="29100"/>
                  </a:cubicBezTo>
                  <a:cubicBezTo>
                    <a:pt x="548" y="29181"/>
                    <a:pt x="508" y="29274"/>
                    <a:pt x="475" y="29368"/>
                  </a:cubicBezTo>
                  <a:cubicBezTo>
                    <a:pt x="548" y="29400"/>
                    <a:pt x="620" y="29428"/>
                    <a:pt x="702" y="29449"/>
                  </a:cubicBezTo>
                  <a:cubicBezTo>
                    <a:pt x="916" y="29517"/>
                    <a:pt x="1123" y="29604"/>
                    <a:pt x="1353" y="29604"/>
                  </a:cubicBezTo>
                  <a:cubicBezTo>
                    <a:pt x="1367" y="29604"/>
                    <a:pt x="1381" y="29604"/>
                    <a:pt x="1395" y="29603"/>
                  </a:cubicBezTo>
                  <a:cubicBezTo>
                    <a:pt x="1630" y="29595"/>
                    <a:pt x="1817" y="29409"/>
                    <a:pt x="2031" y="29409"/>
                  </a:cubicBezTo>
                  <a:cubicBezTo>
                    <a:pt x="2591" y="29409"/>
                    <a:pt x="2879" y="30276"/>
                    <a:pt x="3025" y="30677"/>
                  </a:cubicBezTo>
                  <a:cubicBezTo>
                    <a:pt x="3280" y="31358"/>
                    <a:pt x="3447" y="31666"/>
                    <a:pt x="4188" y="31666"/>
                  </a:cubicBezTo>
                  <a:cubicBezTo>
                    <a:pt x="4675" y="31666"/>
                    <a:pt x="4910" y="31780"/>
                    <a:pt x="5344" y="31966"/>
                  </a:cubicBezTo>
                  <a:cubicBezTo>
                    <a:pt x="5859" y="32173"/>
                    <a:pt x="6418" y="32092"/>
                    <a:pt x="6933" y="32307"/>
                  </a:cubicBezTo>
                  <a:cubicBezTo>
                    <a:pt x="7193" y="32420"/>
                    <a:pt x="7395" y="32614"/>
                    <a:pt x="7642" y="32760"/>
                  </a:cubicBezTo>
                  <a:cubicBezTo>
                    <a:pt x="7962" y="32936"/>
                    <a:pt x="8315" y="33041"/>
                    <a:pt x="8643" y="33194"/>
                  </a:cubicBezTo>
                  <a:cubicBezTo>
                    <a:pt x="8817" y="33288"/>
                    <a:pt x="8976" y="33389"/>
                    <a:pt x="9182" y="33441"/>
                  </a:cubicBezTo>
                  <a:cubicBezTo>
                    <a:pt x="9337" y="33482"/>
                    <a:pt x="9625" y="33441"/>
                    <a:pt x="9726" y="33596"/>
                  </a:cubicBezTo>
                  <a:cubicBezTo>
                    <a:pt x="9872" y="33823"/>
                    <a:pt x="9571" y="34350"/>
                    <a:pt x="9470" y="34556"/>
                  </a:cubicBezTo>
                  <a:cubicBezTo>
                    <a:pt x="9045" y="35420"/>
                    <a:pt x="8368" y="36053"/>
                    <a:pt x="7881" y="36855"/>
                  </a:cubicBezTo>
                  <a:cubicBezTo>
                    <a:pt x="7674" y="37196"/>
                    <a:pt x="7642" y="37690"/>
                    <a:pt x="7395" y="37999"/>
                  </a:cubicBezTo>
                  <a:cubicBezTo>
                    <a:pt x="7200" y="38238"/>
                    <a:pt x="6263" y="38424"/>
                    <a:pt x="6284" y="38680"/>
                  </a:cubicBezTo>
                  <a:cubicBezTo>
                    <a:pt x="6325" y="39153"/>
                    <a:pt x="5870" y="39494"/>
                    <a:pt x="5810" y="39989"/>
                  </a:cubicBezTo>
                  <a:cubicBezTo>
                    <a:pt x="5745" y="40403"/>
                    <a:pt x="5737" y="40783"/>
                    <a:pt x="5644" y="41189"/>
                  </a:cubicBezTo>
                  <a:cubicBezTo>
                    <a:pt x="5644" y="41197"/>
                    <a:pt x="5631" y="41217"/>
                    <a:pt x="5631" y="41230"/>
                  </a:cubicBezTo>
                  <a:cubicBezTo>
                    <a:pt x="5909" y="41392"/>
                    <a:pt x="6212" y="41419"/>
                    <a:pt x="6563" y="41419"/>
                  </a:cubicBezTo>
                  <a:cubicBezTo>
                    <a:pt x="6658" y="41419"/>
                    <a:pt x="6757" y="41417"/>
                    <a:pt x="6860" y="41415"/>
                  </a:cubicBezTo>
                  <a:cubicBezTo>
                    <a:pt x="6873" y="41415"/>
                    <a:pt x="6887" y="41415"/>
                    <a:pt x="6900" y="41415"/>
                  </a:cubicBezTo>
                  <a:cubicBezTo>
                    <a:pt x="7640" y="41415"/>
                    <a:pt x="8357" y="41724"/>
                    <a:pt x="9098" y="41744"/>
                  </a:cubicBezTo>
                  <a:cubicBezTo>
                    <a:pt x="9186" y="41747"/>
                    <a:pt x="9286" y="41758"/>
                    <a:pt x="9381" y="41758"/>
                  </a:cubicBezTo>
                  <a:cubicBezTo>
                    <a:pt x="9546" y="41758"/>
                    <a:pt x="9699" y="41726"/>
                    <a:pt x="9758" y="41570"/>
                  </a:cubicBezTo>
                  <a:cubicBezTo>
                    <a:pt x="9872" y="41249"/>
                    <a:pt x="9365" y="41063"/>
                    <a:pt x="9644" y="40775"/>
                  </a:cubicBezTo>
                  <a:cubicBezTo>
                    <a:pt x="9746" y="40668"/>
                    <a:pt x="9859" y="40626"/>
                    <a:pt x="9978" y="40626"/>
                  </a:cubicBezTo>
                  <a:cubicBezTo>
                    <a:pt x="10374" y="40626"/>
                    <a:pt x="10831" y="41096"/>
                    <a:pt x="11141" y="41164"/>
                  </a:cubicBezTo>
                  <a:cubicBezTo>
                    <a:pt x="11213" y="41180"/>
                    <a:pt x="11287" y="41184"/>
                    <a:pt x="11361" y="41184"/>
                  </a:cubicBezTo>
                  <a:cubicBezTo>
                    <a:pt x="11476" y="41184"/>
                    <a:pt x="11592" y="41173"/>
                    <a:pt x="11706" y="41173"/>
                  </a:cubicBezTo>
                  <a:cubicBezTo>
                    <a:pt x="11773" y="41173"/>
                    <a:pt x="11838" y="41177"/>
                    <a:pt x="11902" y="41189"/>
                  </a:cubicBezTo>
                  <a:cubicBezTo>
                    <a:pt x="12417" y="41270"/>
                    <a:pt x="12997" y="41598"/>
                    <a:pt x="13459" y="41845"/>
                  </a:cubicBezTo>
                  <a:cubicBezTo>
                    <a:pt x="13812" y="42032"/>
                    <a:pt x="14059" y="42239"/>
                    <a:pt x="14181" y="42506"/>
                  </a:cubicBezTo>
                  <a:cubicBezTo>
                    <a:pt x="14208" y="42504"/>
                    <a:pt x="14235" y="42503"/>
                    <a:pt x="14261" y="42503"/>
                  </a:cubicBezTo>
                  <a:cubicBezTo>
                    <a:pt x="14339" y="42503"/>
                    <a:pt x="14416" y="42511"/>
                    <a:pt x="14501" y="42527"/>
                  </a:cubicBezTo>
                  <a:cubicBezTo>
                    <a:pt x="15369" y="42693"/>
                    <a:pt x="15482" y="43808"/>
                    <a:pt x="16163" y="43929"/>
                  </a:cubicBezTo>
                  <a:cubicBezTo>
                    <a:pt x="16206" y="43937"/>
                    <a:pt x="16248" y="43940"/>
                    <a:pt x="16289" y="43940"/>
                  </a:cubicBezTo>
                  <a:cubicBezTo>
                    <a:pt x="16879" y="43940"/>
                    <a:pt x="17215" y="43213"/>
                    <a:pt x="17534" y="42826"/>
                  </a:cubicBezTo>
                  <a:cubicBezTo>
                    <a:pt x="17675" y="42659"/>
                    <a:pt x="17813" y="42594"/>
                    <a:pt x="17949" y="42594"/>
                  </a:cubicBezTo>
                  <a:cubicBezTo>
                    <a:pt x="18281" y="42594"/>
                    <a:pt x="18603" y="42984"/>
                    <a:pt x="18948" y="43240"/>
                  </a:cubicBezTo>
                  <a:cubicBezTo>
                    <a:pt x="19315" y="43518"/>
                    <a:pt x="19729" y="43607"/>
                    <a:pt x="20164" y="43607"/>
                  </a:cubicBezTo>
                  <a:cubicBezTo>
                    <a:pt x="20450" y="43607"/>
                    <a:pt x="20745" y="43568"/>
                    <a:pt x="21040" y="43520"/>
                  </a:cubicBezTo>
                  <a:cubicBezTo>
                    <a:pt x="21875" y="43374"/>
                    <a:pt x="22475" y="43013"/>
                    <a:pt x="23330" y="43000"/>
                  </a:cubicBezTo>
                  <a:cubicBezTo>
                    <a:pt x="23752" y="43000"/>
                    <a:pt x="24113" y="42908"/>
                    <a:pt x="24518" y="42794"/>
                  </a:cubicBezTo>
                  <a:cubicBezTo>
                    <a:pt x="24735" y="42737"/>
                    <a:pt x="24854" y="42706"/>
                    <a:pt x="24946" y="42706"/>
                  </a:cubicBezTo>
                  <a:cubicBezTo>
                    <a:pt x="25081" y="42706"/>
                    <a:pt x="25158" y="42772"/>
                    <a:pt x="25402" y="42920"/>
                  </a:cubicBezTo>
                  <a:cubicBezTo>
                    <a:pt x="25961" y="43260"/>
                    <a:pt x="26557" y="43045"/>
                    <a:pt x="27096" y="43496"/>
                  </a:cubicBezTo>
                  <a:cubicBezTo>
                    <a:pt x="27283" y="43653"/>
                    <a:pt x="27538" y="44063"/>
                    <a:pt x="27826" y="44075"/>
                  </a:cubicBezTo>
                  <a:cubicBezTo>
                    <a:pt x="27830" y="44075"/>
                    <a:pt x="27835" y="44076"/>
                    <a:pt x="27839" y="44076"/>
                  </a:cubicBezTo>
                  <a:cubicBezTo>
                    <a:pt x="28341" y="44076"/>
                    <a:pt x="28106" y="43606"/>
                    <a:pt x="28178" y="43260"/>
                  </a:cubicBezTo>
                  <a:cubicBezTo>
                    <a:pt x="28251" y="42940"/>
                    <a:pt x="28393" y="42806"/>
                    <a:pt x="28353" y="42413"/>
                  </a:cubicBezTo>
                  <a:cubicBezTo>
                    <a:pt x="28320" y="42085"/>
                    <a:pt x="28208" y="41784"/>
                    <a:pt x="28094" y="41485"/>
                  </a:cubicBezTo>
                  <a:cubicBezTo>
                    <a:pt x="27993" y="41197"/>
                    <a:pt x="27692" y="40650"/>
                    <a:pt x="27858" y="40362"/>
                  </a:cubicBezTo>
                  <a:cubicBezTo>
                    <a:pt x="28004" y="40115"/>
                    <a:pt x="28621" y="39960"/>
                    <a:pt x="28859" y="39875"/>
                  </a:cubicBezTo>
                  <a:cubicBezTo>
                    <a:pt x="29282" y="39733"/>
                    <a:pt x="29476" y="39722"/>
                    <a:pt x="29723" y="39340"/>
                  </a:cubicBezTo>
                  <a:cubicBezTo>
                    <a:pt x="29901" y="39084"/>
                    <a:pt x="29910" y="38792"/>
                    <a:pt x="30129" y="38558"/>
                  </a:cubicBezTo>
                  <a:cubicBezTo>
                    <a:pt x="30530" y="38145"/>
                    <a:pt x="31746" y="38043"/>
                    <a:pt x="31738" y="37342"/>
                  </a:cubicBezTo>
                  <a:cubicBezTo>
                    <a:pt x="31726" y="37022"/>
                    <a:pt x="31551" y="37022"/>
                    <a:pt x="31345" y="36815"/>
                  </a:cubicBezTo>
                  <a:cubicBezTo>
                    <a:pt x="31037" y="36527"/>
                    <a:pt x="30830" y="36093"/>
                    <a:pt x="30591" y="35752"/>
                  </a:cubicBezTo>
                  <a:cubicBezTo>
                    <a:pt x="30457" y="35554"/>
                    <a:pt x="30335" y="35359"/>
                    <a:pt x="30210" y="35164"/>
                  </a:cubicBezTo>
                  <a:lnTo>
                    <a:pt x="30197" y="35164"/>
                  </a:lnTo>
                  <a:cubicBezTo>
                    <a:pt x="29974" y="34804"/>
                    <a:pt x="29755" y="34431"/>
                    <a:pt x="29521" y="34070"/>
                  </a:cubicBezTo>
                  <a:cubicBezTo>
                    <a:pt x="28820" y="32988"/>
                    <a:pt x="26991" y="33482"/>
                    <a:pt x="27003" y="31792"/>
                  </a:cubicBezTo>
                  <a:cubicBezTo>
                    <a:pt x="27003" y="30936"/>
                    <a:pt x="26898" y="30523"/>
                    <a:pt x="26488" y="29781"/>
                  </a:cubicBezTo>
                  <a:cubicBezTo>
                    <a:pt x="26208" y="29295"/>
                    <a:pt x="25629" y="28492"/>
                    <a:pt x="26095" y="27965"/>
                  </a:cubicBezTo>
                  <a:cubicBezTo>
                    <a:pt x="26290" y="27738"/>
                    <a:pt x="26683" y="27726"/>
                    <a:pt x="26951" y="27645"/>
                  </a:cubicBezTo>
                  <a:cubicBezTo>
                    <a:pt x="27291" y="27531"/>
                    <a:pt x="27303" y="27478"/>
                    <a:pt x="27559" y="27224"/>
                  </a:cubicBezTo>
                  <a:cubicBezTo>
                    <a:pt x="27967" y="26815"/>
                    <a:pt x="28667" y="26348"/>
                    <a:pt x="29269" y="26348"/>
                  </a:cubicBezTo>
                  <a:cubicBezTo>
                    <a:pt x="29277" y="26348"/>
                    <a:pt x="29285" y="26348"/>
                    <a:pt x="29293" y="26348"/>
                  </a:cubicBezTo>
                  <a:cubicBezTo>
                    <a:pt x="29386" y="26462"/>
                    <a:pt x="29473" y="26505"/>
                    <a:pt x="29557" y="26505"/>
                  </a:cubicBezTo>
                  <a:cubicBezTo>
                    <a:pt x="29788" y="26505"/>
                    <a:pt x="29993" y="26177"/>
                    <a:pt x="30221" y="26109"/>
                  </a:cubicBezTo>
                  <a:cubicBezTo>
                    <a:pt x="30333" y="26076"/>
                    <a:pt x="30446" y="26065"/>
                    <a:pt x="30562" y="26065"/>
                  </a:cubicBezTo>
                  <a:cubicBezTo>
                    <a:pt x="30798" y="26065"/>
                    <a:pt x="31042" y="26111"/>
                    <a:pt x="31290" y="26111"/>
                  </a:cubicBezTo>
                  <a:cubicBezTo>
                    <a:pt x="31467" y="26111"/>
                    <a:pt x="31647" y="26088"/>
                    <a:pt x="31827" y="26007"/>
                  </a:cubicBezTo>
                  <a:cubicBezTo>
                    <a:pt x="32167" y="25849"/>
                    <a:pt x="32415" y="25553"/>
                    <a:pt x="32768" y="25395"/>
                  </a:cubicBezTo>
                  <a:cubicBezTo>
                    <a:pt x="33067" y="25261"/>
                    <a:pt x="33449" y="25201"/>
                    <a:pt x="33769" y="25119"/>
                  </a:cubicBezTo>
                  <a:cubicBezTo>
                    <a:pt x="34677" y="24880"/>
                    <a:pt x="34592" y="24921"/>
                    <a:pt x="34726" y="24058"/>
                  </a:cubicBezTo>
                  <a:cubicBezTo>
                    <a:pt x="35159" y="24191"/>
                    <a:pt x="35585" y="24305"/>
                    <a:pt x="35812" y="24718"/>
                  </a:cubicBezTo>
                  <a:cubicBezTo>
                    <a:pt x="36006" y="25087"/>
                    <a:pt x="35881" y="25261"/>
                    <a:pt x="36400" y="25326"/>
                  </a:cubicBezTo>
                  <a:cubicBezTo>
                    <a:pt x="36487" y="25337"/>
                    <a:pt x="36565" y="25342"/>
                    <a:pt x="36634" y="25342"/>
                  </a:cubicBezTo>
                  <a:cubicBezTo>
                    <a:pt x="37422" y="25342"/>
                    <a:pt x="37053" y="24675"/>
                    <a:pt x="37101" y="24086"/>
                  </a:cubicBezTo>
                  <a:lnTo>
                    <a:pt x="37101" y="24058"/>
                  </a:lnTo>
                  <a:cubicBezTo>
                    <a:pt x="37150" y="23591"/>
                    <a:pt x="37503" y="23344"/>
                    <a:pt x="37438" y="22849"/>
                  </a:cubicBezTo>
                  <a:cubicBezTo>
                    <a:pt x="37397" y="22501"/>
                    <a:pt x="37183" y="22075"/>
                    <a:pt x="37016" y="21775"/>
                  </a:cubicBezTo>
                  <a:cubicBezTo>
                    <a:pt x="36582" y="21005"/>
                    <a:pt x="35901" y="20324"/>
                    <a:pt x="36128" y="19403"/>
                  </a:cubicBezTo>
                  <a:cubicBezTo>
                    <a:pt x="36254" y="18941"/>
                    <a:pt x="36408" y="18601"/>
                    <a:pt x="36335" y="18094"/>
                  </a:cubicBezTo>
                  <a:cubicBezTo>
                    <a:pt x="36262" y="17519"/>
                    <a:pt x="35718" y="16991"/>
                    <a:pt x="35686" y="16477"/>
                  </a:cubicBezTo>
                  <a:cubicBezTo>
                    <a:pt x="35666" y="16116"/>
                    <a:pt x="36035" y="15755"/>
                    <a:pt x="36035" y="15374"/>
                  </a:cubicBezTo>
                  <a:cubicBezTo>
                    <a:pt x="36027" y="14827"/>
                    <a:pt x="35512" y="14445"/>
                    <a:pt x="35192" y="14061"/>
                  </a:cubicBezTo>
                  <a:cubicBezTo>
                    <a:pt x="34397" y="13092"/>
                    <a:pt x="34498" y="12991"/>
                    <a:pt x="35213" y="12143"/>
                  </a:cubicBezTo>
                  <a:cubicBezTo>
                    <a:pt x="35666" y="11620"/>
                    <a:pt x="35780" y="10534"/>
                    <a:pt x="35645" y="9678"/>
                  </a:cubicBezTo>
                  <a:cubicBezTo>
                    <a:pt x="35613" y="9403"/>
                    <a:pt x="35540" y="9143"/>
                    <a:pt x="35447" y="8948"/>
                  </a:cubicBezTo>
                  <a:cubicBezTo>
                    <a:pt x="35192" y="8389"/>
                    <a:pt x="34418" y="8194"/>
                    <a:pt x="34191" y="7595"/>
                  </a:cubicBezTo>
                  <a:cubicBezTo>
                    <a:pt x="34069" y="7299"/>
                    <a:pt x="34272" y="6813"/>
                    <a:pt x="34137" y="6573"/>
                  </a:cubicBezTo>
                  <a:cubicBezTo>
                    <a:pt x="33943" y="6265"/>
                    <a:pt x="32026" y="5924"/>
                    <a:pt x="32508" y="5202"/>
                  </a:cubicBezTo>
                  <a:cubicBezTo>
                    <a:pt x="32562" y="5125"/>
                    <a:pt x="32634" y="5106"/>
                    <a:pt x="32713" y="5106"/>
                  </a:cubicBezTo>
                  <a:cubicBezTo>
                    <a:pt x="32793" y="5106"/>
                    <a:pt x="32881" y="5126"/>
                    <a:pt x="32967" y="5126"/>
                  </a:cubicBezTo>
                  <a:cubicBezTo>
                    <a:pt x="33023" y="5126"/>
                    <a:pt x="33077" y="5117"/>
                    <a:pt x="33129" y="5090"/>
                  </a:cubicBezTo>
                  <a:cubicBezTo>
                    <a:pt x="33428" y="4923"/>
                    <a:pt x="33510" y="4380"/>
                    <a:pt x="33295" y="4128"/>
                  </a:cubicBezTo>
                  <a:cubicBezTo>
                    <a:pt x="33096" y="3881"/>
                    <a:pt x="32756" y="3986"/>
                    <a:pt x="32614" y="3634"/>
                  </a:cubicBezTo>
                  <a:cubicBezTo>
                    <a:pt x="32468" y="3294"/>
                    <a:pt x="32715" y="3180"/>
                    <a:pt x="32354" y="2945"/>
                  </a:cubicBezTo>
                  <a:cubicBezTo>
                    <a:pt x="32232" y="2865"/>
                    <a:pt x="31981" y="2817"/>
                    <a:pt x="31733" y="2817"/>
                  </a:cubicBezTo>
                  <a:cubicBezTo>
                    <a:pt x="31464" y="2817"/>
                    <a:pt x="31198" y="2873"/>
                    <a:pt x="31097" y="3006"/>
                  </a:cubicBezTo>
                  <a:cubicBezTo>
                    <a:pt x="30964" y="3180"/>
                    <a:pt x="31078" y="3593"/>
                    <a:pt x="31057" y="3812"/>
                  </a:cubicBezTo>
                  <a:cubicBezTo>
                    <a:pt x="31003" y="4329"/>
                    <a:pt x="30862" y="4467"/>
                    <a:pt x="30653" y="4467"/>
                  </a:cubicBezTo>
                  <a:cubicBezTo>
                    <a:pt x="30424" y="4467"/>
                    <a:pt x="30114" y="4302"/>
                    <a:pt x="29748" y="4287"/>
                  </a:cubicBezTo>
                  <a:cubicBezTo>
                    <a:pt x="29732" y="4286"/>
                    <a:pt x="29717" y="4286"/>
                    <a:pt x="29701" y="4286"/>
                  </a:cubicBezTo>
                  <a:cubicBezTo>
                    <a:pt x="28954" y="4286"/>
                    <a:pt x="28492" y="5059"/>
                    <a:pt x="27757" y="5163"/>
                  </a:cubicBezTo>
                  <a:cubicBezTo>
                    <a:pt x="27643" y="5177"/>
                    <a:pt x="27534" y="5182"/>
                    <a:pt x="27431" y="5182"/>
                  </a:cubicBezTo>
                  <a:cubicBezTo>
                    <a:pt x="27072" y="5182"/>
                    <a:pt x="26774" y="5116"/>
                    <a:pt x="26496" y="5116"/>
                  </a:cubicBezTo>
                  <a:cubicBezTo>
                    <a:pt x="26159" y="5116"/>
                    <a:pt x="25850" y="5212"/>
                    <a:pt x="25495" y="5636"/>
                  </a:cubicBezTo>
                  <a:cubicBezTo>
                    <a:pt x="25179" y="6005"/>
                    <a:pt x="25017" y="6318"/>
                    <a:pt x="24519" y="6318"/>
                  </a:cubicBezTo>
                  <a:cubicBezTo>
                    <a:pt x="24512" y="6318"/>
                    <a:pt x="24505" y="6318"/>
                    <a:pt x="24498" y="6317"/>
                  </a:cubicBezTo>
                  <a:cubicBezTo>
                    <a:pt x="24288" y="6317"/>
                    <a:pt x="24119" y="6183"/>
                    <a:pt x="23895" y="6183"/>
                  </a:cubicBezTo>
                  <a:cubicBezTo>
                    <a:pt x="23885" y="6183"/>
                    <a:pt x="23875" y="6184"/>
                    <a:pt x="23865" y="6184"/>
                  </a:cubicBezTo>
                  <a:cubicBezTo>
                    <a:pt x="23604" y="6196"/>
                    <a:pt x="23222" y="6378"/>
                    <a:pt x="22955" y="6378"/>
                  </a:cubicBezTo>
                  <a:cubicBezTo>
                    <a:pt x="22757" y="6378"/>
                    <a:pt x="22624" y="6278"/>
                    <a:pt x="22649" y="5937"/>
                  </a:cubicBezTo>
                  <a:cubicBezTo>
                    <a:pt x="22702" y="5296"/>
                    <a:pt x="23959" y="5183"/>
                    <a:pt x="23959" y="4482"/>
                  </a:cubicBezTo>
                  <a:cubicBezTo>
                    <a:pt x="23951" y="4201"/>
                    <a:pt x="23115" y="3801"/>
                    <a:pt x="22795" y="3739"/>
                  </a:cubicBezTo>
                  <a:cubicBezTo>
                    <a:pt x="22735" y="3727"/>
                    <a:pt x="22674" y="3723"/>
                    <a:pt x="22613" y="3723"/>
                  </a:cubicBezTo>
                  <a:cubicBezTo>
                    <a:pt x="22329" y="3723"/>
                    <a:pt x="22033" y="3827"/>
                    <a:pt x="21761" y="3827"/>
                  </a:cubicBezTo>
                  <a:cubicBezTo>
                    <a:pt x="21627" y="3827"/>
                    <a:pt x="21499" y="3802"/>
                    <a:pt x="21381" y="3728"/>
                  </a:cubicBezTo>
                  <a:cubicBezTo>
                    <a:pt x="21227" y="3626"/>
                    <a:pt x="21173" y="3378"/>
                    <a:pt x="21020" y="3265"/>
                  </a:cubicBezTo>
                  <a:cubicBezTo>
                    <a:pt x="20773" y="3079"/>
                    <a:pt x="20432" y="3079"/>
                    <a:pt x="20132" y="2998"/>
                  </a:cubicBezTo>
                  <a:cubicBezTo>
                    <a:pt x="19370" y="2791"/>
                    <a:pt x="19403" y="2491"/>
                    <a:pt x="19524" y="1870"/>
                  </a:cubicBezTo>
                  <a:cubicBezTo>
                    <a:pt x="19678" y="1161"/>
                    <a:pt x="19463" y="995"/>
                    <a:pt x="18977" y="914"/>
                  </a:cubicBezTo>
                  <a:cubicBezTo>
                    <a:pt x="18855" y="893"/>
                    <a:pt x="18709" y="882"/>
                    <a:pt x="18546" y="861"/>
                  </a:cubicBezTo>
                  <a:cubicBezTo>
                    <a:pt x="17773" y="768"/>
                    <a:pt x="17246" y="148"/>
                    <a:pt x="16484" y="27"/>
                  </a:cubicBezTo>
                  <a:cubicBezTo>
                    <a:pt x="16373" y="9"/>
                    <a:pt x="16268" y="0"/>
                    <a:pt x="1617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7"/>
            <p:cNvSpPr/>
            <p:nvPr/>
          </p:nvSpPr>
          <p:spPr>
            <a:xfrm>
              <a:off x="3056225" y="2727800"/>
              <a:ext cx="205425" cy="146150"/>
            </a:xfrm>
            <a:custGeom>
              <a:rect b="b" l="l" r="r" t="t"/>
              <a:pathLst>
                <a:path extrusionOk="0" h="5846" w="8217">
                  <a:moveTo>
                    <a:pt x="6311" y="0"/>
                  </a:moveTo>
                  <a:cubicBezTo>
                    <a:pt x="6098" y="0"/>
                    <a:pt x="5921" y="12"/>
                    <a:pt x="5826" y="28"/>
                  </a:cubicBezTo>
                  <a:cubicBezTo>
                    <a:pt x="5392" y="101"/>
                    <a:pt x="4982" y="242"/>
                    <a:pt x="4537" y="275"/>
                  </a:cubicBezTo>
                  <a:cubicBezTo>
                    <a:pt x="4477" y="281"/>
                    <a:pt x="4418" y="283"/>
                    <a:pt x="4358" y="283"/>
                  </a:cubicBezTo>
                  <a:cubicBezTo>
                    <a:pt x="4225" y="283"/>
                    <a:pt x="4091" y="273"/>
                    <a:pt x="3958" y="273"/>
                  </a:cubicBezTo>
                  <a:cubicBezTo>
                    <a:pt x="3819" y="273"/>
                    <a:pt x="3681" y="284"/>
                    <a:pt x="3547" y="328"/>
                  </a:cubicBezTo>
                  <a:cubicBezTo>
                    <a:pt x="3105" y="482"/>
                    <a:pt x="3021" y="802"/>
                    <a:pt x="2785" y="1142"/>
                  </a:cubicBezTo>
                  <a:cubicBezTo>
                    <a:pt x="2473" y="1564"/>
                    <a:pt x="2177" y="1463"/>
                    <a:pt x="1732" y="1617"/>
                  </a:cubicBezTo>
                  <a:cubicBezTo>
                    <a:pt x="1249" y="1779"/>
                    <a:pt x="1537" y="1978"/>
                    <a:pt x="1476" y="2440"/>
                  </a:cubicBezTo>
                  <a:cubicBezTo>
                    <a:pt x="1431" y="2760"/>
                    <a:pt x="1524" y="2679"/>
                    <a:pt x="1257" y="2820"/>
                  </a:cubicBezTo>
                  <a:cubicBezTo>
                    <a:pt x="1062" y="2934"/>
                    <a:pt x="843" y="2853"/>
                    <a:pt x="722" y="3060"/>
                  </a:cubicBezTo>
                  <a:cubicBezTo>
                    <a:pt x="596" y="3254"/>
                    <a:pt x="690" y="3761"/>
                    <a:pt x="661" y="3988"/>
                  </a:cubicBezTo>
                  <a:cubicBezTo>
                    <a:pt x="628" y="4154"/>
                    <a:pt x="588" y="4369"/>
                    <a:pt x="503" y="4504"/>
                  </a:cubicBezTo>
                  <a:cubicBezTo>
                    <a:pt x="422" y="4657"/>
                    <a:pt x="227" y="4669"/>
                    <a:pt x="175" y="4856"/>
                  </a:cubicBezTo>
                  <a:cubicBezTo>
                    <a:pt x="1" y="5525"/>
                    <a:pt x="1792" y="5845"/>
                    <a:pt x="2299" y="5845"/>
                  </a:cubicBezTo>
                  <a:cubicBezTo>
                    <a:pt x="2493" y="5793"/>
                    <a:pt x="2413" y="5585"/>
                    <a:pt x="2546" y="5423"/>
                  </a:cubicBezTo>
                  <a:cubicBezTo>
                    <a:pt x="2660" y="5297"/>
                    <a:pt x="2920" y="5370"/>
                    <a:pt x="3061" y="5224"/>
                  </a:cubicBezTo>
                  <a:cubicBezTo>
                    <a:pt x="3333" y="4949"/>
                    <a:pt x="3154" y="4751"/>
                    <a:pt x="3061" y="4515"/>
                  </a:cubicBezTo>
                  <a:cubicBezTo>
                    <a:pt x="2993" y="4328"/>
                    <a:pt x="2980" y="4021"/>
                    <a:pt x="2899" y="3855"/>
                  </a:cubicBezTo>
                  <a:cubicBezTo>
                    <a:pt x="2660" y="3348"/>
                    <a:pt x="1679" y="3595"/>
                    <a:pt x="2020" y="2679"/>
                  </a:cubicBezTo>
                  <a:cubicBezTo>
                    <a:pt x="2258" y="2038"/>
                    <a:pt x="2879" y="2412"/>
                    <a:pt x="3288" y="2038"/>
                  </a:cubicBezTo>
                  <a:cubicBezTo>
                    <a:pt x="3601" y="1759"/>
                    <a:pt x="3487" y="1443"/>
                    <a:pt x="3941" y="1183"/>
                  </a:cubicBezTo>
                  <a:cubicBezTo>
                    <a:pt x="4415" y="915"/>
                    <a:pt x="4950" y="689"/>
                    <a:pt x="5498" y="668"/>
                  </a:cubicBezTo>
                  <a:cubicBezTo>
                    <a:pt x="5575" y="665"/>
                    <a:pt x="5650" y="663"/>
                    <a:pt x="5723" y="663"/>
                  </a:cubicBezTo>
                  <a:cubicBezTo>
                    <a:pt x="6108" y="663"/>
                    <a:pt x="6449" y="710"/>
                    <a:pt x="6847" y="822"/>
                  </a:cubicBezTo>
                  <a:cubicBezTo>
                    <a:pt x="7012" y="866"/>
                    <a:pt x="7289" y="937"/>
                    <a:pt x="7531" y="937"/>
                  </a:cubicBezTo>
                  <a:cubicBezTo>
                    <a:pt x="7743" y="937"/>
                    <a:pt x="7928" y="883"/>
                    <a:pt x="7990" y="709"/>
                  </a:cubicBezTo>
                  <a:cubicBezTo>
                    <a:pt x="8217" y="140"/>
                    <a:pt x="7047" y="0"/>
                    <a:pt x="631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7"/>
            <p:cNvSpPr/>
            <p:nvPr/>
          </p:nvSpPr>
          <p:spPr>
            <a:xfrm>
              <a:off x="3059275" y="3582325"/>
              <a:ext cx="482700" cy="292450"/>
            </a:xfrm>
            <a:custGeom>
              <a:rect b="b" l="l" r="r" t="t"/>
              <a:pathLst>
                <a:path extrusionOk="0" h="11698" w="19308">
                  <a:moveTo>
                    <a:pt x="11834" y="1"/>
                  </a:moveTo>
                  <a:cubicBezTo>
                    <a:pt x="11715" y="1"/>
                    <a:pt x="11602" y="43"/>
                    <a:pt x="11500" y="150"/>
                  </a:cubicBezTo>
                  <a:cubicBezTo>
                    <a:pt x="11221" y="438"/>
                    <a:pt x="11728" y="624"/>
                    <a:pt x="11614" y="945"/>
                  </a:cubicBezTo>
                  <a:cubicBezTo>
                    <a:pt x="11555" y="1101"/>
                    <a:pt x="11402" y="1133"/>
                    <a:pt x="11237" y="1133"/>
                  </a:cubicBezTo>
                  <a:cubicBezTo>
                    <a:pt x="11142" y="1133"/>
                    <a:pt x="11042" y="1122"/>
                    <a:pt x="10954" y="1119"/>
                  </a:cubicBezTo>
                  <a:cubicBezTo>
                    <a:pt x="10213" y="1099"/>
                    <a:pt x="9496" y="790"/>
                    <a:pt x="8756" y="790"/>
                  </a:cubicBezTo>
                  <a:cubicBezTo>
                    <a:pt x="8743" y="790"/>
                    <a:pt x="8729" y="790"/>
                    <a:pt x="8716" y="790"/>
                  </a:cubicBezTo>
                  <a:cubicBezTo>
                    <a:pt x="8613" y="792"/>
                    <a:pt x="8514" y="794"/>
                    <a:pt x="8419" y="794"/>
                  </a:cubicBezTo>
                  <a:cubicBezTo>
                    <a:pt x="8068" y="794"/>
                    <a:pt x="7765" y="767"/>
                    <a:pt x="7487" y="605"/>
                  </a:cubicBezTo>
                  <a:cubicBezTo>
                    <a:pt x="7325" y="1214"/>
                    <a:pt x="6980" y="1366"/>
                    <a:pt x="6538" y="1366"/>
                  </a:cubicBezTo>
                  <a:cubicBezTo>
                    <a:pt x="6307" y="1366"/>
                    <a:pt x="6049" y="1324"/>
                    <a:pt x="5777" y="1286"/>
                  </a:cubicBezTo>
                  <a:cubicBezTo>
                    <a:pt x="5724" y="1278"/>
                    <a:pt x="5679" y="1275"/>
                    <a:pt x="5638" y="1275"/>
                  </a:cubicBezTo>
                  <a:cubicBezTo>
                    <a:pt x="5324" y="1275"/>
                    <a:pt x="5323" y="1491"/>
                    <a:pt x="5169" y="1829"/>
                  </a:cubicBezTo>
                  <a:cubicBezTo>
                    <a:pt x="4994" y="2214"/>
                    <a:pt x="4768" y="2554"/>
                    <a:pt x="4407" y="2789"/>
                  </a:cubicBezTo>
                  <a:cubicBezTo>
                    <a:pt x="3458" y="3430"/>
                    <a:pt x="2311" y="3864"/>
                    <a:pt x="1557" y="4740"/>
                  </a:cubicBezTo>
                  <a:cubicBezTo>
                    <a:pt x="1135" y="5234"/>
                    <a:pt x="1034" y="5926"/>
                    <a:pt x="815" y="6523"/>
                  </a:cubicBezTo>
                  <a:cubicBezTo>
                    <a:pt x="661" y="6916"/>
                    <a:pt x="0" y="7483"/>
                    <a:pt x="113" y="7893"/>
                  </a:cubicBezTo>
                  <a:cubicBezTo>
                    <a:pt x="148" y="7897"/>
                    <a:pt x="181" y="7899"/>
                    <a:pt x="213" y="7899"/>
                  </a:cubicBezTo>
                  <a:cubicBezTo>
                    <a:pt x="548" y="7899"/>
                    <a:pt x="770" y="7697"/>
                    <a:pt x="1062" y="7552"/>
                  </a:cubicBezTo>
                  <a:cubicBezTo>
                    <a:pt x="1396" y="7387"/>
                    <a:pt x="1940" y="7223"/>
                    <a:pt x="2321" y="7223"/>
                  </a:cubicBezTo>
                  <a:cubicBezTo>
                    <a:pt x="2342" y="7223"/>
                    <a:pt x="2363" y="7223"/>
                    <a:pt x="2384" y="7224"/>
                  </a:cubicBezTo>
                  <a:cubicBezTo>
                    <a:pt x="3385" y="7256"/>
                    <a:pt x="3693" y="8647"/>
                    <a:pt x="3746" y="9434"/>
                  </a:cubicBezTo>
                  <a:cubicBezTo>
                    <a:pt x="3774" y="9855"/>
                    <a:pt x="3960" y="10134"/>
                    <a:pt x="3900" y="10504"/>
                  </a:cubicBezTo>
                  <a:cubicBezTo>
                    <a:pt x="4354" y="10370"/>
                    <a:pt x="4808" y="10183"/>
                    <a:pt x="5209" y="10110"/>
                  </a:cubicBezTo>
                  <a:cubicBezTo>
                    <a:pt x="5369" y="10080"/>
                    <a:pt x="5523" y="10068"/>
                    <a:pt x="5674" y="10068"/>
                  </a:cubicBezTo>
                  <a:cubicBezTo>
                    <a:pt x="6032" y="10068"/>
                    <a:pt x="6379" y="10136"/>
                    <a:pt x="6757" y="10196"/>
                  </a:cubicBezTo>
                  <a:cubicBezTo>
                    <a:pt x="6950" y="10225"/>
                    <a:pt x="7127" y="10244"/>
                    <a:pt x="7289" y="10244"/>
                  </a:cubicBezTo>
                  <a:cubicBezTo>
                    <a:pt x="7753" y="10244"/>
                    <a:pt x="8102" y="10089"/>
                    <a:pt x="8375" y="9575"/>
                  </a:cubicBezTo>
                  <a:cubicBezTo>
                    <a:pt x="8748" y="8874"/>
                    <a:pt x="8830" y="8473"/>
                    <a:pt x="9624" y="8039"/>
                  </a:cubicBezTo>
                  <a:cubicBezTo>
                    <a:pt x="9809" y="7940"/>
                    <a:pt x="10042" y="7772"/>
                    <a:pt x="10226" y="7772"/>
                  </a:cubicBezTo>
                  <a:cubicBezTo>
                    <a:pt x="10328" y="7772"/>
                    <a:pt x="10415" y="7823"/>
                    <a:pt x="10471" y="7966"/>
                  </a:cubicBezTo>
                  <a:cubicBezTo>
                    <a:pt x="10593" y="8306"/>
                    <a:pt x="10284" y="8732"/>
                    <a:pt x="10426" y="9113"/>
                  </a:cubicBezTo>
                  <a:cubicBezTo>
                    <a:pt x="10572" y="9494"/>
                    <a:pt x="10933" y="9648"/>
                    <a:pt x="11059" y="10022"/>
                  </a:cubicBezTo>
                  <a:cubicBezTo>
                    <a:pt x="11221" y="10504"/>
                    <a:pt x="11347" y="10950"/>
                    <a:pt x="11687" y="11371"/>
                  </a:cubicBezTo>
                  <a:cubicBezTo>
                    <a:pt x="11822" y="11538"/>
                    <a:pt x="12031" y="11697"/>
                    <a:pt x="12228" y="11697"/>
                  </a:cubicBezTo>
                  <a:cubicBezTo>
                    <a:pt x="12334" y="11697"/>
                    <a:pt x="12436" y="11652"/>
                    <a:pt x="12522" y="11537"/>
                  </a:cubicBezTo>
                  <a:cubicBezTo>
                    <a:pt x="12636" y="11380"/>
                    <a:pt x="12555" y="11103"/>
                    <a:pt x="12575" y="10937"/>
                  </a:cubicBezTo>
                  <a:cubicBezTo>
                    <a:pt x="12604" y="10585"/>
                    <a:pt x="12757" y="10256"/>
                    <a:pt x="12892" y="9936"/>
                  </a:cubicBezTo>
                  <a:cubicBezTo>
                    <a:pt x="13090" y="9453"/>
                    <a:pt x="13325" y="9547"/>
                    <a:pt x="13678" y="9227"/>
                  </a:cubicBezTo>
                  <a:cubicBezTo>
                    <a:pt x="13945" y="8967"/>
                    <a:pt x="13884" y="8619"/>
                    <a:pt x="14018" y="8286"/>
                  </a:cubicBezTo>
                  <a:cubicBezTo>
                    <a:pt x="14123" y="8016"/>
                    <a:pt x="14219" y="7912"/>
                    <a:pt x="14305" y="7912"/>
                  </a:cubicBezTo>
                  <a:cubicBezTo>
                    <a:pt x="14577" y="7912"/>
                    <a:pt x="14767" y="8937"/>
                    <a:pt x="14914" y="9133"/>
                  </a:cubicBezTo>
                  <a:cubicBezTo>
                    <a:pt x="15043" y="9292"/>
                    <a:pt x="15292" y="9458"/>
                    <a:pt x="15529" y="9458"/>
                  </a:cubicBezTo>
                  <a:cubicBezTo>
                    <a:pt x="15613" y="9458"/>
                    <a:pt x="15695" y="9437"/>
                    <a:pt x="15769" y="9389"/>
                  </a:cubicBezTo>
                  <a:cubicBezTo>
                    <a:pt x="15987" y="9246"/>
                    <a:pt x="15974" y="8907"/>
                    <a:pt x="16182" y="8907"/>
                  </a:cubicBezTo>
                  <a:cubicBezTo>
                    <a:pt x="16241" y="8907"/>
                    <a:pt x="16318" y="8934"/>
                    <a:pt x="16422" y="9000"/>
                  </a:cubicBezTo>
                  <a:cubicBezTo>
                    <a:pt x="16710" y="9195"/>
                    <a:pt x="16584" y="9595"/>
                    <a:pt x="16884" y="9762"/>
                  </a:cubicBezTo>
                  <a:cubicBezTo>
                    <a:pt x="16966" y="9809"/>
                    <a:pt x="17046" y="9830"/>
                    <a:pt x="17120" y="9830"/>
                  </a:cubicBezTo>
                  <a:cubicBezTo>
                    <a:pt x="17287" y="9830"/>
                    <a:pt x="17421" y="9721"/>
                    <a:pt x="17472" y="9555"/>
                  </a:cubicBezTo>
                  <a:cubicBezTo>
                    <a:pt x="17667" y="8987"/>
                    <a:pt x="17164" y="8145"/>
                    <a:pt x="17532" y="7617"/>
                  </a:cubicBezTo>
                  <a:lnTo>
                    <a:pt x="17532" y="7617"/>
                  </a:lnTo>
                  <a:cubicBezTo>
                    <a:pt x="17871" y="7675"/>
                    <a:pt x="18207" y="8026"/>
                    <a:pt x="18575" y="8026"/>
                  </a:cubicBezTo>
                  <a:cubicBezTo>
                    <a:pt x="18670" y="8026"/>
                    <a:pt x="18767" y="8003"/>
                    <a:pt x="18866" y="7945"/>
                  </a:cubicBezTo>
                  <a:cubicBezTo>
                    <a:pt x="19308" y="7690"/>
                    <a:pt x="18821" y="7131"/>
                    <a:pt x="18887" y="6729"/>
                  </a:cubicBezTo>
                  <a:cubicBezTo>
                    <a:pt x="18928" y="6462"/>
                    <a:pt x="19040" y="6194"/>
                    <a:pt x="18956" y="5935"/>
                  </a:cubicBezTo>
                  <a:cubicBezTo>
                    <a:pt x="18935" y="5842"/>
                    <a:pt x="18894" y="5761"/>
                    <a:pt x="18802" y="5668"/>
                  </a:cubicBezTo>
                  <a:cubicBezTo>
                    <a:pt x="18702" y="5570"/>
                    <a:pt x="18606" y="5533"/>
                    <a:pt x="18511" y="5533"/>
                  </a:cubicBezTo>
                  <a:cubicBezTo>
                    <a:pt x="18265" y="5533"/>
                    <a:pt x="18027" y="5781"/>
                    <a:pt x="17751" y="5834"/>
                  </a:cubicBezTo>
                  <a:cubicBezTo>
                    <a:pt x="17692" y="5846"/>
                    <a:pt x="17639" y="5852"/>
                    <a:pt x="17592" y="5852"/>
                  </a:cubicBezTo>
                  <a:cubicBezTo>
                    <a:pt x="17253" y="5852"/>
                    <a:pt x="17201" y="5555"/>
                    <a:pt x="17030" y="5266"/>
                  </a:cubicBezTo>
                  <a:cubicBezTo>
                    <a:pt x="16832" y="4934"/>
                    <a:pt x="16625" y="4813"/>
                    <a:pt x="16256" y="4686"/>
                  </a:cubicBezTo>
                  <a:cubicBezTo>
                    <a:pt x="15863" y="4545"/>
                    <a:pt x="15328" y="4358"/>
                    <a:pt x="15429" y="3913"/>
                  </a:cubicBezTo>
                  <a:cubicBezTo>
                    <a:pt x="15514" y="3543"/>
                    <a:pt x="15883" y="3202"/>
                    <a:pt x="16017" y="2842"/>
                  </a:cubicBezTo>
                  <a:cubicBezTo>
                    <a:pt x="16175" y="2448"/>
                    <a:pt x="16175" y="2141"/>
                    <a:pt x="16037" y="1881"/>
                  </a:cubicBezTo>
                  <a:cubicBezTo>
                    <a:pt x="15915" y="1614"/>
                    <a:pt x="15668" y="1407"/>
                    <a:pt x="15315" y="1220"/>
                  </a:cubicBezTo>
                  <a:cubicBezTo>
                    <a:pt x="14853" y="973"/>
                    <a:pt x="14273" y="645"/>
                    <a:pt x="13758" y="564"/>
                  </a:cubicBezTo>
                  <a:cubicBezTo>
                    <a:pt x="13694" y="552"/>
                    <a:pt x="13629" y="548"/>
                    <a:pt x="13562" y="548"/>
                  </a:cubicBezTo>
                  <a:cubicBezTo>
                    <a:pt x="13448" y="548"/>
                    <a:pt x="13332" y="559"/>
                    <a:pt x="13217" y="559"/>
                  </a:cubicBezTo>
                  <a:cubicBezTo>
                    <a:pt x="13143" y="559"/>
                    <a:pt x="13069" y="555"/>
                    <a:pt x="12997" y="539"/>
                  </a:cubicBezTo>
                  <a:cubicBezTo>
                    <a:pt x="12687" y="471"/>
                    <a:pt x="12230" y="1"/>
                    <a:pt x="1183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7"/>
            <p:cNvSpPr/>
            <p:nvPr/>
          </p:nvSpPr>
          <p:spPr>
            <a:xfrm>
              <a:off x="3010300" y="2939725"/>
              <a:ext cx="39475" cy="33375"/>
            </a:xfrm>
            <a:custGeom>
              <a:rect b="b" l="l" r="r" t="t"/>
              <a:pathLst>
                <a:path extrusionOk="0" h="1335" w="1579">
                  <a:moveTo>
                    <a:pt x="180" y="1"/>
                  </a:moveTo>
                  <a:cubicBezTo>
                    <a:pt x="118" y="1"/>
                    <a:pt x="61" y="15"/>
                    <a:pt x="42" y="59"/>
                  </a:cubicBezTo>
                  <a:cubicBezTo>
                    <a:pt x="1" y="141"/>
                    <a:pt x="62" y="161"/>
                    <a:pt x="102" y="214"/>
                  </a:cubicBezTo>
                  <a:cubicBezTo>
                    <a:pt x="135" y="267"/>
                    <a:pt x="147" y="295"/>
                    <a:pt x="147" y="368"/>
                  </a:cubicBezTo>
                  <a:cubicBezTo>
                    <a:pt x="196" y="542"/>
                    <a:pt x="261" y="708"/>
                    <a:pt x="309" y="875"/>
                  </a:cubicBezTo>
                  <a:cubicBezTo>
                    <a:pt x="330" y="976"/>
                    <a:pt x="330" y="1081"/>
                    <a:pt x="330" y="1183"/>
                  </a:cubicBezTo>
                  <a:cubicBezTo>
                    <a:pt x="387" y="1199"/>
                    <a:pt x="445" y="1203"/>
                    <a:pt x="505" y="1203"/>
                  </a:cubicBezTo>
                  <a:cubicBezTo>
                    <a:pt x="575" y="1203"/>
                    <a:pt x="646" y="1197"/>
                    <a:pt x="716" y="1197"/>
                  </a:cubicBezTo>
                  <a:cubicBezTo>
                    <a:pt x="781" y="1197"/>
                    <a:pt x="846" y="1203"/>
                    <a:pt x="909" y="1223"/>
                  </a:cubicBezTo>
                  <a:cubicBezTo>
                    <a:pt x="1031" y="1268"/>
                    <a:pt x="1117" y="1335"/>
                    <a:pt x="1244" y="1335"/>
                  </a:cubicBezTo>
                  <a:cubicBezTo>
                    <a:pt x="1265" y="1335"/>
                    <a:pt x="1287" y="1333"/>
                    <a:pt x="1310" y="1329"/>
                  </a:cubicBezTo>
                  <a:cubicBezTo>
                    <a:pt x="1558" y="1288"/>
                    <a:pt x="1351" y="1134"/>
                    <a:pt x="1371" y="988"/>
                  </a:cubicBezTo>
                  <a:cubicBezTo>
                    <a:pt x="1391" y="907"/>
                    <a:pt x="1456" y="955"/>
                    <a:pt x="1517" y="907"/>
                  </a:cubicBezTo>
                  <a:cubicBezTo>
                    <a:pt x="1570" y="875"/>
                    <a:pt x="1578" y="802"/>
                    <a:pt x="1570" y="740"/>
                  </a:cubicBezTo>
                  <a:cubicBezTo>
                    <a:pt x="1544" y="605"/>
                    <a:pt x="1421" y="555"/>
                    <a:pt x="1298" y="555"/>
                  </a:cubicBezTo>
                  <a:cubicBezTo>
                    <a:pt x="1263" y="555"/>
                    <a:pt x="1229" y="559"/>
                    <a:pt x="1197" y="566"/>
                  </a:cubicBezTo>
                  <a:cubicBezTo>
                    <a:pt x="1136" y="578"/>
                    <a:pt x="1083" y="588"/>
                    <a:pt x="1033" y="588"/>
                  </a:cubicBezTo>
                  <a:cubicBezTo>
                    <a:pt x="962" y="588"/>
                    <a:pt x="897" y="568"/>
                    <a:pt x="824" y="502"/>
                  </a:cubicBezTo>
                  <a:cubicBezTo>
                    <a:pt x="641" y="347"/>
                    <a:pt x="629" y="80"/>
                    <a:pt x="362" y="27"/>
                  </a:cubicBezTo>
                  <a:cubicBezTo>
                    <a:pt x="320" y="17"/>
                    <a:pt x="247" y="1"/>
                    <a:pt x="18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7"/>
            <p:cNvSpPr/>
            <p:nvPr/>
          </p:nvSpPr>
          <p:spPr>
            <a:xfrm>
              <a:off x="2938475" y="2954825"/>
              <a:ext cx="69850" cy="40125"/>
            </a:xfrm>
            <a:custGeom>
              <a:rect b="b" l="l" r="r" t="t"/>
              <a:pathLst>
                <a:path extrusionOk="0" h="1605" w="2794">
                  <a:moveTo>
                    <a:pt x="1567" y="1"/>
                  </a:moveTo>
                  <a:cubicBezTo>
                    <a:pt x="1559" y="1"/>
                    <a:pt x="1551" y="1"/>
                    <a:pt x="1544" y="3"/>
                  </a:cubicBezTo>
                  <a:cubicBezTo>
                    <a:pt x="1411" y="23"/>
                    <a:pt x="1366" y="331"/>
                    <a:pt x="1276" y="437"/>
                  </a:cubicBezTo>
                  <a:cubicBezTo>
                    <a:pt x="1162" y="572"/>
                    <a:pt x="1131" y="605"/>
                    <a:pt x="1072" y="605"/>
                  </a:cubicBezTo>
                  <a:cubicBezTo>
                    <a:pt x="1028" y="605"/>
                    <a:pt x="970" y="587"/>
                    <a:pt x="851" y="579"/>
                  </a:cubicBezTo>
                  <a:cubicBezTo>
                    <a:pt x="669" y="570"/>
                    <a:pt x="466" y="519"/>
                    <a:pt x="314" y="519"/>
                  </a:cubicBezTo>
                  <a:cubicBezTo>
                    <a:pt x="114" y="519"/>
                    <a:pt x="1" y="607"/>
                    <a:pt x="129" y="993"/>
                  </a:cubicBezTo>
                  <a:cubicBezTo>
                    <a:pt x="264" y="1373"/>
                    <a:pt x="750" y="1601"/>
                    <a:pt x="1171" y="1601"/>
                  </a:cubicBezTo>
                  <a:cubicBezTo>
                    <a:pt x="1184" y="1603"/>
                    <a:pt x="1203" y="1604"/>
                    <a:pt x="1228" y="1604"/>
                  </a:cubicBezTo>
                  <a:cubicBezTo>
                    <a:pt x="1326" y="1604"/>
                    <a:pt x="1502" y="1582"/>
                    <a:pt x="1593" y="1507"/>
                  </a:cubicBezTo>
                  <a:cubicBezTo>
                    <a:pt x="1779" y="1352"/>
                    <a:pt x="1739" y="1094"/>
                    <a:pt x="1905" y="959"/>
                  </a:cubicBezTo>
                  <a:cubicBezTo>
                    <a:pt x="2161" y="765"/>
                    <a:pt x="2793" y="920"/>
                    <a:pt x="2679" y="351"/>
                  </a:cubicBezTo>
                  <a:cubicBezTo>
                    <a:pt x="2643" y="350"/>
                    <a:pt x="2607" y="349"/>
                    <a:pt x="2570" y="349"/>
                  </a:cubicBezTo>
                  <a:cubicBezTo>
                    <a:pt x="2530" y="349"/>
                    <a:pt x="2491" y="350"/>
                    <a:pt x="2451" y="350"/>
                  </a:cubicBezTo>
                  <a:cubicBezTo>
                    <a:pt x="2350" y="350"/>
                    <a:pt x="2251" y="347"/>
                    <a:pt x="2161" y="323"/>
                  </a:cubicBezTo>
                  <a:cubicBezTo>
                    <a:pt x="1995" y="273"/>
                    <a:pt x="1716" y="1"/>
                    <a:pt x="1567"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7"/>
            <p:cNvSpPr/>
            <p:nvPr/>
          </p:nvSpPr>
          <p:spPr>
            <a:xfrm>
              <a:off x="2930150" y="2759375"/>
              <a:ext cx="397600" cy="333475"/>
            </a:xfrm>
            <a:custGeom>
              <a:rect b="b" l="l" r="r" t="t"/>
              <a:pathLst>
                <a:path extrusionOk="0" h="13339" w="15904">
                  <a:moveTo>
                    <a:pt x="14087" y="12"/>
                  </a:moveTo>
                  <a:cubicBezTo>
                    <a:pt x="13737" y="12"/>
                    <a:pt x="13420" y="136"/>
                    <a:pt x="13069" y="136"/>
                  </a:cubicBezTo>
                  <a:cubicBezTo>
                    <a:pt x="13054" y="136"/>
                    <a:pt x="13040" y="135"/>
                    <a:pt x="13026" y="135"/>
                  </a:cubicBezTo>
                  <a:cubicBezTo>
                    <a:pt x="12735" y="129"/>
                    <a:pt x="12479" y="65"/>
                    <a:pt x="12211" y="65"/>
                  </a:cubicBezTo>
                  <a:cubicBezTo>
                    <a:pt x="12117" y="65"/>
                    <a:pt x="12021" y="73"/>
                    <a:pt x="11922" y="94"/>
                  </a:cubicBezTo>
                  <a:cubicBezTo>
                    <a:pt x="11323" y="208"/>
                    <a:pt x="10208" y="1"/>
                    <a:pt x="9806" y="468"/>
                  </a:cubicBezTo>
                  <a:cubicBezTo>
                    <a:pt x="9559" y="755"/>
                    <a:pt x="9507" y="1189"/>
                    <a:pt x="9292" y="1477"/>
                  </a:cubicBezTo>
                  <a:cubicBezTo>
                    <a:pt x="9077" y="1765"/>
                    <a:pt x="8805" y="1898"/>
                    <a:pt x="9044" y="2292"/>
                  </a:cubicBezTo>
                  <a:cubicBezTo>
                    <a:pt x="9259" y="2652"/>
                    <a:pt x="9733" y="2579"/>
                    <a:pt x="9714" y="3054"/>
                  </a:cubicBezTo>
                  <a:cubicBezTo>
                    <a:pt x="9705" y="3168"/>
                    <a:pt x="9499" y="3746"/>
                    <a:pt x="9393" y="3868"/>
                  </a:cubicBezTo>
                  <a:cubicBezTo>
                    <a:pt x="8797" y="4590"/>
                    <a:pt x="7516" y="4068"/>
                    <a:pt x="7602" y="5316"/>
                  </a:cubicBezTo>
                  <a:cubicBezTo>
                    <a:pt x="7647" y="5319"/>
                    <a:pt x="7695" y="5320"/>
                    <a:pt x="7744" y="5320"/>
                  </a:cubicBezTo>
                  <a:cubicBezTo>
                    <a:pt x="8204" y="5320"/>
                    <a:pt x="8840" y="5207"/>
                    <a:pt x="9231" y="5065"/>
                  </a:cubicBezTo>
                  <a:cubicBezTo>
                    <a:pt x="9510" y="4955"/>
                    <a:pt x="10022" y="4308"/>
                    <a:pt x="10323" y="4308"/>
                  </a:cubicBezTo>
                  <a:cubicBezTo>
                    <a:pt x="10390" y="4308"/>
                    <a:pt x="10446" y="4339"/>
                    <a:pt x="10487" y="4416"/>
                  </a:cubicBezTo>
                  <a:cubicBezTo>
                    <a:pt x="10808" y="5016"/>
                    <a:pt x="9559" y="5170"/>
                    <a:pt x="9280" y="5336"/>
                  </a:cubicBezTo>
                  <a:cubicBezTo>
                    <a:pt x="8805" y="5623"/>
                    <a:pt x="8518" y="5828"/>
                    <a:pt x="8040" y="5828"/>
                  </a:cubicBezTo>
                  <a:cubicBezTo>
                    <a:pt x="7937" y="5828"/>
                    <a:pt x="7826" y="5818"/>
                    <a:pt x="7703" y="5798"/>
                  </a:cubicBezTo>
                  <a:cubicBezTo>
                    <a:pt x="7124" y="5712"/>
                    <a:pt x="6201" y="4840"/>
                    <a:pt x="5597" y="4840"/>
                  </a:cubicBezTo>
                  <a:cubicBezTo>
                    <a:pt x="5491" y="4840"/>
                    <a:pt x="5394" y="4867"/>
                    <a:pt x="5311" y="4931"/>
                  </a:cubicBezTo>
                  <a:cubicBezTo>
                    <a:pt x="5052" y="5117"/>
                    <a:pt x="5104" y="5271"/>
                    <a:pt x="4776" y="5405"/>
                  </a:cubicBezTo>
                  <a:cubicBezTo>
                    <a:pt x="4577" y="5478"/>
                    <a:pt x="4363" y="5449"/>
                    <a:pt x="4168" y="5583"/>
                  </a:cubicBezTo>
                  <a:cubicBezTo>
                    <a:pt x="3815" y="5798"/>
                    <a:pt x="3515" y="6386"/>
                    <a:pt x="3755" y="6787"/>
                  </a:cubicBezTo>
                  <a:cubicBezTo>
                    <a:pt x="3898" y="7035"/>
                    <a:pt x="4112" y="7079"/>
                    <a:pt x="4339" y="7079"/>
                  </a:cubicBezTo>
                  <a:cubicBezTo>
                    <a:pt x="4467" y="7079"/>
                    <a:pt x="4599" y="7065"/>
                    <a:pt x="4724" y="7065"/>
                  </a:cubicBezTo>
                  <a:cubicBezTo>
                    <a:pt x="4842" y="7065"/>
                    <a:pt x="4954" y="7078"/>
                    <a:pt x="5052" y="7127"/>
                  </a:cubicBezTo>
                  <a:cubicBezTo>
                    <a:pt x="5457" y="7335"/>
                    <a:pt x="5392" y="7963"/>
                    <a:pt x="5858" y="8121"/>
                  </a:cubicBezTo>
                  <a:cubicBezTo>
                    <a:pt x="6187" y="8222"/>
                    <a:pt x="8002" y="7984"/>
                    <a:pt x="7561" y="8912"/>
                  </a:cubicBezTo>
                  <a:cubicBezTo>
                    <a:pt x="7454" y="9139"/>
                    <a:pt x="7203" y="9214"/>
                    <a:pt x="6907" y="9214"/>
                  </a:cubicBezTo>
                  <a:cubicBezTo>
                    <a:pt x="6396" y="9214"/>
                    <a:pt x="5749" y="8990"/>
                    <a:pt x="5477" y="8944"/>
                  </a:cubicBezTo>
                  <a:cubicBezTo>
                    <a:pt x="5377" y="8930"/>
                    <a:pt x="5281" y="8924"/>
                    <a:pt x="5188" y="8924"/>
                  </a:cubicBezTo>
                  <a:cubicBezTo>
                    <a:pt x="4453" y="8924"/>
                    <a:pt x="3880" y="9301"/>
                    <a:pt x="3186" y="9337"/>
                  </a:cubicBezTo>
                  <a:cubicBezTo>
                    <a:pt x="2720" y="9365"/>
                    <a:pt x="2558" y="9378"/>
                    <a:pt x="2226" y="9726"/>
                  </a:cubicBezTo>
                  <a:cubicBezTo>
                    <a:pt x="1979" y="9973"/>
                    <a:pt x="1918" y="10201"/>
                    <a:pt x="1504" y="10246"/>
                  </a:cubicBezTo>
                  <a:cubicBezTo>
                    <a:pt x="1476" y="10248"/>
                    <a:pt x="1448" y="10249"/>
                    <a:pt x="1420" y="10249"/>
                  </a:cubicBezTo>
                  <a:cubicBezTo>
                    <a:pt x="1186" y="10249"/>
                    <a:pt x="938" y="10177"/>
                    <a:pt x="695" y="10177"/>
                  </a:cubicBezTo>
                  <a:cubicBezTo>
                    <a:pt x="621" y="10177"/>
                    <a:pt x="548" y="10183"/>
                    <a:pt x="475" y="10201"/>
                  </a:cubicBezTo>
                  <a:cubicBezTo>
                    <a:pt x="296" y="10253"/>
                    <a:pt x="142" y="10326"/>
                    <a:pt x="0" y="10399"/>
                  </a:cubicBezTo>
                  <a:cubicBezTo>
                    <a:pt x="215" y="10521"/>
                    <a:pt x="434" y="10667"/>
                    <a:pt x="629" y="10760"/>
                  </a:cubicBezTo>
                  <a:cubicBezTo>
                    <a:pt x="1097" y="10970"/>
                    <a:pt x="1929" y="11308"/>
                    <a:pt x="2595" y="11308"/>
                  </a:cubicBezTo>
                  <a:cubicBezTo>
                    <a:pt x="2777" y="11308"/>
                    <a:pt x="2947" y="11282"/>
                    <a:pt x="3093" y="11222"/>
                  </a:cubicBezTo>
                  <a:cubicBezTo>
                    <a:pt x="3600" y="11015"/>
                    <a:pt x="3474" y="10326"/>
                    <a:pt x="3940" y="10132"/>
                  </a:cubicBezTo>
                  <a:cubicBezTo>
                    <a:pt x="4052" y="10080"/>
                    <a:pt x="4184" y="10059"/>
                    <a:pt x="4323" y="10059"/>
                  </a:cubicBezTo>
                  <a:cubicBezTo>
                    <a:pt x="4686" y="10059"/>
                    <a:pt x="5103" y="10200"/>
                    <a:pt x="5364" y="10306"/>
                  </a:cubicBezTo>
                  <a:cubicBezTo>
                    <a:pt x="5785" y="10480"/>
                    <a:pt x="6434" y="10513"/>
                    <a:pt x="6814" y="10727"/>
                  </a:cubicBezTo>
                  <a:cubicBezTo>
                    <a:pt x="7220" y="10955"/>
                    <a:pt x="7188" y="11389"/>
                    <a:pt x="7508" y="11688"/>
                  </a:cubicBezTo>
                  <a:cubicBezTo>
                    <a:pt x="8148" y="12276"/>
                    <a:pt x="9106" y="12029"/>
                    <a:pt x="9373" y="13071"/>
                  </a:cubicBezTo>
                  <a:cubicBezTo>
                    <a:pt x="9393" y="13164"/>
                    <a:pt x="9413" y="13257"/>
                    <a:pt x="9426" y="13338"/>
                  </a:cubicBezTo>
                  <a:cubicBezTo>
                    <a:pt x="9714" y="13058"/>
                    <a:pt x="9993" y="12770"/>
                    <a:pt x="10220" y="12442"/>
                  </a:cubicBezTo>
                  <a:cubicBezTo>
                    <a:pt x="10767" y="11656"/>
                    <a:pt x="10962" y="10841"/>
                    <a:pt x="10881" y="9885"/>
                  </a:cubicBezTo>
                  <a:cubicBezTo>
                    <a:pt x="10848" y="9572"/>
                    <a:pt x="10654" y="9017"/>
                    <a:pt x="10796" y="8729"/>
                  </a:cubicBezTo>
                  <a:cubicBezTo>
                    <a:pt x="10892" y="8528"/>
                    <a:pt x="10963" y="8513"/>
                    <a:pt x="11102" y="8513"/>
                  </a:cubicBezTo>
                  <a:cubicBezTo>
                    <a:pt x="11126" y="8513"/>
                    <a:pt x="11152" y="8514"/>
                    <a:pt x="11181" y="8514"/>
                  </a:cubicBezTo>
                  <a:cubicBezTo>
                    <a:pt x="11217" y="8514"/>
                    <a:pt x="11257" y="8513"/>
                    <a:pt x="11303" y="8510"/>
                  </a:cubicBezTo>
                  <a:cubicBezTo>
                    <a:pt x="12170" y="8450"/>
                    <a:pt x="12900" y="8450"/>
                    <a:pt x="13581" y="7756"/>
                  </a:cubicBezTo>
                  <a:cubicBezTo>
                    <a:pt x="13995" y="7335"/>
                    <a:pt x="14347" y="6500"/>
                    <a:pt x="14214" y="5903"/>
                  </a:cubicBezTo>
                  <a:cubicBezTo>
                    <a:pt x="14107" y="5490"/>
                    <a:pt x="13520" y="5003"/>
                    <a:pt x="13873" y="4562"/>
                  </a:cubicBezTo>
                  <a:cubicBezTo>
                    <a:pt x="14006" y="4408"/>
                    <a:pt x="14367" y="4363"/>
                    <a:pt x="14549" y="4262"/>
                  </a:cubicBezTo>
                  <a:cubicBezTo>
                    <a:pt x="14934" y="4075"/>
                    <a:pt x="15182" y="3776"/>
                    <a:pt x="15437" y="3435"/>
                  </a:cubicBezTo>
                  <a:cubicBezTo>
                    <a:pt x="15831" y="2919"/>
                    <a:pt x="15903" y="2352"/>
                    <a:pt x="15685" y="1757"/>
                  </a:cubicBezTo>
                  <a:cubicBezTo>
                    <a:pt x="15656" y="1663"/>
                    <a:pt x="15624" y="1570"/>
                    <a:pt x="15583" y="1469"/>
                  </a:cubicBezTo>
                  <a:lnTo>
                    <a:pt x="15583" y="1456"/>
                  </a:lnTo>
                  <a:cubicBezTo>
                    <a:pt x="15336" y="767"/>
                    <a:pt x="14963" y="42"/>
                    <a:pt x="14160" y="13"/>
                  </a:cubicBezTo>
                  <a:cubicBezTo>
                    <a:pt x="14135" y="12"/>
                    <a:pt x="14111" y="12"/>
                    <a:pt x="14087" y="12"/>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7"/>
            <p:cNvSpPr/>
            <p:nvPr/>
          </p:nvSpPr>
          <p:spPr>
            <a:xfrm>
              <a:off x="2851200" y="3010825"/>
              <a:ext cx="344800" cy="290075"/>
            </a:xfrm>
            <a:custGeom>
              <a:rect b="b" l="l" r="r" t="t"/>
              <a:pathLst>
                <a:path extrusionOk="0" h="11603" w="13792">
                  <a:moveTo>
                    <a:pt x="7481" y="1"/>
                  </a:moveTo>
                  <a:cubicBezTo>
                    <a:pt x="7342" y="1"/>
                    <a:pt x="7210" y="22"/>
                    <a:pt x="7098" y="74"/>
                  </a:cubicBezTo>
                  <a:cubicBezTo>
                    <a:pt x="6632" y="268"/>
                    <a:pt x="6758" y="957"/>
                    <a:pt x="6251" y="1164"/>
                  </a:cubicBezTo>
                  <a:cubicBezTo>
                    <a:pt x="6105" y="1224"/>
                    <a:pt x="5935" y="1250"/>
                    <a:pt x="5753" y="1250"/>
                  </a:cubicBezTo>
                  <a:cubicBezTo>
                    <a:pt x="5087" y="1250"/>
                    <a:pt x="4255" y="912"/>
                    <a:pt x="3787" y="702"/>
                  </a:cubicBezTo>
                  <a:cubicBezTo>
                    <a:pt x="3592" y="609"/>
                    <a:pt x="3373" y="463"/>
                    <a:pt x="3158" y="341"/>
                  </a:cubicBezTo>
                  <a:cubicBezTo>
                    <a:pt x="2960" y="227"/>
                    <a:pt x="2753" y="122"/>
                    <a:pt x="2559" y="102"/>
                  </a:cubicBezTo>
                  <a:cubicBezTo>
                    <a:pt x="2537" y="99"/>
                    <a:pt x="2514" y="98"/>
                    <a:pt x="2492" y="98"/>
                  </a:cubicBezTo>
                  <a:cubicBezTo>
                    <a:pt x="2151" y="98"/>
                    <a:pt x="1796" y="375"/>
                    <a:pt x="1476" y="455"/>
                  </a:cubicBezTo>
                  <a:cubicBezTo>
                    <a:pt x="961" y="596"/>
                    <a:pt x="434" y="690"/>
                    <a:pt x="0" y="949"/>
                  </a:cubicBezTo>
                  <a:cubicBezTo>
                    <a:pt x="54" y="970"/>
                    <a:pt x="106" y="1010"/>
                    <a:pt x="134" y="1063"/>
                  </a:cubicBezTo>
                  <a:cubicBezTo>
                    <a:pt x="288" y="1318"/>
                    <a:pt x="114" y="1805"/>
                    <a:pt x="155" y="2093"/>
                  </a:cubicBezTo>
                  <a:cubicBezTo>
                    <a:pt x="239" y="2639"/>
                    <a:pt x="487" y="2753"/>
                    <a:pt x="969" y="2806"/>
                  </a:cubicBezTo>
                  <a:cubicBezTo>
                    <a:pt x="1395" y="2847"/>
                    <a:pt x="1464" y="3041"/>
                    <a:pt x="1622" y="3402"/>
                  </a:cubicBezTo>
                  <a:cubicBezTo>
                    <a:pt x="1784" y="3787"/>
                    <a:pt x="1962" y="4147"/>
                    <a:pt x="2303" y="4415"/>
                  </a:cubicBezTo>
                  <a:cubicBezTo>
                    <a:pt x="2457" y="4549"/>
                    <a:pt x="2651" y="4650"/>
                    <a:pt x="2838" y="4736"/>
                  </a:cubicBezTo>
                  <a:cubicBezTo>
                    <a:pt x="3065" y="4837"/>
                    <a:pt x="3414" y="4837"/>
                    <a:pt x="3613" y="4970"/>
                  </a:cubicBezTo>
                  <a:cubicBezTo>
                    <a:pt x="3794" y="5096"/>
                    <a:pt x="3828" y="5352"/>
                    <a:pt x="4002" y="5498"/>
                  </a:cubicBezTo>
                  <a:cubicBezTo>
                    <a:pt x="4189" y="5640"/>
                    <a:pt x="4476" y="5672"/>
                    <a:pt x="4683" y="5777"/>
                  </a:cubicBezTo>
                  <a:cubicBezTo>
                    <a:pt x="5055" y="5960"/>
                    <a:pt x="5242" y="6373"/>
                    <a:pt x="5343" y="6774"/>
                  </a:cubicBezTo>
                  <a:cubicBezTo>
                    <a:pt x="5437" y="7156"/>
                    <a:pt x="5424" y="8003"/>
                    <a:pt x="5838" y="8218"/>
                  </a:cubicBezTo>
                  <a:cubicBezTo>
                    <a:pt x="5899" y="8249"/>
                    <a:pt x="5959" y="8263"/>
                    <a:pt x="6017" y="8263"/>
                  </a:cubicBezTo>
                  <a:cubicBezTo>
                    <a:pt x="6364" y="8263"/>
                    <a:pt x="6670" y="7789"/>
                    <a:pt x="7039" y="7789"/>
                  </a:cubicBezTo>
                  <a:cubicBezTo>
                    <a:pt x="7081" y="7789"/>
                    <a:pt x="7124" y="7795"/>
                    <a:pt x="7168" y="7808"/>
                  </a:cubicBezTo>
                  <a:cubicBezTo>
                    <a:pt x="7467" y="7902"/>
                    <a:pt x="7427" y="8177"/>
                    <a:pt x="7508" y="8477"/>
                  </a:cubicBezTo>
                  <a:cubicBezTo>
                    <a:pt x="7594" y="8765"/>
                    <a:pt x="7755" y="9057"/>
                    <a:pt x="7901" y="9324"/>
                  </a:cubicBezTo>
                  <a:cubicBezTo>
                    <a:pt x="8189" y="9912"/>
                    <a:pt x="8756" y="10252"/>
                    <a:pt x="9231" y="10675"/>
                  </a:cubicBezTo>
                  <a:cubicBezTo>
                    <a:pt x="9718" y="11116"/>
                    <a:pt x="10107" y="11408"/>
                    <a:pt x="10654" y="11603"/>
                  </a:cubicBezTo>
                  <a:cubicBezTo>
                    <a:pt x="10687" y="11509"/>
                    <a:pt x="10727" y="11416"/>
                    <a:pt x="10767" y="11335"/>
                  </a:cubicBezTo>
                  <a:cubicBezTo>
                    <a:pt x="11100" y="10715"/>
                    <a:pt x="11830" y="10901"/>
                    <a:pt x="12182" y="10447"/>
                  </a:cubicBezTo>
                  <a:cubicBezTo>
                    <a:pt x="12843" y="9580"/>
                    <a:pt x="10180" y="8530"/>
                    <a:pt x="12056" y="8190"/>
                  </a:cubicBezTo>
                  <a:cubicBezTo>
                    <a:pt x="13110" y="7995"/>
                    <a:pt x="13791" y="7115"/>
                    <a:pt x="13585" y="6025"/>
                  </a:cubicBezTo>
                  <a:cubicBezTo>
                    <a:pt x="13471" y="5436"/>
                    <a:pt x="13212" y="4970"/>
                    <a:pt x="12924" y="4508"/>
                  </a:cubicBezTo>
                  <a:cubicBezTo>
                    <a:pt x="12657" y="4063"/>
                    <a:pt x="12665" y="3714"/>
                    <a:pt x="12584" y="3280"/>
                  </a:cubicBezTo>
                  <a:cubicBezTo>
                    <a:pt x="12571" y="3199"/>
                    <a:pt x="12551" y="3106"/>
                    <a:pt x="12531" y="3013"/>
                  </a:cubicBezTo>
                  <a:cubicBezTo>
                    <a:pt x="12264" y="1971"/>
                    <a:pt x="11306" y="2218"/>
                    <a:pt x="10666" y="1630"/>
                  </a:cubicBezTo>
                  <a:cubicBezTo>
                    <a:pt x="10346" y="1331"/>
                    <a:pt x="10378" y="897"/>
                    <a:pt x="9972" y="669"/>
                  </a:cubicBezTo>
                  <a:cubicBezTo>
                    <a:pt x="9592" y="455"/>
                    <a:pt x="8943" y="422"/>
                    <a:pt x="8522" y="248"/>
                  </a:cubicBezTo>
                  <a:cubicBezTo>
                    <a:pt x="8261" y="142"/>
                    <a:pt x="7844" y="1"/>
                    <a:pt x="748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7"/>
            <p:cNvSpPr/>
            <p:nvPr/>
          </p:nvSpPr>
          <p:spPr>
            <a:xfrm>
              <a:off x="2816950" y="1565750"/>
              <a:ext cx="93050" cy="155000"/>
            </a:xfrm>
            <a:custGeom>
              <a:rect b="b" l="l" r="r" t="t"/>
              <a:pathLst>
                <a:path extrusionOk="0" h="6200" w="3722">
                  <a:moveTo>
                    <a:pt x="3237" y="0"/>
                  </a:moveTo>
                  <a:cubicBezTo>
                    <a:pt x="2657" y="0"/>
                    <a:pt x="1601" y="563"/>
                    <a:pt x="1257" y="944"/>
                  </a:cubicBezTo>
                  <a:cubicBezTo>
                    <a:pt x="844" y="1407"/>
                    <a:pt x="1070" y="2121"/>
                    <a:pt x="1070" y="2675"/>
                  </a:cubicBezTo>
                  <a:cubicBezTo>
                    <a:pt x="1083" y="3429"/>
                    <a:pt x="576" y="3762"/>
                    <a:pt x="268" y="4391"/>
                  </a:cubicBezTo>
                  <a:cubicBezTo>
                    <a:pt x="0" y="4913"/>
                    <a:pt x="0" y="5607"/>
                    <a:pt x="28" y="6194"/>
                  </a:cubicBezTo>
                  <a:cubicBezTo>
                    <a:pt x="96" y="6198"/>
                    <a:pt x="161" y="6200"/>
                    <a:pt x="225" y="6200"/>
                  </a:cubicBezTo>
                  <a:cubicBezTo>
                    <a:pt x="744" y="6200"/>
                    <a:pt x="1154" y="6067"/>
                    <a:pt x="1403" y="5526"/>
                  </a:cubicBezTo>
                  <a:cubicBezTo>
                    <a:pt x="1618" y="5040"/>
                    <a:pt x="1497" y="4398"/>
                    <a:pt x="1886" y="3977"/>
                  </a:cubicBezTo>
                  <a:cubicBezTo>
                    <a:pt x="2238" y="3584"/>
                    <a:pt x="2786" y="3564"/>
                    <a:pt x="3073" y="3081"/>
                  </a:cubicBezTo>
                  <a:cubicBezTo>
                    <a:pt x="3340" y="2635"/>
                    <a:pt x="3332" y="2108"/>
                    <a:pt x="3361" y="1605"/>
                  </a:cubicBezTo>
                  <a:cubicBezTo>
                    <a:pt x="3394" y="1232"/>
                    <a:pt x="3722" y="531"/>
                    <a:pt x="3321" y="5"/>
                  </a:cubicBezTo>
                  <a:cubicBezTo>
                    <a:pt x="3294" y="2"/>
                    <a:pt x="3266" y="0"/>
                    <a:pt x="3237"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7"/>
            <p:cNvSpPr/>
            <p:nvPr/>
          </p:nvSpPr>
          <p:spPr>
            <a:xfrm>
              <a:off x="2661225" y="4609300"/>
              <a:ext cx="70625" cy="59900"/>
            </a:xfrm>
            <a:custGeom>
              <a:rect b="b" l="l" r="r" t="t"/>
              <a:pathLst>
                <a:path extrusionOk="0" h="2396" w="2825">
                  <a:moveTo>
                    <a:pt x="836" y="0"/>
                  </a:moveTo>
                  <a:cubicBezTo>
                    <a:pt x="696" y="0"/>
                    <a:pt x="555" y="42"/>
                    <a:pt x="420" y="149"/>
                  </a:cubicBezTo>
                  <a:cubicBezTo>
                    <a:pt x="412" y="146"/>
                    <a:pt x="404" y="145"/>
                    <a:pt x="396" y="145"/>
                  </a:cubicBezTo>
                  <a:cubicBezTo>
                    <a:pt x="224" y="145"/>
                    <a:pt x="1" y="737"/>
                    <a:pt x="40" y="903"/>
                  </a:cubicBezTo>
                  <a:cubicBezTo>
                    <a:pt x="112" y="1243"/>
                    <a:pt x="558" y="1170"/>
                    <a:pt x="785" y="1272"/>
                  </a:cubicBezTo>
                  <a:cubicBezTo>
                    <a:pt x="1247" y="1491"/>
                    <a:pt x="1187" y="2273"/>
                    <a:pt x="1742" y="2387"/>
                  </a:cubicBezTo>
                  <a:cubicBezTo>
                    <a:pt x="1775" y="2392"/>
                    <a:pt x="1808" y="2395"/>
                    <a:pt x="1840" y="2395"/>
                  </a:cubicBezTo>
                  <a:cubicBezTo>
                    <a:pt x="2313" y="2395"/>
                    <a:pt x="2634" y="1772"/>
                    <a:pt x="2702" y="1377"/>
                  </a:cubicBezTo>
                  <a:cubicBezTo>
                    <a:pt x="2824" y="729"/>
                    <a:pt x="2390" y="675"/>
                    <a:pt x="1928" y="489"/>
                  </a:cubicBezTo>
                  <a:cubicBezTo>
                    <a:pt x="1687" y="388"/>
                    <a:pt x="1264" y="0"/>
                    <a:pt x="836"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7"/>
            <p:cNvSpPr/>
            <p:nvPr/>
          </p:nvSpPr>
          <p:spPr>
            <a:xfrm>
              <a:off x="2626100" y="1712600"/>
              <a:ext cx="102900" cy="94450"/>
            </a:xfrm>
            <a:custGeom>
              <a:rect b="b" l="l" r="r" t="t"/>
              <a:pathLst>
                <a:path extrusionOk="0" h="3778" w="4116">
                  <a:moveTo>
                    <a:pt x="2466" y="0"/>
                  </a:moveTo>
                  <a:cubicBezTo>
                    <a:pt x="2012" y="32"/>
                    <a:pt x="1849" y="507"/>
                    <a:pt x="1529" y="722"/>
                  </a:cubicBezTo>
                  <a:cubicBezTo>
                    <a:pt x="1168" y="961"/>
                    <a:pt x="674" y="981"/>
                    <a:pt x="362" y="1282"/>
                  </a:cubicBezTo>
                  <a:cubicBezTo>
                    <a:pt x="1" y="1662"/>
                    <a:pt x="21" y="2805"/>
                    <a:pt x="220" y="3312"/>
                  </a:cubicBezTo>
                  <a:cubicBezTo>
                    <a:pt x="353" y="3651"/>
                    <a:pt x="531" y="3777"/>
                    <a:pt x="721" y="3777"/>
                  </a:cubicBezTo>
                  <a:cubicBezTo>
                    <a:pt x="1086" y="3777"/>
                    <a:pt x="1495" y="3316"/>
                    <a:pt x="1724" y="3012"/>
                  </a:cubicBezTo>
                  <a:cubicBezTo>
                    <a:pt x="2238" y="2331"/>
                    <a:pt x="3228" y="2506"/>
                    <a:pt x="3767" y="1817"/>
                  </a:cubicBezTo>
                  <a:cubicBezTo>
                    <a:pt x="3994" y="1529"/>
                    <a:pt x="4115" y="1030"/>
                    <a:pt x="3795" y="762"/>
                  </a:cubicBezTo>
                  <a:cubicBezTo>
                    <a:pt x="3684" y="662"/>
                    <a:pt x="3571" y="626"/>
                    <a:pt x="3456" y="626"/>
                  </a:cubicBezTo>
                  <a:cubicBezTo>
                    <a:pt x="3170" y="626"/>
                    <a:pt x="2873" y="849"/>
                    <a:pt x="2565" y="849"/>
                  </a:cubicBezTo>
                  <a:cubicBezTo>
                    <a:pt x="2552" y="849"/>
                    <a:pt x="2539" y="849"/>
                    <a:pt x="2526" y="848"/>
                  </a:cubicBezTo>
                  <a:cubicBezTo>
                    <a:pt x="2498" y="608"/>
                    <a:pt x="2526" y="320"/>
                    <a:pt x="2478" y="105"/>
                  </a:cubicBezTo>
                  <a:cubicBezTo>
                    <a:pt x="2592" y="81"/>
                    <a:pt x="2693" y="81"/>
                    <a:pt x="2466"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7"/>
            <p:cNvSpPr/>
            <p:nvPr/>
          </p:nvSpPr>
          <p:spPr>
            <a:xfrm>
              <a:off x="2479450" y="4613475"/>
              <a:ext cx="143350" cy="97950"/>
            </a:xfrm>
            <a:custGeom>
              <a:rect b="b" l="l" r="r" t="t"/>
              <a:pathLst>
                <a:path extrusionOk="0" h="3918" w="5734">
                  <a:moveTo>
                    <a:pt x="3413" y="0"/>
                  </a:moveTo>
                  <a:cubicBezTo>
                    <a:pt x="3149" y="0"/>
                    <a:pt x="2895" y="23"/>
                    <a:pt x="2713" y="42"/>
                  </a:cubicBezTo>
                  <a:cubicBezTo>
                    <a:pt x="2259" y="95"/>
                    <a:pt x="2145" y="322"/>
                    <a:pt x="1833" y="590"/>
                  </a:cubicBezTo>
                  <a:cubicBezTo>
                    <a:pt x="1599" y="796"/>
                    <a:pt x="1278" y="796"/>
                    <a:pt x="978" y="796"/>
                  </a:cubicBezTo>
                  <a:cubicBezTo>
                    <a:pt x="862" y="796"/>
                    <a:pt x="725" y="780"/>
                    <a:pt x="592" y="780"/>
                  </a:cubicBezTo>
                  <a:cubicBezTo>
                    <a:pt x="440" y="780"/>
                    <a:pt x="295" y="801"/>
                    <a:pt x="196" y="890"/>
                  </a:cubicBezTo>
                  <a:cubicBezTo>
                    <a:pt x="50" y="1024"/>
                    <a:pt x="1" y="1344"/>
                    <a:pt x="70" y="1518"/>
                  </a:cubicBezTo>
                  <a:cubicBezTo>
                    <a:pt x="70" y="1859"/>
                    <a:pt x="123" y="2779"/>
                    <a:pt x="557" y="2848"/>
                  </a:cubicBezTo>
                  <a:cubicBezTo>
                    <a:pt x="571" y="2850"/>
                    <a:pt x="585" y="2851"/>
                    <a:pt x="599" y="2851"/>
                  </a:cubicBezTo>
                  <a:cubicBezTo>
                    <a:pt x="909" y="2851"/>
                    <a:pt x="1046" y="2302"/>
                    <a:pt x="1103" y="2065"/>
                  </a:cubicBezTo>
                  <a:cubicBezTo>
                    <a:pt x="1147" y="2058"/>
                    <a:pt x="1189" y="2054"/>
                    <a:pt x="1229" y="2054"/>
                  </a:cubicBezTo>
                  <a:cubicBezTo>
                    <a:pt x="1599" y="2054"/>
                    <a:pt x="1785" y="2350"/>
                    <a:pt x="1793" y="2693"/>
                  </a:cubicBezTo>
                  <a:cubicBezTo>
                    <a:pt x="1799" y="3023"/>
                    <a:pt x="1856" y="3084"/>
                    <a:pt x="1955" y="3084"/>
                  </a:cubicBezTo>
                  <a:cubicBezTo>
                    <a:pt x="2013" y="3084"/>
                    <a:pt x="2086" y="3063"/>
                    <a:pt x="2172" y="3063"/>
                  </a:cubicBezTo>
                  <a:cubicBezTo>
                    <a:pt x="2249" y="3063"/>
                    <a:pt x="2337" y="3080"/>
                    <a:pt x="2433" y="3148"/>
                  </a:cubicBezTo>
                  <a:cubicBezTo>
                    <a:pt x="2547" y="3241"/>
                    <a:pt x="2607" y="3520"/>
                    <a:pt x="2742" y="3634"/>
                  </a:cubicBezTo>
                  <a:cubicBezTo>
                    <a:pt x="2875" y="3767"/>
                    <a:pt x="3034" y="3829"/>
                    <a:pt x="3195" y="3870"/>
                  </a:cubicBezTo>
                  <a:cubicBezTo>
                    <a:pt x="3327" y="3902"/>
                    <a:pt x="3463" y="3918"/>
                    <a:pt x="3598" y="3918"/>
                  </a:cubicBezTo>
                  <a:cubicBezTo>
                    <a:pt x="4025" y="3918"/>
                    <a:pt x="4447" y="3757"/>
                    <a:pt x="4712" y="3427"/>
                  </a:cubicBezTo>
                  <a:cubicBezTo>
                    <a:pt x="4898" y="3200"/>
                    <a:pt x="4951" y="2933"/>
                    <a:pt x="5064" y="2686"/>
                  </a:cubicBezTo>
                  <a:cubicBezTo>
                    <a:pt x="5165" y="2467"/>
                    <a:pt x="5300" y="2313"/>
                    <a:pt x="5445" y="2126"/>
                  </a:cubicBezTo>
                  <a:cubicBezTo>
                    <a:pt x="5567" y="1964"/>
                    <a:pt x="5733" y="1757"/>
                    <a:pt x="5672" y="1530"/>
                  </a:cubicBezTo>
                  <a:cubicBezTo>
                    <a:pt x="5620" y="1303"/>
                    <a:pt x="5425" y="1271"/>
                    <a:pt x="5186" y="1210"/>
                  </a:cubicBezTo>
                  <a:cubicBezTo>
                    <a:pt x="4910" y="1137"/>
                    <a:pt x="4825" y="1170"/>
                    <a:pt x="4712" y="890"/>
                  </a:cubicBezTo>
                  <a:cubicBezTo>
                    <a:pt x="4630" y="675"/>
                    <a:pt x="4651" y="435"/>
                    <a:pt x="4476" y="261"/>
                  </a:cubicBezTo>
                  <a:cubicBezTo>
                    <a:pt x="4250" y="55"/>
                    <a:pt x="3820" y="0"/>
                    <a:pt x="341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7"/>
            <p:cNvSpPr/>
            <p:nvPr/>
          </p:nvSpPr>
          <p:spPr>
            <a:xfrm>
              <a:off x="2426275" y="1397300"/>
              <a:ext cx="61425" cy="74375"/>
            </a:xfrm>
            <a:custGeom>
              <a:rect b="b" l="l" r="r" t="t"/>
              <a:pathLst>
                <a:path extrusionOk="0" h="2975" w="2457">
                  <a:moveTo>
                    <a:pt x="0" y="0"/>
                  </a:moveTo>
                  <a:lnTo>
                    <a:pt x="0" y="0"/>
                  </a:lnTo>
                  <a:cubicBezTo>
                    <a:pt x="10" y="607"/>
                    <a:pt x="691" y="2974"/>
                    <a:pt x="1528" y="2974"/>
                  </a:cubicBezTo>
                  <a:cubicBezTo>
                    <a:pt x="1659" y="2974"/>
                    <a:pt x="1793" y="2916"/>
                    <a:pt x="1930" y="2786"/>
                  </a:cubicBezTo>
                  <a:cubicBezTo>
                    <a:pt x="2457" y="2287"/>
                    <a:pt x="2023" y="1424"/>
                    <a:pt x="1787" y="949"/>
                  </a:cubicBezTo>
                  <a:cubicBezTo>
                    <a:pt x="1447" y="297"/>
                    <a:pt x="1208" y="94"/>
                    <a:pt x="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7"/>
            <p:cNvSpPr/>
            <p:nvPr/>
          </p:nvSpPr>
          <p:spPr>
            <a:xfrm>
              <a:off x="2414725" y="1269625"/>
              <a:ext cx="128375" cy="102250"/>
            </a:xfrm>
            <a:custGeom>
              <a:rect b="b" l="l" r="r" t="t"/>
              <a:pathLst>
                <a:path extrusionOk="0" h="4090" w="5135">
                  <a:moveTo>
                    <a:pt x="999" y="0"/>
                  </a:moveTo>
                  <a:cubicBezTo>
                    <a:pt x="509" y="0"/>
                    <a:pt x="136" y="61"/>
                    <a:pt x="174" y="267"/>
                  </a:cubicBezTo>
                  <a:cubicBezTo>
                    <a:pt x="0" y="620"/>
                    <a:pt x="640" y="1062"/>
                    <a:pt x="908" y="1354"/>
                  </a:cubicBezTo>
                  <a:cubicBezTo>
                    <a:pt x="1362" y="1857"/>
                    <a:pt x="1329" y="1990"/>
                    <a:pt x="1422" y="2651"/>
                  </a:cubicBezTo>
                  <a:cubicBezTo>
                    <a:pt x="1510" y="3295"/>
                    <a:pt x="1835" y="4089"/>
                    <a:pt x="2265" y="4089"/>
                  </a:cubicBezTo>
                  <a:cubicBezTo>
                    <a:pt x="2449" y="4089"/>
                    <a:pt x="2653" y="3944"/>
                    <a:pt x="2865" y="3580"/>
                  </a:cubicBezTo>
                  <a:cubicBezTo>
                    <a:pt x="3113" y="3166"/>
                    <a:pt x="3198" y="2757"/>
                    <a:pt x="3608" y="2465"/>
                  </a:cubicBezTo>
                  <a:cubicBezTo>
                    <a:pt x="4081" y="2145"/>
                    <a:pt x="4568" y="2218"/>
                    <a:pt x="4775" y="1528"/>
                  </a:cubicBezTo>
                  <a:cubicBezTo>
                    <a:pt x="5135" y="381"/>
                    <a:pt x="3878" y="126"/>
                    <a:pt x="3022" y="126"/>
                  </a:cubicBezTo>
                  <a:cubicBezTo>
                    <a:pt x="3001" y="126"/>
                    <a:pt x="2980" y="126"/>
                    <a:pt x="2959" y="126"/>
                  </a:cubicBezTo>
                  <a:cubicBezTo>
                    <a:pt x="2648" y="126"/>
                    <a:pt x="1703" y="0"/>
                    <a:pt x="999"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7"/>
            <p:cNvSpPr/>
            <p:nvPr/>
          </p:nvSpPr>
          <p:spPr>
            <a:xfrm>
              <a:off x="2319850" y="4698150"/>
              <a:ext cx="65200" cy="72725"/>
            </a:xfrm>
            <a:custGeom>
              <a:rect b="b" l="l" r="r" t="t"/>
              <a:pathLst>
                <a:path extrusionOk="0" h="2909" w="2608">
                  <a:moveTo>
                    <a:pt x="1482" y="1"/>
                  </a:moveTo>
                  <a:cubicBezTo>
                    <a:pt x="1292" y="1"/>
                    <a:pt x="1109" y="60"/>
                    <a:pt x="908" y="142"/>
                  </a:cubicBezTo>
                  <a:cubicBezTo>
                    <a:pt x="669" y="247"/>
                    <a:pt x="235" y="328"/>
                    <a:pt x="142" y="608"/>
                  </a:cubicBezTo>
                  <a:cubicBezTo>
                    <a:pt x="1" y="1022"/>
                    <a:pt x="475" y="896"/>
                    <a:pt x="434" y="1204"/>
                  </a:cubicBezTo>
                  <a:cubicBezTo>
                    <a:pt x="422" y="1383"/>
                    <a:pt x="227" y="1362"/>
                    <a:pt x="308" y="1565"/>
                  </a:cubicBezTo>
                  <a:cubicBezTo>
                    <a:pt x="369" y="1710"/>
                    <a:pt x="617" y="1585"/>
                    <a:pt x="649" y="1958"/>
                  </a:cubicBezTo>
                  <a:cubicBezTo>
                    <a:pt x="349" y="2144"/>
                    <a:pt x="308" y="2545"/>
                    <a:pt x="588" y="2700"/>
                  </a:cubicBezTo>
                  <a:cubicBezTo>
                    <a:pt x="747" y="2796"/>
                    <a:pt x="1118" y="2909"/>
                    <a:pt x="1348" y="2909"/>
                  </a:cubicBezTo>
                  <a:cubicBezTo>
                    <a:pt x="1387" y="2909"/>
                    <a:pt x="1422" y="2905"/>
                    <a:pt x="1451" y="2898"/>
                  </a:cubicBezTo>
                  <a:cubicBezTo>
                    <a:pt x="1723" y="2825"/>
                    <a:pt x="1764" y="2412"/>
                    <a:pt x="1650" y="2144"/>
                  </a:cubicBezTo>
                  <a:cubicBezTo>
                    <a:pt x="1517" y="1791"/>
                    <a:pt x="1217" y="1699"/>
                    <a:pt x="1638" y="1422"/>
                  </a:cubicBezTo>
                  <a:cubicBezTo>
                    <a:pt x="2112" y="1123"/>
                    <a:pt x="2607" y="380"/>
                    <a:pt x="1857" y="81"/>
                  </a:cubicBezTo>
                  <a:cubicBezTo>
                    <a:pt x="1725" y="24"/>
                    <a:pt x="1602" y="1"/>
                    <a:pt x="148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7"/>
            <p:cNvSpPr/>
            <p:nvPr/>
          </p:nvSpPr>
          <p:spPr>
            <a:xfrm>
              <a:off x="2313825" y="2394900"/>
              <a:ext cx="64825" cy="68225"/>
            </a:xfrm>
            <a:custGeom>
              <a:rect b="b" l="l" r="r" t="t"/>
              <a:pathLst>
                <a:path extrusionOk="0" h="2729" w="2593">
                  <a:moveTo>
                    <a:pt x="1391" y="0"/>
                  </a:moveTo>
                  <a:cubicBezTo>
                    <a:pt x="1089" y="0"/>
                    <a:pt x="615" y="73"/>
                    <a:pt x="456" y="266"/>
                  </a:cubicBezTo>
                  <a:cubicBezTo>
                    <a:pt x="221" y="545"/>
                    <a:pt x="403" y="927"/>
                    <a:pt x="403" y="1256"/>
                  </a:cubicBezTo>
                  <a:cubicBezTo>
                    <a:pt x="403" y="1571"/>
                    <a:pt x="1" y="2729"/>
                    <a:pt x="493" y="2729"/>
                  </a:cubicBezTo>
                  <a:cubicBezTo>
                    <a:pt x="550" y="2729"/>
                    <a:pt x="620" y="2713"/>
                    <a:pt x="704" y="2678"/>
                  </a:cubicBezTo>
                  <a:cubicBezTo>
                    <a:pt x="1036" y="2545"/>
                    <a:pt x="1004" y="2042"/>
                    <a:pt x="1251" y="1802"/>
                  </a:cubicBezTo>
                  <a:cubicBezTo>
                    <a:pt x="1477" y="1587"/>
                    <a:pt x="1830" y="1656"/>
                    <a:pt x="2053" y="1454"/>
                  </a:cubicBezTo>
                  <a:cubicBezTo>
                    <a:pt x="2592" y="955"/>
                    <a:pt x="2313" y="266"/>
                    <a:pt x="1531" y="6"/>
                  </a:cubicBezTo>
                  <a:cubicBezTo>
                    <a:pt x="1491" y="2"/>
                    <a:pt x="1444" y="0"/>
                    <a:pt x="139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7"/>
            <p:cNvSpPr/>
            <p:nvPr/>
          </p:nvSpPr>
          <p:spPr>
            <a:xfrm>
              <a:off x="2297150" y="1766525"/>
              <a:ext cx="115875" cy="99850"/>
            </a:xfrm>
            <a:custGeom>
              <a:rect b="b" l="l" r="r" t="t"/>
              <a:pathLst>
                <a:path extrusionOk="0" h="3994" w="4635">
                  <a:moveTo>
                    <a:pt x="3573" y="0"/>
                  </a:moveTo>
                  <a:cubicBezTo>
                    <a:pt x="3569" y="0"/>
                    <a:pt x="3564" y="0"/>
                    <a:pt x="3560" y="0"/>
                  </a:cubicBezTo>
                  <a:cubicBezTo>
                    <a:pt x="3113" y="0"/>
                    <a:pt x="2679" y="360"/>
                    <a:pt x="2331" y="547"/>
                  </a:cubicBezTo>
                  <a:cubicBezTo>
                    <a:pt x="1910" y="774"/>
                    <a:pt x="1577" y="762"/>
                    <a:pt x="1135" y="843"/>
                  </a:cubicBezTo>
                  <a:cubicBezTo>
                    <a:pt x="608" y="936"/>
                    <a:pt x="669" y="1082"/>
                    <a:pt x="608" y="1557"/>
                  </a:cubicBezTo>
                  <a:cubicBezTo>
                    <a:pt x="548" y="2019"/>
                    <a:pt x="280" y="2433"/>
                    <a:pt x="228" y="2899"/>
                  </a:cubicBezTo>
                  <a:cubicBezTo>
                    <a:pt x="174" y="3133"/>
                    <a:pt x="0" y="3660"/>
                    <a:pt x="195" y="3887"/>
                  </a:cubicBezTo>
                  <a:cubicBezTo>
                    <a:pt x="268" y="3963"/>
                    <a:pt x="362" y="3994"/>
                    <a:pt x="466" y="3994"/>
                  </a:cubicBezTo>
                  <a:cubicBezTo>
                    <a:pt x="744" y="3994"/>
                    <a:pt x="1089" y="3778"/>
                    <a:pt x="1269" y="3649"/>
                  </a:cubicBezTo>
                  <a:cubicBezTo>
                    <a:pt x="1711" y="3340"/>
                    <a:pt x="2011" y="2938"/>
                    <a:pt x="2392" y="2586"/>
                  </a:cubicBezTo>
                  <a:cubicBezTo>
                    <a:pt x="2692" y="2311"/>
                    <a:pt x="3033" y="2124"/>
                    <a:pt x="3321" y="1864"/>
                  </a:cubicBezTo>
                  <a:cubicBezTo>
                    <a:pt x="3732" y="1505"/>
                    <a:pt x="4634" y="0"/>
                    <a:pt x="357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7"/>
            <p:cNvSpPr/>
            <p:nvPr/>
          </p:nvSpPr>
          <p:spPr>
            <a:xfrm>
              <a:off x="2233375" y="2113000"/>
              <a:ext cx="64300" cy="80125"/>
            </a:xfrm>
            <a:custGeom>
              <a:rect b="b" l="l" r="r" t="t"/>
              <a:pathLst>
                <a:path extrusionOk="0" h="3205" w="2572">
                  <a:moveTo>
                    <a:pt x="2105" y="0"/>
                  </a:moveTo>
                  <a:cubicBezTo>
                    <a:pt x="1497" y="309"/>
                    <a:pt x="654" y="629"/>
                    <a:pt x="500" y="1371"/>
                  </a:cubicBezTo>
                  <a:cubicBezTo>
                    <a:pt x="448" y="1630"/>
                    <a:pt x="549" y="1931"/>
                    <a:pt x="476" y="2186"/>
                  </a:cubicBezTo>
                  <a:cubicBezTo>
                    <a:pt x="386" y="2550"/>
                    <a:pt x="1" y="2778"/>
                    <a:pt x="66" y="3187"/>
                  </a:cubicBezTo>
                  <a:cubicBezTo>
                    <a:pt x="140" y="3199"/>
                    <a:pt x="210" y="3204"/>
                    <a:pt x="275" y="3204"/>
                  </a:cubicBezTo>
                  <a:cubicBezTo>
                    <a:pt x="1065" y="3204"/>
                    <a:pt x="1258" y="2393"/>
                    <a:pt x="1850" y="2004"/>
                  </a:cubicBezTo>
                  <a:cubicBezTo>
                    <a:pt x="2244" y="1744"/>
                    <a:pt x="2478" y="1663"/>
                    <a:pt x="2539" y="1148"/>
                  </a:cubicBezTo>
                  <a:cubicBezTo>
                    <a:pt x="2571" y="784"/>
                    <a:pt x="2458" y="354"/>
                    <a:pt x="210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7"/>
            <p:cNvSpPr/>
            <p:nvPr/>
          </p:nvSpPr>
          <p:spPr>
            <a:xfrm>
              <a:off x="2056850" y="2231275"/>
              <a:ext cx="227650" cy="189900"/>
            </a:xfrm>
            <a:custGeom>
              <a:rect b="b" l="l" r="r" t="t"/>
              <a:pathLst>
                <a:path extrusionOk="0" h="7596" w="9106">
                  <a:moveTo>
                    <a:pt x="5483" y="1"/>
                  </a:moveTo>
                  <a:cubicBezTo>
                    <a:pt x="5436" y="1"/>
                    <a:pt x="5390" y="2"/>
                    <a:pt x="5344" y="5"/>
                  </a:cubicBezTo>
                  <a:cubicBezTo>
                    <a:pt x="4959" y="25"/>
                    <a:pt x="4610" y="151"/>
                    <a:pt x="4103" y="512"/>
                  </a:cubicBezTo>
                  <a:cubicBezTo>
                    <a:pt x="3735" y="779"/>
                    <a:pt x="3414" y="953"/>
                    <a:pt x="2968" y="1075"/>
                  </a:cubicBezTo>
                  <a:cubicBezTo>
                    <a:pt x="2558" y="1200"/>
                    <a:pt x="1939" y="1189"/>
                    <a:pt x="1598" y="1468"/>
                  </a:cubicBezTo>
                  <a:cubicBezTo>
                    <a:pt x="1136" y="1842"/>
                    <a:pt x="1525" y="2190"/>
                    <a:pt x="1310" y="2615"/>
                  </a:cubicBezTo>
                  <a:cubicBezTo>
                    <a:pt x="1071" y="3058"/>
                    <a:pt x="390" y="3037"/>
                    <a:pt x="8" y="3292"/>
                  </a:cubicBezTo>
                  <a:cubicBezTo>
                    <a:pt x="1" y="3726"/>
                    <a:pt x="309" y="4152"/>
                    <a:pt x="442" y="4553"/>
                  </a:cubicBezTo>
                  <a:cubicBezTo>
                    <a:pt x="637" y="5182"/>
                    <a:pt x="710" y="5761"/>
                    <a:pt x="1424" y="5903"/>
                  </a:cubicBezTo>
                  <a:cubicBezTo>
                    <a:pt x="1480" y="5916"/>
                    <a:pt x="1537" y="5922"/>
                    <a:pt x="1595" y="5922"/>
                  </a:cubicBezTo>
                  <a:cubicBezTo>
                    <a:pt x="2290" y="5922"/>
                    <a:pt x="3099" y="5089"/>
                    <a:pt x="3666" y="5089"/>
                  </a:cubicBezTo>
                  <a:cubicBezTo>
                    <a:pt x="3875" y="5089"/>
                    <a:pt x="4051" y="5201"/>
                    <a:pt x="4176" y="5509"/>
                  </a:cubicBezTo>
                  <a:cubicBezTo>
                    <a:pt x="4416" y="6078"/>
                    <a:pt x="4630" y="6677"/>
                    <a:pt x="5052" y="7079"/>
                  </a:cubicBezTo>
                  <a:cubicBezTo>
                    <a:pt x="5279" y="7318"/>
                    <a:pt x="5559" y="7492"/>
                    <a:pt x="5939" y="7565"/>
                  </a:cubicBezTo>
                  <a:cubicBezTo>
                    <a:pt x="6039" y="7586"/>
                    <a:pt x="6141" y="7596"/>
                    <a:pt x="6245" y="7596"/>
                  </a:cubicBezTo>
                  <a:cubicBezTo>
                    <a:pt x="7112" y="7596"/>
                    <a:pt x="8055" y="6909"/>
                    <a:pt x="8489" y="6263"/>
                  </a:cubicBezTo>
                  <a:cubicBezTo>
                    <a:pt x="9105" y="5335"/>
                    <a:pt x="8663" y="4719"/>
                    <a:pt x="8437" y="3799"/>
                  </a:cubicBezTo>
                  <a:cubicBezTo>
                    <a:pt x="8229" y="3017"/>
                    <a:pt x="8384" y="2190"/>
                    <a:pt x="8197" y="1395"/>
                  </a:cubicBezTo>
                  <a:cubicBezTo>
                    <a:pt x="8117" y="1034"/>
                    <a:pt x="7962" y="293"/>
                    <a:pt x="7602" y="85"/>
                  </a:cubicBezTo>
                  <a:cubicBezTo>
                    <a:pt x="7536" y="50"/>
                    <a:pt x="7442" y="38"/>
                    <a:pt x="7334" y="38"/>
                  </a:cubicBezTo>
                  <a:cubicBezTo>
                    <a:pt x="7090" y="38"/>
                    <a:pt x="6779" y="100"/>
                    <a:pt x="6581" y="100"/>
                  </a:cubicBezTo>
                  <a:cubicBezTo>
                    <a:pt x="6562" y="100"/>
                    <a:pt x="6544" y="99"/>
                    <a:pt x="6527" y="98"/>
                  </a:cubicBezTo>
                  <a:cubicBezTo>
                    <a:pt x="6110" y="53"/>
                    <a:pt x="5784" y="1"/>
                    <a:pt x="5483"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7"/>
            <p:cNvSpPr/>
            <p:nvPr/>
          </p:nvSpPr>
          <p:spPr>
            <a:xfrm>
              <a:off x="2195500" y="1873550"/>
              <a:ext cx="97500" cy="108975"/>
            </a:xfrm>
            <a:custGeom>
              <a:rect b="b" l="l" r="r" t="t"/>
              <a:pathLst>
                <a:path extrusionOk="0" h="4359" w="3900">
                  <a:moveTo>
                    <a:pt x="2530" y="0"/>
                  </a:moveTo>
                  <a:cubicBezTo>
                    <a:pt x="2189" y="360"/>
                    <a:pt x="2129" y="876"/>
                    <a:pt x="1922" y="1297"/>
                  </a:cubicBezTo>
                  <a:cubicBezTo>
                    <a:pt x="1723" y="1731"/>
                    <a:pt x="1427" y="1970"/>
                    <a:pt x="1107" y="2311"/>
                  </a:cubicBezTo>
                  <a:cubicBezTo>
                    <a:pt x="859" y="2578"/>
                    <a:pt x="0" y="4049"/>
                    <a:pt x="548" y="4349"/>
                  </a:cubicBezTo>
                  <a:cubicBezTo>
                    <a:pt x="559" y="4355"/>
                    <a:pt x="572" y="4358"/>
                    <a:pt x="585" y="4358"/>
                  </a:cubicBezTo>
                  <a:cubicBezTo>
                    <a:pt x="863" y="4358"/>
                    <a:pt x="1555" y="3083"/>
                    <a:pt x="1857" y="2886"/>
                  </a:cubicBezTo>
                  <a:cubicBezTo>
                    <a:pt x="2210" y="2671"/>
                    <a:pt x="2356" y="2671"/>
                    <a:pt x="2550" y="2257"/>
                  </a:cubicBezTo>
                  <a:cubicBezTo>
                    <a:pt x="2765" y="1791"/>
                    <a:pt x="2838" y="1771"/>
                    <a:pt x="3231" y="1516"/>
                  </a:cubicBezTo>
                  <a:cubicBezTo>
                    <a:pt x="3900" y="1070"/>
                    <a:pt x="3572" y="174"/>
                    <a:pt x="253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7"/>
            <p:cNvSpPr/>
            <p:nvPr/>
          </p:nvSpPr>
          <p:spPr>
            <a:xfrm>
              <a:off x="2081425" y="1792250"/>
              <a:ext cx="725200" cy="1236425"/>
            </a:xfrm>
            <a:custGeom>
              <a:rect b="b" l="l" r="r" t="t"/>
              <a:pathLst>
                <a:path extrusionOk="0" h="49457" w="29008">
                  <a:moveTo>
                    <a:pt x="16848" y="0"/>
                  </a:moveTo>
                  <a:cubicBezTo>
                    <a:pt x="15451" y="0"/>
                    <a:pt x="15617" y="1421"/>
                    <a:pt x="14889" y="2303"/>
                  </a:cubicBezTo>
                  <a:cubicBezTo>
                    <a:pt x="13746" y="2684"/>
                    <a:pt x="14106" y="4508"/>
                    <a:pt x="13072" y="4950"/>
                  </a:cubicBezTo>
                  <a:cubicBezTo>
                    <a:pt x="12928" y="5013"/>
                    <a:pt x="12793" y="5040"/>
                    <a:pt x="12665" y="5040"/>
                  </a:cubicBezTo>
                  <a:cubicBezTo>
                    <a:pt x="11888" y="5040"/>
                    <a:pt x="11361" y="4044"/>
                    <a:pt x="10588" y="4044"/>
                  </a:cubicBezTo>
                  <a:cubicBezTo>
                    <a:pt x="10465" y="4044"/>
                    <a:pt x="10336" y="4069"/>
                    <a:pt x="10198" y="4128"/>
                  </a:cubicBezTo>
                  <a:cubicBezTo>
                    <a:pt x="8998" y="4634"/>
                    <a:pt x="10198" y="5830"/>
                    <a:pt x="10092" y="6819"/>
                  </a:cubicBezTo>
                  <a:cubicBezTo>
                    <a:pt x="9971" y="7954"/>
                    <a:pt x="9177" y="7934"/>
                    <a:pt x="8649" y="8736"/>
                  </a:cubicBezTo>
                  <a:cubicBezTo>
                    <a:pt x="7742" y="10131"/>
                    <a:pt x="9351" y="11728"/>
                    <a:pt x="9566" y="13098"/>
                  </a:cubicBezTo>
                  <a:cubicBezTo>
                    <a:pt x="9785" y="14452"/>
                    <a:pt x="9639" y="14521"/>
                    <a:pt x="8682" y="15356"/>
                  </a:cubicBezTo>
                  <a:cubicBezTo>
                    <a:pt x="8103" y="15863"/>
                    <a:pt x="7660" y="16430"/>
                    <a:pt x="7888" y="17278"/>
                  </a:cubicBezTo>
                  <a:cubicBezTo>
                    <a:pt x="8017" y="17758"/>
                    <a:pt x="8203" y="17945"/>
                    <a:pt x="8427" y="17945"/>
                  </a:cubicBezTo>
                  <a:cubicBezTo>
                    <a:pt x="9228" y="17945"/>
                    <a:pt x="10526" y="15557"/>
                    <a:pt x="11568" y="15557"/>
                  </a:cubicBezTo>
                  <a:cubicBezTo>
                    <a:pt x="11620" y="15557"/>
                    <a:pt x="11671" y="15563"/>
                    <a:pt x="11722" y="15575"/>
                  </a:cubicBezTo>
                  <a:cubicBezTo>
                    <a:pt x="12103" y="17173"/>
                    <a:pt x="10640" y="18660"/>
                    <a:pt x="10165" y="20030"/>
                  </a:cubicBezTo>
                  <a:cubicBezTo>
                    <a:pt x="9577" y="21714"/>
                    <a:pt x="11234" y="21829"/>
                    <a:pt x="12488" y="21829"/>
                  </a:cubicBezTo>
                  <a:cubicBezTo>
                    <a:pt x="12687" y="21829"/>
                    <a:pt x="12876" y="21826"/>
                    <a:pt x="13044" y="21826"/>
                  </a:cubicBezTo>
                  <a:cubicBezTo>
                    <a:pt x="13302" y="21826"/>
                    <a:pt x="13690" y="21780"/>
                    <a:pt x="14072" y="21780"/>
                  </a:cubicBezTo>
                  <a:cubicBezTo>
                    <a:pt x="14481" y="21780"/>
                    <a:pt x="14883" y="21833"/>
                    <a:pt x="15108" y="22054"/>
                  </a:cubicBezTo>
                  <a:cubicBezTo>
                    <a:pt x="15942" y="22868"/>
                    <a:pt x="14787" y="23176"/>
                    <a:pt x="14495" y="23805"/>
                  </a:cubicBezTo>
                  <a:cubicBezTo>
                    <a:pt x="14240" y="24372"/>
                    <a:pt x="14300" y="25341"/>
                    <a:pt x="14528" y="25888"/>
                  </a:cubicBezTo>
                  <a:cubicBezTo>
                    <a:pt x="14816" y="26557"/>
                    <a:pt x="15630" y="26804"/>
                    <a:pt x="15869" y="27465"/>
                  </a:cubicBezTo>
                  <a:cubicBezTo>
                    <a:pt x="16210" y="28446"/>
                    <a:pt x="15424" y="28560"/>
                    <a:pt x="15014" y="29209"/>
                  </a:cubicBezTo>
                  <a:cubicBezTo>
                    <a:pt x="14588" y="29910"/>
                    <a:pt x="14816" y="30704"/>
                    <a:pt x="14548" y="31426"/>
                  </a:cubicBezTo>
                  <a:cubicBezTo>
                    <a:pt x="14401" y="31431"/>
                    <a:pt x="14259" y="31434"/>
                    <a:pt x="14123" y="31434"/>
                  </a:cubicBezTo>
                  <a:cubicBezTo>
                    <a:pt x="13138" y="31434"/>
                    <a:pt x="12425" y="31284"/>
                    <a:pt x="11527" y="30704"/>
                  </a:cubicBezTo>
                  <a:cubicBezTo>
                    <a:pt x="11144" y="30461"/>
                    <a:pt x="10018" y="29733"/>
                    <a:pt x="9240" y="29733"/>
                  </a:cubicBezTo>
                  <a:cubicBezTo>
                    <a:pt x="8992" y="29733"/>
                    <a:pt x="8780" y="29807"/>
                    <a:pt x="8638" y="29995"/>
                  </a:cubicBezTo>
                  <a:cubicBezTo>
                    <a:pt x="8390" y="30311"/>
                    <a:pt x="8836" y="31005"/>
                    <a:pt x="8730" y="31365"/>
                  </a:cubicBezTo>
                  <a:cubicBezTo>
                    <a:pt x="8597" y="31787"/>
                    <a:pt x="7989" y="31920"/>
                    <a:pt x="7936" y="32221"/>
                  </a:cubicBezTo>
                  <a:cubicBezTo>
                    <a:pt x="7822" y="32913"/>
                    <a:pt x="9091" y="33562"/>
                    <a:pt x="9031" y="34584"/>
                  </a:cubicBezTo>
                  <a:cubicBezTo>
                    <a:pt x="8885" y="37129"/>
                    <a:pt x="6668" y="36801"/>
                    <a:pt x="4875" y="37417"/>
                  </a:cubicBezTo>
                  <a:cubicBezTo>
                    <a:pt x="3976" y="37729"/>
                    <a:pt x="3834" y="37997"/>
                    <a:pt x="3927" y="38953"/>
                  </a:cubicBezTo>
                  <a:cubicBezTo>
                    <a:pt x="4019" y="39867"/>
                    <a:pt x="4116" y="40027"/>
                    <a:pt x="4693" y="40027"/>
                  </a:cubicBezTo>
                  <a:cubicBezTo>
                    <a:pt x="4828" y="40027"/>
                    <a:pt x="4990" y="40018"/>
                    <a:pt x="5184" y="40008"/>
                  </a:cubicBezTo>
                  <a:cubicBezTo>
                    <a:pt x="5296" y="40002"/>
                    <a:pt x="5405" y="39999"/>
                    <a:pt x="5512" y="39999"/>
                  </a:cubicBezTo>
                  <a:cubicBezTo>
                    <a:pt x="6748" y="39999"/>
                    <a:pt x="7572" y="40398"/>
                    <a:pt x="8341" y="41357"/>
                  </a:cubicBezTo>
                  <a:cubicBezTo>
                    <a:pt x="8885" y="42051"/>
                    <a:pt x="9144" y="42399"/>
                    <a:pt x="10040" y="42513"/>
                  </a:cubicBezTo>
                  <a:cubicBezTo>
                    <a:pt x="10107" y="42521"/>
                    <a:pt x="10174" y="42525"/>
                    <a:pt x="10241" y="42525"/>
                  </a:cubicBezTo>
                  <a:cubicBezTo>
                    <a:pt x="10874" y="42525"/>
                    <a:pt x="11452" y="42186"/>
                    <a:pt x="12031" y="42186"/>
                  </a:cubicBezTo>
                  <a:cubicBezTo>
                    <a:pt x="12080" y="42186"/>
                    <a:pt x="12128" y="42188"/>
                    <a:pt x="12176" y="42193"/>
                  </a:cubicBezTo>
                  <a:cubicBezTo>
                    <a:pt x="13465" y="42347"/>
                    <a:pt x="12610" y="42545"/>
                    <a:pt x="12075" y="42947"/>
                  </a:cubicBezTo>
                  <a:cubicBezTo>
                    <a:pt x="11548" y="43348"/>
                    <a:pt x="11280" y="44070"/>
                    <a:pt x="10672" y="44289"/>
                  </a:cubicBezTo>
                  <a:cubicBezTo>
                    <a:pt x="10453" y="44367"/>
                    <a:pt x="10240" y="44398"/>
                    <a:pt x="10033" y="44398"/>
                  </a:cubicBezTo>
                  <a:cubicBezTo>
                    <a:pt x="9171" y="44398"/>
                    <a:pt x="8394" y="43858"/>
                    <a:pt x="7544" y="43858"/>
                  </a:cubicBezTo>
                  <a:cubicBezTo>
                    <a:pt x="7278" y="43858"/>
                    <a:pt x="7005" y="43911"/>
                    <a:pt x="6720" y="44049"/>
                  </a:cubicBezTo>
                  <a:cubicBezTo>
                    <a:pt x="6359" y="44224"/>
                    <a:pt x="6144" y="44609"/>
                    <a:pt x="5763" y="44771"/>
                  </a:cubicBezTo>
                  <a:cubicBezTo>
                    <a:pt x="5422" y="44905"/>
                    <a:pt x="5070" y="44791"/>
                    <a:pt x="4762" y="44905"/>
                  </a:cubicBezTo>
                  <a:cubicBezTo>
                    <a:pt x="4202" y="45112"/>
                    <a:pt x="3874" y="45391"/>
                    <a:pt x="3501" y="45885"/>
                  </a:cubicBezTo>
                  <a:cubicBezTo>
                    <a:pt x="2625" y="47053"/>
                    <a:pt x="1965" y="47876"/>
                    <a:pt x="380" y="48042"/>
                  </a:cubicBezTo>
                  <a:cubicBezTo>
                    <a:pt x="1" y="48886"/>
                    <a:pt x="907" y="49301"/>
                    <a:pt x="1517" y="49301"/>
                  </a:cubicBezTo>
                  <a:cubicBezTo>
                    <a:pt x="1540" y="49301"/>
                    <a:pt x="1562" y="49300"/>
                    <a:pt x="1584" y="49299"/>
                  </a:cubicBezTo>
                  <a:cubicBezTo>
                    <a:pt x="2884" y="49239"/>
                    <a:pt x="3697" y="47982"/>
                    <a:pt x="4930" y="47982"/>
                  </a:cubicBezTo>
                  <a:cubicBezTo>
                    <a:pt x="5193" y="47982"/>
                    <a:pt x="5474" y="48039"/>
                    <a:pt x="5783" y="48177"/>
                  </a:cubicBezTo>
                  <a:cubicBezTo>
                    <a:pt x="6460" y="48474"/>
                    <a:pt x="6657" y="48995"/>
                    <a:pt x="6982" y="48995"/>
                  </a:cubicBezTo>
                  <a:cubicBezTo>
                    <a:pt x="7151" y="48995"/>
                    <a:pt x="7355" y="48853"/>
                    <a:pt x="7680" y="48464"/>
                  </a:cubicBezTo>
                  <a:cubicBezTo>
                    <a:pt x="8195" y="47855"/>
                    <a:pt x="8070" y="47597"/>
                    <a:pt x="8930" y="47414"/>
                  </a:cubicBezTo>
                  <a:cubicBezTo>
                    <a:pt x="9162" y="47362"/>
                    <a:pt x="9515" y="47336"/>
                    <a:pt x="9870" y="47336"/>
                  </a:cubicBezTo>
                  <a:cubicBezTo>
                    <a:pt x="10240" y="47336"/>
                    <a:pt x="10613" y="47364"/>
                    <a:pt x="10855" y="47423"/>
                  </a:cubicBezTo>
                  <a:cubicBezTo>
                    <a:pt x="11742" y="47629"/>
                    <a:pt x="11775" y="48351"/>
                    <a:pt x="12683" y="48570"/>
                  </a:cubicBezTo>
                  <a:cubicBezTo>
                    <a:pt x="12914" y="48624"/>
                    <a:pt x="13147" y="48646"/>
                    <a:pt x="13381" y="48646"/>
                  </a:cubicBezTo>
                  <a:cubicBezTo>
                    <a:pt x="14416" y="48646"/>
                    <a:pt x="15465" y="48205"/>
                    <a:pt x="16457" y="48156"/>
                  </a:cubicBezTo>
                  <a:cubicBezTo>
                    <a:pt x="16528" y="48152"/>
                    <a:pt x="16599" y="48151"/>
                    <a:pt x="16670" y="48151"/>
                  </a:cubicBezTo>
                  <a:cubicBezTo>
                    <a:pt x="18567" y="48151"/>
                    <a:pt x="20464" y="49457"/>
                    <a:pt x="22455" y="49457"/>
                  </a:cubicBezTo>
                  <a:cubicBezTo>
                    <a:pt x="23032" y="49457"/>
                    <a:pt x="23617" y="49347"/>
                    <a:pt x="24212" y="49064"/>
                  </a:cubicBezTo>
                  <a:cubicBezTo>
                    <a:pt x="26770" y="47844"/>
                    <a:pt x="23211" y="46742"/>
                    <a:pt x="24160" y="45010"/>
                  </a:cubicBezTo>
                  <a:cubicBezTo>
                    <a:pt x="24813" y="43814"/>
                    <a:pt x="27017" y="43976"/>
                    <a:pt x="27934" y="43040"/>
                  </a:cubicBezTo>
                  <a:cubicBezTo>
                    <a:pt x="28729" y="42213"/>
                    <a:pt x="29008" y="40729"/>
                    <a:pt x="28894" y="39647"/>
                  </a:cubicBezTo>
                  <a:cubicBezTo>
                    <a:pt x="28761" y="38512"/>
                    <a:pt x="28298" y="38232"/>
                    <a:pt x="27163" y="37912"/>
                  </a:cubicBezTo>
                  <a:cubicBezTo>
                    <a:pt x="26750" y="37798"/>
                    <a:pt x="25039" y="37924"/>
                    <a:pt x="24813" y="37697"/>
                  </a:cubicBezTo>
                  <a:cubicBezTo>
                    <a:pt x="24306" y="37190"/>
                    <a:pt x="25234" y="36088"/>
                    <a:pt x="25335" y="35593"/>
                  </a:cubicBezTo>
                  <a:cubicBezTo>
                    <a:pt x="25533" y="34633"/>
                    <a:pt x="25007" y="33882"/>
                    <a:pt x="24914" y="32994"/>
                  </a:cubicBezTo>
                  <a:cubicBezTo>
                    <a:pt x="24768" y="31373"/>
                    <a:pt x="25829" y="29849"/>
                    <a:pt x="25027" y="28300"/>
                  </a:cubicBezTo>
                  <a:cubicBezTo>
                    <a:pt x="24553" y="27392"/>
                    <a:pt x="23552" y="26991"/>
                    <a:pt x="22983" y="26168"/>
                  </a:cubicBezTo>
                  <a:cubicBezTo>
                    <a:pt x="22510" y="25467"/>
                    <a:pt x="22035" y="24331"/>
                    <a:pt x="21995" y="23476"/>
                  </a:cubicBezTo>
                  <a:cubicBezTo>
                    <a:pt x="21894" y="21555"/>
                    <a:pt x="22923" y="19792"/>
                    <a:pt x="20860" y="18567"/>
                  </a:cubicBezTo>
                  <a:cubicBezTo>
                    <a:pt x="20179" y="18162"/>
                    <a:pt x="18139" y="17934"/>
                    <a:pt x="17808" y="17111"/>
                  </a:cubicBezTo>
                  <a:cubicBezTo>
                    <a:pt x="17514" y="16371"/>
                    <a:pt x="17846" y="16266"/>
                    <a:pt x="18293" y="16266"/>
                  </a:cubicBezTo>
                  <a:cubicBezTo>
                    <a:pt x="18470" y="16266"/>
                    <a:pt x="18664" y="16282"/>
                    <a:pt x="18844" y="16282"/>
                  </a:cubicBezTo>
                  <a:cubicBezTo>
                    <a:pt x="19040" y="16282"/>
                    <a:pt x="19220" y="16263"/>
                    <a:pt x="19344" y="16183"/>
                  </a:cubicBezTo>
                  <a:cubicBezTo>
                    <a:pt x="19789" y="15895"/>
                    <a:pt x="19830" y="15356"/>
                    <a:pt x="19992" y="14854"/>
                  </a:cubicBezTo>
                  <a:cubicBezTo>
                    <a:pt x="20191" y="14246"/>
                    <a:pt x="20106" y="14295"/>
                    <a:pt x="20426" y="13840"/>
                  </a:cubicBezTo>
                  <a:cubicBezTo>
                    <a:pt x="20860" y="13232"/>
                    <a:pt x="21654" y="12531"/>
                    <a:pt x="22234" y="12008"/>
                  </a:cubicBezTo>
                  <a:cubicBezTo>
                    <a:pt x="23284" y="11047"/>
                    <a:pt x="24974" y="9417"/>
                    <a:pt x="24212" y="7747"/>
                  </a:cubicBezTo>
                  <a:cubicBezTo>
                    <a:pt x="23296" y="5724"/>
                    <a:pt x="17540" y="7902"/>
                    <a:pt x="18229" y="5222"/>
                  </a:cubicBezTo>
                  <a:cubicBezTo>
                    <a:pt x="18590" y="3819"/>
                    <a:pt x="20491" y="3560"/>
                    <a:pt x="21581" y="2919"/>
                  </a:cubicBezTo>
                  <a:cubicBezTo>
                    <a:pt x="23385" y="1857"/>
                    <a:pt x="22375" y="848"/>
                    <a:pt x="20799" y="835"/>
                  </a:cubicBezTo>
                  <a:cubicBezTo>
                    <a:pt x="20077" y="828"/>
                    <a:pt x="19437" y="848"/>
                    <a:pt x="18756" y="682"/>
                  </a:cubicBezTo>
                  <a:cubicBezTo>
                    <a:pt x="18095" y="515"/>
                    <a:pt x="17527" y="12"/>
                    <a:pt x="16878" y="1"/>
                  </a:cubicBezTo>
                  <a:cubicBezTo>
                    <a:pt x="16868" y="0"/>
                    <a:pt x="16858" y="0"/>
                    <a:pt x="16848"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7"/>
            <p:cNvSpPr/>
            <p:nvPr/>
          </p:nvSpPr>
          <p:spPr>
            <a:xfrm>
              <a:off x="1741775" y="2200650"/>
              <a:ext cx="455875" cy="494875"/>
            </a:xfrm>
            <a:custGeom>
              <a:rect b="b" l="l" r="r" t="t"/>
              <a:pathLst>
                <a:path extrusionOk="0" h="19795" w="18235">
                  <a:moveTo>
                    <a:pt x="13906" y="0"/>
                  </a:moveTo>
                  <a:cubicBezTo>
                    <a:pt x="13841" y="0"/>
                    <a:pt x="13775" y="4"/>
                    <a:pt x="13706" y="13"/>
                  </a:cubicBezTo>
                  <a:cubicBezTo>
                    <a:pt x="12705" y="135"/>
                    <a:pt x="12859" y="581"/>
                    <a:pt x="12364" y="1169"/>
                  </a:cubicBezTo>
                  <a:cubicBezTo>
                    <a:pt x="12024" y="1570"/>
                    <a:pt x="11230" y="1538"/>
                    <a:pt x="11221" y="2064"/>
                  </a:cubicBezTo>
                  <a:cubicBezTo>
                    <a:pt x="11201" y="2539"/>
                    <a:pt x="11963" y="2921"/>
                    <a:pt x="12016" y="3354"/>
                  </a:cubicBezTo>
                  <a:cubicBezTo>
                    <a:pt x="12044" y="3634"/>
                    <a:pt x="11590" y="4270"/>
                    <a:pt x="11363" y="4477"/>
                  </a:cubicBezTo>
                  <a:cubicBezTo>
                    <a:pt x="11187" y="4640"/>
                    <a:pt x="10996" y="4699"/>
                    <a:pt x="10791" y="4699"/>
                  </a:cubicBezTo>
                  <a:cubicBezTo>
                    <a:pt x="10529" y="4699"/>
                    <a:pt x="10244" y="4603"/>
                    <a:pt x="9941" y="4509"/>
                  </a:cubicBezTo>
                  <a:cubicBezTo>
                    <a:pt x="9406" y="4356"/>
                    <a:pt x="8910" y="4343"/>
                    <a:pt x="8424" y="4088"/>
                  </a:cubicBezTo>
                  <a:cubicBezTo>
                    <a:pt x="7971" y="3840"/>
                    <a:pt x="7621" y="3467"/>
                    <a:pt x="7095" y="3456"/>
                  </a:cubicBezTo>
                  <a:cubicBezTo>
                    <a:pt x="7074" y="3455"/>
                    <a:pt x="7051" y="3455"/>
                    <a:pt x="7026" y="3455"/>
                  </a:cubicBezTo>
                  <a:cubicBezTo>
                    <a:pt x="6643" y="3455"/>
                    <a:pt x="5800" y="3520"/>
                    <a:pt x="5538" y="3703"/>
                  </a:cubicBezTo>
                  <a:cubicBezTo>
                    <a:pt x="4764" y="4221"/>
                    <a:pt x="5752" y="5725"/>
                    <a:pt x="4930" y="6272"/>
                  </a:cubicBezTo>
                  <a:cubicBezTo>
                    <a:pt x="4455" y="6593"/>
                    <a:pt x="3649" y="6447"/>
                    <a:pt x="3774" y="7367"/>
                  </a:cubicBezTo>
                  <a:cubicBezTo>
                    <a:pt x="3855" y="7975"/>
                    <a:pt x="4517" y="8749"/>
                    <a:pt x="4824" y="9264"/>
                  </a:cubicBezTo>
                  <a:cubicBezTo>
                    <a:pt x="5363" y="10152"/>
                    <a:pt x="5931" y="11215"/>
                    <a:pt x="5096" y="12130"/>
                  </a:cubicBezTo>
                  <a:cubicBezTo>
                    <a:pt x="4723" y="12532"/>
                    <a:pt x="4309" y="12645"/>
                    <a:pt x="3782" y="12710"/>
                  </a:cubicBezTo>
                  <a:cubicBezTo>
                    <a:pt x="3052" y="12791"/>
                    <a:pt x="3146" y="12873"/>
                    <a:pt x="2785" y="13472"/>
                  </a:cubicBezTo>
                  <a:cubicBezTo>
                    <a:pt x="2566" y="13812"/>
                    <a:pt x="2259" y="14194"/>
                    <a:pt x="1845" y="14328"/>
                  </a:cubicBezTo>
                  <a:cubicBezTo>
                    <a:pt x="1777" y="14352"/>
                    <a:pt x="1691" y="14359"/>
                    <a:pt x="1596" y="14359"/>
                  </a:cubicBezTo>
                  <a:cubicBezTo>
                    <a:pt x="1437" y="14359"/>
                    <a:pt x="1252" y="14338"/>
                    <a:pt x="1086" y="14338"/>
                  </a:cubicBezTo>
                  <a:cubicBezTo>
                    <a:pt x="929" y="14338"/>
                    <a:pt x="789" y="14357"/>
                    <a:pt x="702" y="14429"/>
                  </a:cubicBezTo>
                  <a:cubicBezTo>
                    <a:pt x="341" y="14742"/>
                    <a:pt x="702" y="15215"/>
                    <a:pt x="742" y="15564"/>
                  </a:cubicBezTo>
                  <a:cubicBezTo>
                    <a:pt x="803" y="16143"/>
                    <a:pt x="455" y="16192"/>
                    <a:pt x="328" y="16606"/>
                  </a:cubicBezTo>
                  <a:cubicBezTo>
                    <a:pt x="0" y="17753"/>
                    <a:pt x="1484" y="17700"/>
                    <a:pt x="1804" y="18402"/>
                  </a:cubicBezTo>
                  <a:cubicBezTo>
                    <a:pt x="2019" y="18876"/>
                    <a:pt x="1690" y="19197"/>
                    <a:pt x="2352" y="19451"/>
                  </a:cubicBezTo>
                  <a:cubicBezTo>
                    <a:pt x="2745" y="19618"/>
                    <a:pt x="3301" y="19537"/>
                    <a:pt x="3722" y="19610"/>
                  </a:cubicBezTo>
                  <a:cubicBezTo>
                    <a:pt x="4338" y="19730"/>
                    <a:pt x="4993" y="19794"/>
                    <a:pt x="5646" y="19794"/>
                  </a:cubicBezTo>
                  <a:cubicBezTo>
                    <a:pt x="6097" y="19794"/>
                    <a:pt x="6547" y="19763"/>
                    <a:pt x="6981" y="19699"/>
                  </a:cubicBezTo>
                  <a:cubicBezTo>
                    <a:pt x="8229" y="19517"/>
                    <a:pt x="9373" y="19163"/>
                    <a:pt x="10549" y="18750"/>
                  </a:cubicBezTo>
                  <a:cubicBezTo>
                    <a:pt x="10875" y="18639"/>
                    <a:pt x="11190" y="18597"/>
                    <a:pt x="11502" y="18597"/>
                  </a:cubicBezTo>
                  <a:cubicBezTo>
                    <a:pt x="12313" y="18597"/>
                    <a:pt x="13095" y="18878"/>
                    <a:pt x="13954" y="18937"/>
                  </a:cubicBezTo>
                  <a:cubicBezTo>
                    <a:pt x="13992" y="18939"/>
                    <a:pt x="14030" y="18940"/>
                    <a:pt x="14067" y="18940"/>
                  </a:cubicBezTo>
                  <a:cubicBezTo>
                    <a:pt x="14987" y="18940"/>
                    <a:pt x="15539" y="18223"/>
                    <a:pt x="15956" y="17412"/>
                  </a:cubicBezTo>
                  <a:cubicBezTo>
                    <a:pt x="16532" y="16306"/>
                    <a:pt x="16913" y="15082"/>
                    <a:pt x="17460" y="13954"/>
                  </a:cubicBezTo>
                  <a:cubicBezTo>
                    <a:pt x="17922" y="12998"/>
                    <a:pt x="18235" y="11709"/>
                    <a:pt x="17768" y="10687"/>
                  </a:cubicBezTo>
                  <a:cubicBezTo>
                    <a:pt x="17533" y="10140"/>
                    <a:pt x="17294" y="10006"/>
                    <a:pt x="17420" y="9386"/>
                  </a:cubicBezTo>
                  <a:cubicBezTo>
                    <a:pt x="17460" y="9172"/>
                    <a:pt x="17541" y="8705"/>
                    <a:pt x="17655" y="8304"/>
                  </a:cubicBezTo>
                  <a:cubicBezTo>
                    <a:pt x="17233" y="7902"/>
                    <a:pt x="17019" y="7303"/>
                    <a:pt x="16779" y="6734"/>
                  </a:cubicBezTo>
                  <a:cubicBezTo>
                    <a:pt x="16654" y="6426"/>
                    <a:pt x="16478" y="6314"/>
                    <a:pt x="16269" y="6314"/>
                  </a:cubicBezTo>
                  <a:cubicBezTo>
                    <a:pt x="15702" y="6314"/>
                    <a:pt x="14893" y="7147"/>
                    <a:pt x="14198" y="7147"/>
                  </a:cubicBezTo>
                  <a:cubicBezTo>
                    <a:pt x="14140" y="7147"/>
                    <a:pt x="14083" y="7141"/>
                    <a:pt x="14027" y="7128"/>
                  </a:cubicBezTo>
                  <a:cubicBezTo>
                    <a:pt x="13313" y="6986"/>
                    <a:pt x="13240" y="6407"/>
                    <a:pt x="13045" y="5778"/>
                  </a:cubicBezTo>
                  <a:cubicBezTo>
                    <a:pt x="12912" y="5377"/>
                    <a:pt x="12604" y="4951"/>
                    <a:pt x="12611" y="4517"/>
                  </a:cubicBezTo>
                  <a:cubicBezTo>
                    <a:pt x="12993" y="4262"/>
                    <a:pt x="13674" y="4283"/>
                    <a:pt x="13913" y="3840"/>
                  </a:cubicBezTo>
                  <a:cubicBezTo>
                    <a:pt x="14128" y="3415"/>
                    <a:pt x="13739" y="3067"/>
                    <a:pt x="14201" y="2693"/>
                  </a:cubicBezTo>
                  <a:cubicBezTo>
                    <a:pt x="14542" y="2414"/>
                    <a:pt x="15161" y="2425"/>
                    <a:pt x="15571" y="2300"/>
                  </a:cubicBezTo>
                  <a:cubicBezTo>
                    <a:pt x="16017" y="2178"/>
                    <a:pt x="16338" y="2004"/>
                    <a:pt x="16706" y="1737"/>
                  </a:cubicBezTo>
                  <a:cubicBezTo>
                    <a:pt x="17213" y="1376"/>
                    <a:pt x="17562" y="1250"/>
                    <a:pt x="17947" y="1230"/>
                  </a:cubicBezTo>
                  <a:cubicBezTo>
                    <a:pt x="17748" y="930"/>
                    <a:pt x="17562" y="622"/>
                    <a:pt x="17274" y="403"/>
                  </a:cubicBezTo>
                  <a:cubicBezTo>
                    <a:pt x="17071" y="252"/>
                    <a:pt x="16886" y="204"/>
                    <a:pt x="16702" y="204"/>
                  </a:cubicBezTo>
                  <a:cubicBezTo>
                    <a:pt x="16359" y="204"/>
                    <a:pt x="16022" y="375"/>
                    <a:pt x="15590" y="375"/>
                  </a:cubicBezTo>
                  <a:cubicBezTo>
                    <a:pt x="15575" y="375"/>
                    <a:pt x="15559" y="375"/>
                    <a:pt x="15543" y="374"/>
                  </a:cubicBezTo>
                  <a:cubicBezTo>
                    <a:pt x="14957" y="356"/>
                    <a:pt x="14510" y="0"/>
                    <a:pt x="13906"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7"/>
            <p:cNvSpPr/>
            <p:nvPr/>
          </p:nvSpPr>
          <p:spPr>
            <a:xfrm>
              <a:off x="2027975" y="3032175"/>
              <a:ext cx="1324500" cy="1243725"/>
            </a:xfrm>
            <a:custGeom>
              <a:rect b="b" l="l" r="r" t="t"/>
              <a:pathLst>
                <a:path extrusionOk="0" h="49749" w="52980">
                  <a:moveTo>
                    <a:pt x="30367" y="0"/>
                  </a:moveTo>
                  <a:cubicBezTo>
                    <a:pt x="30211" y="0"/>
                    <a:pt x="30055" y="4"/>
                    <a:pt x="29897" y="15"/>
                  </a:cubicBezTo>
                  <a:cubicBezTo>
                    <a:pt x="28681" y="83"/>
                    <a:pt x="28073" y="878"/>
                    <a:pt x="28053" y="2045"/>
                  </a:cubicBezTo>
                  <a:cubicBezTo>
                    <a:pt x="28040" y="2569"/>
                    <a:pt x="28219" y="3055"/>
                    <a:pt x="28113" y="3581"/>
                  </a:cubicBezTo>
                  <a:cubicBezTo>
                    <a:pt x="27967" y="4271"/>
                    <a:pt x="27753" y="4150"/>
                    <a:pt x="27218" y="4344"/>
                  </a:cubicBezTo>
                  <a:cubicBezTo>
                    <a:pt x="26844" y="4477"/>
                    <a:pt x="26702" y="4850"/>
                    <a:pt x="26338" y="5045"/>
                  </a:cubicBezTo>
                  <a:cubicBezTo>
                    <a:pt x="25989" y="5239"/>
                    <a:pt x="25495" y="5333"/>
                    <a:pt x="25082" y="5333"/>
                  </a:cubicBezTo>
                  <a:cubicBezTo>
                    <a:pt x="25038" y="5333"/>
                    <a:pt x="24995" y="5332"/>
                    <a:pt x="24952" y="5332"/>
                  </a:cubicBezTo>
                  <a:cubicBezTo>
                    <a:pt x="24618" y="5332"/>
                    <a:pt x="24298" y="5339"/>
                    <a:pt x="23978" y="5446"/>
                  </a:cubicBezTo>
                  <a:cubicBezTo>
                    <a:pt x="23679" y="5540"/>
                    <a:pt x="23452" y="5645"/>
                    <a:pt x="23132" y="5665"/>
                  </a:cubicBezTo>
                  <a:cubicBezTo>
                    <a:pt x="23106" y="5667"/>
                    <a:pt x="23080" y="5667"/>
                    <a:pt x="23053" y="5667"/>
                  </a:cubicBezTo>
                  <a:cubicBezTo>
                    <a:pt x="22816" y="5667"/>
                    <a:pt x="22539" y="5622"/>
                    <a:pt x="22283" y="5622"/>
                  </a:cubicBezTo>
                  <a:cubicBezTo>
                    <a:pt x="22115" y="5622"/>
                    <a:pt x="21956" y="5641"/>
                    <a:pt x="21822" y="5706"/>
                  </a:cubicBezTo>
                  <a:cubicBezTo>
                    <a:pt x="21534" y="5828"/>
                    <a:pt x="21454" y="6212"/>
                    <a:pt x="21340" y="6468"/>
                  </a:cubicBezTo>
                  <a:cubicBezTo>
                    <a:pt x="21048" y="7149"/>
                    <a:pt x="20772" y="7705"/>
                    <a:pt x="19965" y="7830"/>
                  </a:cubicBezTo>
                  <a:cubicBezTo>
                    <a:pt x="19883" y="7842"/>
                    <a:pt x="19803" y="7847"/>
                    <a:pt x="19723" y="7847"/>
                  </a:cubicBezTo>
                  <a:cubicBezTo>
                    <a:pt x="18892" y="7847"/>
                    <a:pt x="18173" y="7254"/>
                    <a:pt x="17440" y="6962"/>
                  </a:cubicBezTo>
                  <a:cubicBezTo>
                    <a:pt x="17087" y="6829"/>
                    <a:pt x="16204" y="6820"/>
                    <a:pt x="15985" y="6460"/>
                  </a:cubicBezTo>
                  <a:cubicBezTo>
                    <a:pt x="15798" y="6160"/>
                    <a:pt x="16017" y="5398"/>
                    <a:pt x="15912" y="5025"/>
                  </a:cubicBezTo>
                  <a:cubicBezTo>
                    <a:pt x="15849" y="4772"/>
                    <a:pt x="15717" y="4703"/>
                    <a:pt x="15549" y="4703"/>
                  </a:cubicBezTo>
                  <a:cubicBezTo>
                    <a:pt x="15348" y="4703"/>
                    <a:pt x="15095" y="4801"/>
                    <a:pt x="14846" y="4801"/>
                  </a:cubicBezTo>
                  <a:cubicBezTo>
                    <a:pt x="14793" y="4801"/>
                    <a:pt x="14739" y="4797"/>
                    <a:pt x="14687" y="4786"/>
                  </a:cubicBezTo>
                  <a:cubicBezTo>
                    <a:pt x="14444" y="4735"/>
                    <a:pt x="13876" y="4126"/>
                    <a:pt x="13561" y="4126"/>
                  </a:cubicBezTo>
                  <a:cubicBezTo>
                    <a:pt x="13498" y="4126"/>
                    <a:pt x="13445" y="4151"/>
                    <a:pt x="13407" y="4210"/>
                  </a:cubicBezTo>
                  <a:cubicBezTo>
                    <a:pt x="13305" y="4356"/>
                    <a:pt x="13500" y="4652"/>
                    <a:pt x="13519" y="4810"/>
                  </a:cubicBezTo>
                  <a:cubicBezTo>
                    <a:pt x="13560" y="5085"/>
                    <a:pt x="13512" y="5385"/>
                    <a:pt x="13532" y="5665"/>
                  </a:cubicBezTo>
                  <a:cubicBezTo>
                    <a:pt x="13560" y="6261"/>
                    <a:pt x="14047" y="6756"/>
                    <a:pt x="14108" y="7376"/>
                  </a:cubicBezTo>
                  <a:cubicBezTo>
                    <a:pt x="14148" y="7810"/>
                    <a:pt x="13807" y="7996"/>
                    <a:pt x="13646" y="8337"/>
                  </a:cubicBezTo>
                  <a:cubicBezTo>
                    <a:pt x="13264" y="9107"/>
                    <a:pt x="13873" y="9540"/>
                    <a:pt x="13974" y="10234"/>
                  </a:cubicBezTo>
                  <a:cubicBezTo>
                    <a:pt x="14024" y="10572"/>
                    <a:pt x="13837" y="10683"/>
                    <a:pt x="13588" y="10683"/>
                  </a:cubicBezTo>
                  <a:cubicBezTo>
                    <a:pt x="13472" y="10683"/>
                    <a:pt x="13344" y="10659"/>
                    <a:pt x="13220" y="10623"/>
                  </a:cubicBezTo>
                  <a:cubicBezTo>
                    <a:pt x="12755" y="10484"/>
                    <a:pt x="12508" y="9968"/>
                    <a:pt x="12032" y="9968"/>
                  </a:cubicBezTo>
                  <a:cubicBezTo>
                    <a:pt x="11981" y="9968"/>
                    <a:pt x="11927" y="9974"/>
                    <a:pt x="11870" y="9987"/>
                  </a:cubicBezTo>
                  <a:cubicBezTo>
                    <a:pt x="11503" y="10070"/>
                    <a:pt x="11370" y="10226"/>
                    <a:pt x="11188" y="10226"/>
                  </a:cubicBezTo>
                  <a:cubicBezTo>
                    <a:pt x="11079" y="10226"/>
                    <a:pt x="10952" y="10170"/>
                    <a:pt x="10747" y="10006"/>
                  </a:cubicBezTo>
                  <a:cubicBezTo>
                    <a:pt x="10462" y="9779"/>
                    <a:pt x="10235" y="9647"/>
                    <a:pt x="9961" y="9647"/>
                  </a:cubicBezTo>
                  <a:cubicBezTo>
                    <a:pt x="9825" y="9647"/>
                    <a:pt x="9678" y="9679"/>
                    <a:pt x="9506" y="9748"/>
                  </a:cubicBezTo>
                  <a:cubicBezTo>
                    <a:pt x="9268" y="9841"/>
                    <a:pt x="9075" y="9912"/>
                    <a:pt x="8888" y="9912"/>
                  </a:cubicBezTo>
                  <a:cubicBezTo>
                    <a:pt x="8727" y="9912"/>
                    <a:pt x="8572" y="9860"/>
                    <a:pt x="8396" y="9727"/>
                  </a:cubicBezTo>
                  <a:cubicBezTo>
                    <a:pt x="7949" y="9398"/>
                    <a:pt x="7921" y="8790"/>
                    <a:pt x="7516" y="8397"/>
                  </a:cubicBezTo>
                  <a:cubicBezTo>
                    <a:pt x="7174" y="8061"/>
                    <a:pt x="6434" y="7641"/>
                    <a:pt x="5842" y="7641"/>
                  </a:cubicBezTo>
                  <a:cubicBezTo>
                    <a:pt x="5635" y="7641"/>
                    <a:pt x="5446" y="7692"/>
                    <a:pt x="5298" y="7817"/>
                  </a:cubicBezTo>
                  <a:cubicBezTo>
                    <a:pt x="5043" y="8036"/>
                    <a:pt x="4836" y="8357"/>
                    <a:pt x="4598" y="8605"/>
                  </a:cubicBezTo>
                  <a:cubicBezTo>
                    <a:pt x="4423" y="8779"/>
                    <a:pt x="4370" y="8932"/>
                    <a:pt x="4103" y="8953"/>
                  </a:cubicBezTo>
                  <a:cubicBezTo>
                    <a:pt x="4095" y="8953"/>
                    <a:pt x="4087" y="8954"/>
                    <a:pt x="4079" y="8954"/>
                  </a:cubicBezTo>
                  <a:cubicBezTo>
                    <a:pt x="3758" y="8954"/>
                    <a:pt x="3262" y="8560"/>
                    <a:pt x="3021" y="8397"/>
                  </a:cubicBezTo>
                  <a:cubicBezTo>
                    <a:pt x="2599" y="8129"/>
                    <a:pt x="1995" y="7681"/>
                    <a:pt x="1424" y="7681"/>
                  </a:cubicBezTo>
                  <a:cubicBezTo>
                    <a:pt x="1272" y="7681"/>
                    <a:pt x="1121" y="7713"/>
                    <a:pt x="978" y="7789"/>
                  </a:cubicBezTo>
                  <a:cubicBezTo>
                    <a:pt x="750" y="7911"/>
                    <a:pt x="637" y="8158"/>
                    <a:pt x="682" y="8418"/>
                  </a:cubicBezTo>
                  <a:cubicBezTo>
                    <a:pt x="763" y="8852"/>
                    <a:pt x="1650" y="10100"/>
                    <a:pt x="1062" y="10307"/>
                  </a:cubicBezTo>
                  <a:cubicBezTo>
                    <a:pt x="994" y="10332"/>
                    <a:pt x="927" y="10340"/>
                    <a:pt x="860" y="10340"/>
                  </a:cubicBezTo>
                  <a:cubicBezTo>
                    <a:pt x="742" y="10340"/>
                    <a:pt x="626" y="10314"/>
                    <a:pt x="517" y="10314"/>
                  </a:cubicBezTo>
                  <a:cubicBezTo>
                    <a:pt x="407" y="10314"/>
                    <a:pt x="303" y="10339"/>
                    <a:pt x="207" y="10440"/>
                  </a:cubicBezTo>
                  <a:cubicBezTo>
                    <a:pt x="1" y="10655"/>
                    <a:pt x="41" y="10976"/>
                    <a:pt x="187" y="11183"/>
                  </a:cubicBezTo>
                  <a:cubicBezTo>
                    <a:pt x="341" y="11409"/>
                    <a:pt x="536" y="11511"/>
                    <a:pt x="617" y="11799"/>
                  </a:cubicBezTo>
                  <a:cubicBezTo>
                    <a:pt x="682" y="12050"/>
                    <a:pt x="588" y="12326"/>
                    <a:pt x="690" y="12565"/>
                  </a:cubicBezTo>
                  <a:cubicBezTo>
                    <a:pt x="1038" y="12487"/>
                    <a:pt x="1406" y="12364"/>
                    <a:pt x="1780" y="12364"/>
                  </a:cubicBezTo>
                  <a:cubicBezTo>
                    <a:pt x="1850" y="12364"/>
                    <a:pt x="1920" y="12369"/>
                    <a:pt x="1990" y="12378"/>
                  </a:cubicBezTo>
                  <a:cubicBezTo>
                    <a:pt x="2486" y="12439"/>
                    <a:pt x="2538" y="12678"/>
                    <a:pt x="2753" y="13039"/>
                  </a:cubicBezTo>
                  <a:cubicBezTo>
                    <a:pt x="3032" y="13514"/>
                    <a:pt x="3547" y="13460"/>
                    <a:pt x="4009" y="13668"/>
                  </a:cubicBezTo>
                  <a:cubicBezTo>
                    <a:pt x="4394" y="13834"/>
                    <a:pt x="4784" y="14008"/>
                    <a:pt x="5104" y="14276"/>
                  </a:cubicBezTo>
                  <a:cubicBezTo>
                    <a:pt x="5331" y="14470"/>
                    <a:pt x="5444" y="14770"/>
                    <a:pt x="5659" y="14957"/>
                  </a:cubicBezTo>
                  <a:cubicBezTo>
                    <a:pt x="5894" y="15173"/>
                    <a:pt x="6261" y="15183"/>
                    <a:pt x="6575" y="15183"/>
                  </a:cubicBezTo>
                  <a:cubicBezTo>
                    <a:pt x="6609" y="15183"/>
                    <a:pt x="6641" y="15183"/>
                    <a:pt x="6673" y="15183"/>
                  </a:cubicBezTo>
                  <a:cubicBezTo>
                    <a:pt x="6887" y="15183"/>
                    <a:pt x="7117" y="15148"/>
                    <a:pt x="7325" y="15148"/>
                  </a:cubicBezTo>
                  <a:cubicBezTo>
                    <a:pt x="7669" y="15148"/>
                    <a:pt x="7952" y="15244"/>
                    <a:pt x="8003" y="15752"/>
                  </a:cubicBezTo>
                  <a:cubicBezTo>
                    <a:pt x="8076" y="16400"/>
                    <a:pt x="7281" y="16420"/>
                    <a:pt x="7229" y="16968"/>
                  </a:cubicBezTo>
                  <a:cubicBezTo>
                    <a:pt x="7196" y="17340"/>
                    <a:pt x="7456" y="17449"/>
                    <a:pt x="7788" y="17449"/>
                  </a:cubicBezTo>
                  <a:cubicBezTo>
                    <a:pt x="8212" y="17449"/>
                    <a:pt x="8754" y="17271"/>
                    <a:pt x="8963" y="17235"/>
                  </a:cubicBezTo>
                  <a:cubicBezTo>
                    <a:pt x="9101" y="17212"/>
                    <a:pt x="9236" y="17197"/>
                    <a:pt x="9365" y="17197"/>
                  </a:cubicBezTo>
                  <a:cubicBezTo>
                    <a:pt x="9745" y="17197"/>
                    <a:pt x="10073" y="17325"/>
                    <a:pt x="10273" y="17730"/>
                  </a:cubicBezTo>
                  <a:cubicBezTo>
                    <a:pt x="10333" y="17863"/>
                    <a:pt x="10479" y="18257"/>
                    <a:pt x="10301" y="18382"/>
                  </a:cubicBezTo>
                  <a:cubicBezTo>
                    <a:pt x="10274" y="18400"/>
                    <a:pt x="10244" y="18407"/>
                    <a:pt x="10213" y="18407"/>
                  </a:cubicBezTo>
                  <a:cubicBezTo>
                    <a:pt x="10042" y="18407"/>
                    <a:pt x="9821" y="18182"/>
                    <a:pt x="9725" y="18111"/>
                  </a:cubicBezTo>
                  <a:cubicBezTo>
                    <a:pt x="9563" y="17996"/>
                    <a:pt x="9169" y="17741"/>
                    <a:pt x="8871" y="17741"/>
                  </a:cubicBezTo>
                  <a:cubicBezTo>
                    <a:pt x="8715" y="17741"/>
                    <a:pt x="8585" y="17811"/>
                    <a:pt x="8529" y="18009"/>
                  </a:cubicBezTo>
                  <a:cubicBezTo>
                    <a:pt x="8465" y="18216"/>
                    <a:pt x="8703" y="18422"/>
                    <a:pt x="8806" y="18577"/>
                  </a:cubicBezTo>
                  <a:cubicBezTo>
                    <a:pt x="8963" y="18811"/>
                    <a:pt x="9012" y="18978"/>
                    <a:pt x="9004" y="19278"/>
                  </a:cubicBezTo>
                  <a:cubicBezTo>
                    <a:pt x="8666" y="19202"/>
                    <a:pt x="8489" y="18860"/>
                    <a:pt x="8122" y="18860"/>
                  </a:cubicBezTo>
                  <a:cubicBezTo>
                    <a:pt x="8096" y="18860"/>
                    <a:pt x="8070" y="18861"/>
                    <a:pt x="8043" y="18865"/>
                  </a:cubicBezTo>
                  <a:cubicBezTo>
                    <a:pt x="7970" y="19432"/>
                    <a:pt x="8271" y="19853"/>
                    <a:pt x="8591" y="20246"/>
                  </a:cubicBezTo>
                  <a:cubicBezTo>
                    <a:pt x="9044" y="20835"/>
                    <a:pt x="9324" y="21722"/>
                    <a:pt x="9487" y="22444"/>
                  </a:cubicBezTo>
                  <a:cubicBezTo>
                    <a:pt x="9612" y="22931"/>
                    <a:pt x="10467" y="23105"/>
                    <a:pt x="10881" y="23352"/>
                  </a:cubicBezTo>
                  <a:cubicBezTo>
                    <a:pt x="11047" y="23445"/>
                    <a:pt x="11635" y="23765"/>
                    <a:pt x="11229" y="23900"/>
                  </a:cubicBezTo>
                  <a:cubicBezTo>
                    <a:pt x="11214" y="23904"/>
                    <a:pt x="11197" y="23907"/>
                    <a:pt x="11179" y="23907"/>
                  </a:cubicBezTo>
                  <a:cubicBezTo>
                    <a:pt x="11007" y="23907"/>
                    <a:pt x="10698" y="23720"/>
                    <a:pt x="10548" y="23681"/>
                  </a:cubicBezTo>
                  <a:cubicBezTo>
                    <a:pt x="10388" y="23640"/>
                    <a:pt x="10137" y="23563"/>
                    <a:pt x="9931" y="23563"/>
                  </a:cubicBezTo>
                  <a:cubicBezTo>
                    <a:pt x="9793" y="23563"/>
                    <a:pt x="9675" y="23598"/>
                    <a:pt x="9620" y="23700"/>
                  </a:cubicBezTo>
                  <a:cubicBezTo>
                    <a:pt x="9539" y="23859"/>
                    <a:pt x="9644" y="24155"/>
                    <a:pt x="9713" y="24289"/>
                  </a:cubicBezTo>
                  <a:cubicBezTo>
                    <a:pt x="9981" y="24828"/>
                    <a:pt x="10901" y="24856"/>
                    <a:pt x="11047" y="25416"/>
                  </a:cubicBezTo>
                  <a:cubicBezTo>
                    <a:pt x="11096" y="25610"/>
                    <a:pt x="11035" y="25743"/>
                    <a:pt x="11148" y="25930"/>
                  </a:cubicBezTo>
                  <a:cubicBezTo>
                    <a:pt x="11229" y="26064"/>
                    <a:pt x="11416" y="26052"/>
                    <a:pt x="11335" y="26271"/>
                  </a:cubicBezTo>
                  <a:cubicBezTo>
                    <a:pt x="11274" y="26426"/>
                    <a:pt x="11135" y="26467"/>
                    <a:pt x="10973" y="26467"/>
                  </a:cubicBezTo>
                  <a:cubicBezTo>
                    <a:pt x="10794" y="26467"/>
                    <a:pt x="10586" y="26417"/>
                    <a:pt x="10424" y="26417"/>
                  </a:cubicBezTo>
                  <a:cubicBezTo>
                    <a:pt x="10361" y="26417"/>
                    <a:pt x="10305" y="26424"/>
                    <a:pt x="10260" y="26445"/>
                  </a:cubicBezTo>
                  <a:cubicBezTo>
                    <a:pt x="9900" y="26619"/>
                    <a:pt x="10147" y="27199"/>
                    <a:pt x="10394" y="27373"/>
                  </a:cubicBezTo>
                  <a:cubicBezTo>
                    <a:pt x="10707" y="27601"/>
                    <a:pt x="11323" y="27868"/>
                    <a:pt x="10901" y="28314"/>
                  </a:cubicBezTo>
                  <a:cubicBezTo>
                    <a:pt x="10755" y="28468"/>
                    <a:pt x="10435" y="28435"/>
                    <a:pt x="10281" y="28581"/>
                  </a:cubicBezTo>
                  <a:cubicBezTo>
                    <a:pt x="10147" y="28695"/>
                    <a:pt x="10095" y="28890"/>
                    <a:pt x="10033" y="29044"/>
                  </a:cubicBezTo>
                  <a:cubicBezTo>
                    <a:pt x="9827" y="29591"/>
                    <a:pt x="9779" y="30170"/>
                    <a:pt x="9487" y="30694"/>
                  </a:cubicBezTo>
                  <a:cubicBezTo>
                    <a:pt x="9272" y="31099"/>
                    <a:pt x="8943" y="31508"/>
                    <a:pt x="8911" y="31975"/>
                  </a:cubicBezTo>
                  <a:cubicBezTo>
                    <a:pt x="8879" y="32563"/>
                    <a:pt x="9384" y="32477"/>
                    <a:pt x="9551" y="32956"/>
                  </a:cubicBezTo>
                  <a:cubicBezTo>
                    <a:pt x="9745" y="33511"/>
                    <a:pt x="8716" y="33624"/>
                    <a:pt x="8383" y="33965"/>
                  </a:cubicBezTo>
                  <a:cubicBezTo>
                    <a:pt x="7808" y="34573"/>
                    <a:pt x="7581" y="35583"/>
                    <a:pt x="7382" y="36369"/>
                  </a:cubicBezTo>
                  <a:cubicBezTo>
                    <a:pt x="7135" y="37366"/>
                    <a:pt x="6815" y="38473"/>
                    <a:pt x="6012" y="39162"/>
                  </a:cubicBezTo>
                  <a:cubicBezTo>
                    <a:pt x="5704" y="39429"/>
                    <a:pt x="5352" y="39710"/>
                    <a:pt x="4970" y="39875"/>
                  </a:cubicBezTo>
                  <a:cubicBezTo>
                    <a:pt x="4857" y="39924"/>
                    <a:pt x="4703" y="39977"/>
                    <a:pt x="4549" y="40038"/>
                  </a:cubicBezTo>
                  <a:cubicBezTo>
                    <a:pt x="4622" y="40196"/>
                    <a:pt x="4671" y="40358"/>
                    <a:pt x="4817" y="40451"/>
                  </a:cubicBezTo>
                  <a:cubicBezTo>
                    <a:pt x="4901" y="40503"/>
                    <a:pt x="4994" y="40519"/>
                    <a:pt x="5091" y="40519"/>
                  </a:cubicBezTo>
                  <a:cubicBezTo>
                    <a:pt x="5229" y="40519"/>
                    <a:pt x="5374" y="40488"/>
                    <a:pt x="5512" y="40488"/>
                  </a:cubicBezTo>
                  <a:cubicBezTo>
                    <a:pt x="5586" y="40488"/>
                    <a:pt x="5657" y="40497"/>
                    <a:pt x="5724" y="40524"/>
                  </a:cubicBezTo>
                  <a:cubicBezTo>
                    <a:pt x="6044" y="40646"/>
                    <a:pt x="5899" y="40999"/>
                    <a:pt x="5866" y="41246"/>
                  </a:cubicBezTo>
                  <a:cubicBezTo>
                    <a:pt x="5838" y="41607"/>
                    <a:pt x="5939" y="41720"/>
                    <a:pt x="6207" y="41927"/>
                  </a:cubicBezTo>
                  <a:cubicBezTo>
                    <a:pt x="6766" y="42348"/>
                    <a:pt x="7362" y="42803"/>
                    <a:pt x="8003" y="43102"/>
                  </a:cubicBezTo>
                  <a:cubicBezTo>
                    <a:pt x="8376" y="43276"/>
                    <a:pt x="8744" y="43382"/>
                    <a:pt x="8984" y="43731"/>
                  </a:cubicBezTo>
                  <a:cubicBezTo>
                    <a:pt x="9172" y="44036"/>
                    <a:pt x="9352" y="44098"/>
                    <a:pt x="9627" y="44098"/>
                  </a:cubicBezTo>
                  <a:cubicBezTo>
                    <a:pt x="9725" y="44098"/>
                    <a:pt x="9834" y="44091"/>
                    <a:pt x="9960" y="44083"/>
                  </a:cubicBezTo>
                  <a:cubicBezTo>
                    <a:pt x="9987" y="44082"/>
                    <a:pt x="10013" y="44081"/>
                    <a:pt x="10039" y="44081"/>
                  </a:cubicBezTo>
                  <a:cubicBezTo>
                    <a:pt x="10755" y="44081"/>
                    <a:pt x="11149" y="44505"/>
                    <a:pt x="11749" y="44866"/>
                  </a:cubicBezTo>
                  <a:cubicBezTo>
                    <a:pt x="12221" y="45153"/>
                    <a:pt x="12569" y="45301"/>
                    <a:pt x="13021" y="45301"/>
                  </a:cubicBezTo>
                  <a:cubicBezTo>
                    <a:pt x="13189" y="45301"/>
                    <a:pt x="13372" y="45280"/>
                    <a:pt x="13581" y="45239"/>
                  </a:cubicBezTo>
                  <a:cubicBezTo>
                    <a:pt x="13814" y="45191"/>
                    <a:pt x="14050" y="45165"/>
                    <a:pt x="14285" y="45165"/>
                  </a:cubicBezTo>
                  <a:cubicBezTo>
                    <a:pt x="14860" y="45165"/>
                    <a:pt x="15422" y="45320"/>
                    <a:pt x="15891" y="45680"/>
                  </a:cubicBezTo>
                  <a:cubicBezTo>
                    <a:pt x="16211" y="45916"/>
                    <a:pt x="16398" y="46195"/>
                    <a:pt x="16791" y="46350"/>
                  </a:cubicBezTo>
                  <a:cubicBezTo>
                    <a:pt x="17006" y="46434"/>
                    <a:pt x="17654" y="46588"/>
                    <a:pt x="17687" y="46803"/>
                  </a:cubicBezTo>
                  <a:cubicBezTo>
                    <a:pt x="17934" y="46856"/>
                    <a:pt x="18401" y="47185"/>
                    <a:pt x="18636" y="47351"/>
                  </a:cubicBezTo>
                  <a:cubicBezTo>
                    <a:pt x="18895" y="47517"/>
                    <a:pt x="19009" y="47731"/>
                    <a:pt x="19078" y="48012"/>
                  </a:cubicBezTo>
                  <a:cubicBezTo>
                    <a:pt x="19250" y="48741"/>
                    <a:pt x="20106" y="48753"/>
                    <a:pt x="20756" y="48753"/>
                  </a:cubicBezTo>
                  <a:cubicBezTo>
                    <a:pt x="20778" y="48753"/>
                    <a:pt x="20800" y="48753"/>
                    <a:pt x="20821" y="48753"/>
                  </a:cubicBezTo>
                  <a:cubicBezTo>
                    <a:pt x="20878" y="48753"/>
                    <a:pt x="20932" y="48752"/>
                    <a:pt x="20984" y="48752"/>
                  </a:cubicBezTo>
                  <a:cubicBezTo>
                    <a:pt x="21217" y="48752"/>
                    <a:pt x="21407" y="48765"/>
                    <a:pt x="21615" y="48908"/>
                  </a:cubicBezTo>
                  <a:cubicBezTo>
                    <a:pt x="21927" y="49127"/>
                    <a:pt x="22203" y="49374"/>
                    <a:pt x="22535" y="49548"/>
                  </a:cubicBezTo>
                  <a:cubicBezTo>
                    <a:pt x="22738" y="49658"/>
                    <a:pt x="22990" y="49748"/>
                    <a:pt x="23233" y="49748"/>
                  </a:cubicBezTo>
                  <a:cubicBezTo>
                    <a:pt x="23286" y="49748"/>
                    <a:pt x="23339" y="49744"/>
                    <a:pt x="23391" y="49735"/>
                  </a:cubicBezTo>
                  <a:cubicBezTo>
                    <a:pt x="23679" y="49682"/>
                    <a:pt x="23845" y="49402"/>
                    <a:pt x="24133" y="49342"/>
                  </a:cubicBezTo>
                  <a:cubicBezTo>
                    <a:pt x="24191" y="49330"/>
                    <a:pt x="24252" y="49325"/>
                    <a:pt x="24316" y="49325"/>
                  </a:cubicBezTo>
                  <a:cubicBezTo>
                    <a:pt x="24363" y="49325"/>
                    <a:pt x="24412" y="49328"/>
                    <a:pt x="24461" y="49333"/>
                  </a:cubicBezTo>
                  <a:cubicBezTo>
                    <a:pt x="24534" y="49074"/>
                    <a:pt x="24575" y="48794"/>
                    <a:pt x="24567" y="48567"/>
                  </a:cubicBezTo>
                  <a:cubicBezTo>
                    <a:pt x="24554" y="48320"/>
                    <a:pt x="24453" y="48133"/>
                    <a:pt x="24473" y="47886"/>
                  </a:cubicBezTo>
                  <a:cubicBezTo>
                    <a:pt x="24494" y="47590"/>
                    <a:pt x="24688" y="46722"/>
                    <a:pt x="24927" y="46597"/>
                  </a:cubicBezTo>
                  <a:cubicBezTo>
                    <a:pt x="25267" y="46394"/>
                    <a:pt x="25194" y="45693"/>
                    <a:pt x="25475" y="45392"/>
                  </a:cubicBezTo>
                  <a:cubicBezTo>
                    <a:pt x="25637" y="45194"/>
                    <a:pt x="25916" y="45194"/>
                    <a:pt x="26156" y="45145"/>
                  </a:cubicBezTo>
                  <a:cubicBezTo>
                    <a:pt x="26476" y="45061"/>
                    <a:pt x="26844" y="44926"/>
                    <a:pt x="27112" y="44720"/>
                  </a:cubicBezTo>
                  <a:cubicBezTo>
                    <a:pt x="27486" y="44432"/>
                    <a:pt x="27720" y="44278"/>
                    <a:pt x="28195" y="44092"/>
                  </a:cubicBezTo>
                  <a:cubicBezTo>
                    <a:pt x="28669" y="43905"/>
                    <a:pt x="29082" y="43731"/>
                    <a:pt x="29597" y="43650"/>
                  </a:cubicBezTo>
                  <a:cubicBezTo>
                    <a:pt x="29707" y="43637"/>
                    <a:pt x="29903" y="43600"/>
                    <a:pt x="30077" y="43600"/>
                  </a:cubicBezTo>
                  <a:cubicBezTo>
                    <a:pt x="30185" y="43600"/>
                    <a:pt x="30284" y="43614"/>
                    <a:pt x="30351" y="43658"/>
                  </a:cubicBezTo>
                  <a:cubicBezTo>
                    <a:pt x="30477" y="43742"/>
                    <a:pt x="30444" y="43937"/>
                    <a:pt x="30526" y="44039"/>
                  </a:cubicBezTo>
                  <a:cubicBezTo>
                    <a:pt x="30681" y="44255"/>
                    <a:pt x="31235" y="44613"/>
                    <a:pt x="31601" y="44613"/>
                  </a:cubicBezTo>
                  <a:cubicBezTo>
                    <a:pt x="31675" y="44613"/>
                    <a:pt x="31741" y="44599"/>
                    <a:pt x="31795" y="44566"/>
                  </a:cubicBezTo>
                  <a:cubicBezTo>
                    <a:pt x="32021" y="44432"/>
                    <a:pt x="31941" y="44165"/>
                    <a:pt x="32289" y="44132"/>
                  </a:cubicBezTo>
                  <a:cubicBezTo>
                    <a:pt x="32317" y="44130"/>
                    <a:pt x="32342" y="44130"/>
                    <a:pt x="32366" y="44130"/>
                  </a:cubicBezTo>
                  <a:cubicBezTo>
                    <a:pt x="32501" y="44130"/>
                    <a:pt x="32572" y="44156"/>
                    <a:pt x="32642" y="44298"/>
                  </a:cubicBezTo>
                  <a:cubicBezTo>
                    <a:pt x="32682" y="44380"/>
                    <a:pt x="32642" y="44578"/>
                    <a:pt x="32662" y="44679"/>
                  </a:cubicBezTo>
                  <a:cubicBezTo>
                    <a:pt x="32715" y="44878"/>
                    <a:pt x="32816" y="44979"/>
                    <a:pt x="32929" y="45113"/>
                  </a:cubicBezTo>
                  <a:cubicBezTo>
                    <a:pt x="33054" y="45269"/>
                    <a:pt x="33157" y="45351"/>
                    <a:pt x="33266" y="45351"/>
                  </a:cubicBezTo>
                  <a:cubicBezTo>
                    <a:pt x="33367" y="45351"/>
                    <a:pt x="33472" y="45281"/>
                    <a:pt x="33602" y="45134"/>
                  </a:cubicBezTo>
                  <a:cubicBezTo>
                    <a:pt x="33743" y="44969"/>
                    <a:pt x="33949" y="44575"/>
                    <a:pt x="34154" y="44575"/>
                  </a:cubicBezTo>
                  <a:cubicBezTo>
                    <a:pt x="34232" y="44575"/>
                    <a:pt x="34310" y="44633"/>
                    <a:pt x="34385" y="44784"/>
                  </a:cubicBezTo>
                  <a:cubicBezTo>
                    <a:pt x="34506" y="45040"/>
                    <a:pt x="34506" y="45547"/>
                    <a:pt x="34519" y="45834"/>
                  </a:cubicBezTo>
                  <a:cubicBezTo>
                    <a:pt x="34557" y="45840"/>
                    <a:pt x="34597" y="45842"/>
                    <a:pt x="34639" y="45842"/>
                  </a:cubicBezTo>
                  <a:cubicBezTo>
                    <a:pt x="34760" y="45842"/>
                    <a:pt x="34895" y="45824"/>
                    <a:pt x="35024" y="45824"/>
                  </a:cubicBezTo>
                  <a:cubicBezTo>
                    <a:pt x="35105" y="45824"/>
                    <a:pt x="35183" y="45831"/>
                    <a:pt x="35252" y="45855"/>
                  </a:cubicBezTo>
                  <a:cubicBezTo>
                    <a:pt x="35500" y="45928"/>
                    <a:pt x="35434" y="45895"/>
                    <a:pt x="35479" y="46155"/>
                  </a:cubicBezTo>
                  <a:cubicBezTo>
                    <a:pt x="35569" y="46702"/>
                    <a:pt x="35548" y="46743"/>
                    <a:pt x="36148" y="46844"/>
                  </a:cubicBezTo>
                  <a:cubicBezTo>
                    <a:pt x="36570" y="46917"/>
                    <a:pt x="36942" y="47002"/>
                    <a:pt x="37365" y="47010"/>
                  </a:cubicBezTo>
                  <a:cubicBezTo>
                    <a:pt x="37872" y="47031"/>
                    <a:pt x="37838" y="47229"/>
                    <a:pt x="38192" y="47497"/>
                  </a:cubicBezTo>
                  <a:cubicBezTo>
                    <a:pt x="38319" y="47597"/>
                    <a:pt x="38481" y="47631"/>
                    <a:pt x="38657" y="47631"/>
                  </a:cubicBezTo>
                  <a:cubicBezTo>
                    <a:pt x="39046" y="47631"/>
                    <a:pt x="39509" y="47464"/>
                    <a:pt x="39849" y="47464"/>
                  </a:cubicBezTo>
                  <a:cubicBezTo>
                    <a:pt x="40265" y="47464"/>
                    <a:pt x="40606" y="47522"/>
                    <a:pt x="40925" y="47522"/>
                  </a:cubicBezTo>
                  <a:cubicBezTo>
                    <a:pt x="41282" y="47522"/>
                    <a:pt x="41613" y="47450"/>
                    <a:pt x="41994" y="47144"/>
                  </a:cubicBezTo>
                  <a:cubicBezTo>
                    <a:pt x="42594" y="46661"/>
                    <a:pt x="43015" y="46021"/>
                    <a:pt x="43563" y="45527"/>
                  </a:cubicBezTo>
                  <a:cubicBezTo>
                    <a:pt x="43810" y="45308"/>
                    <a:pt x="44037" y="45113"/>
                    <a:pt x="44349" y="44992"/>
                  </a:cubicBezTo>
                  <a:cubicBezTo>
                    <a:pt x="44645" y="44866"/>
                    <a:pt x="44965" y="44878"/>
                    <a:pt x="45277" y="44784"/>
                  </a:cubicBezTo>
                  <a:cubicBezTo>
                    <a:pt x="45626" y="44691"/>
                    <a:pt x="45885" y="44513"/>
                    <a:pt x="46060" y="44266"/>
                  </a:cubicBezTo>
                  <a:cubicBezTo>
                    <a:pt x="46181" y="44092"/>
                    <a:pt x="46254" y="43884"/>
                    <a:pt x="46295" y="43630"/>
                  </a:cubicBezTo>
                  <a:cubicBezTo>
                    <a:pt x="46327" y="43390"/>
                    <a:pt x="46409" y="42936"/>
                    <a:pt x="46246" y="42774"/>
                  </a:cubicBezTo>
                  <a:cubicBezTo>
                    <a:pt x="46068" y="42588"/>
                    <a:pt x="45513" y="42595"/>
                    <a:pt x="45285" y="42522"/>
                  </a:cubicBezTo>
                  <a:cubicBezTo>
                    <a:pt x="45026" y="42453"/>
                    <a:pt x="44512" y="42296"/>
                    <a:pt x="44418" y="42008"/>
                  </a:cubicBezTo>
                  <a:cubicBezTo>
                    <a:pt x="44317" y="41688"/>
                    <a:pt x="44658" y="41420"/>
                    <a:pt x="44750" y="41164"/>
                  </a:cubicBezTo>
                  <a:cubicBezTo>
                    <a:pt x="44864" y="40865"/>
                    <a:pt x="44823" y="40419"/>
                    <a:pt x="44779" y="40111"/>
                  </a:cubicBezTo>
                  <a:cubicBezTo>
                    <a:pt x="44665" y="39409"/>
                    <a:pt x="44658" y="38120"/>
                    <a:pt x="43996" y="37841"/>
                  </a:cubicBezTo>
                  <a:cubicBezTo>
                    <a:pt x="43595" y="37678"/>
                    <a:pt x="42935" y="37306"/>
                    <a:pt x="43275" y="36831"/>
                  </a:cubicBezTo>
                  <a:cubicBezTo>
                    <a:pt x="43575" y="36389"/>
                    <a:pt x="44512" y="36275"/>
                    <a:pt x="44985" y="36049"/>
                  </a:cubicBezTo>
                  <a:cubicBezTo>
                    <a:pt x="45440" y="35842"/>
                    <a:pt x="45553" y="35521"/>
                    <a:pt x="45586" y="35047"/>
                  </a:cubicBezTo>
                  <a:cubicBezTo>
                    <a:pt x="45626" y="34419"/>
                    <a:pt x="45152" y="34265"/>
                    <a:pt x="44957" y="33726"/>
                  </a:cubicBezTo>
                  <a:cubicBezTo>
                    <a:pt x="44823" y="33357"/>
                    <a:pt x="44965" y="33045"/>
                    <a:pt x="45099" y="32696"/>
                  </a:cubicBezTo>
                  <a:cubicBezTo>
                    <a:pt x="45120" y="32636"/>
                    <a:pt x="45139" y="32570"/>
                    <a:pt x="45152" y="32510"/>
                  </a:cubicBezTo>
                  <a:cubicBezTo>
                    <a:pt x="45212" y="32140"/>
                    <a:pt x="45026" y="31861"/>
                    <a:pt x="44998" y="31440"/>
                  </a:cubicBezTo>
                  <a:cubicBezTo>
                    <a:pt x="44945" y="30653"/>
                    <a:pt x="44637" y="29262"/>
                    <a:pt x="43636" y="29230"/>
                  </a:cubicBezTo>
                  <a:cubicBezTo>
                    <a:pt x="43615" y="29229"/>
                    <a:pt x="43594" y="29229"/>
                    <a:pt x="43573" y="29229"/>
                  </a:cubicBezTo>
                  <a:cubicBezTo>
                    <a:pt x="43192" y="29229"/>
                    <a:pt x="42648" y="29393"/>
                    <a:pt x="42314" y="29558"/>
                  </a:cubicBezTo>
                  <a:cubicBezTo>
                    <a:pt x="42022" y="29703"/>
                    <a:pt x="41800" y="29905"/>
                    <a:pt x="41465" y="29905"/>
                  </a:cubicBezTo>
                  <a:cubicBezTo>
                    <a:pt x="41433" y="29905"/>
                    <a:pt x="41400" y="29903"/>
                    <a:pt x="41365" y="29899"/>
                  </a:cubicBezTo>
                  <a:cubicBezTo>
                    <a:pt x="41252" y="29489"/>
                    <a:pt x="41913" y="28922"/>
                    <a:pt x="42067" y="28529"/>
                  </a:cubicBezTo>
                  <a:cubicBezTo>
                    <a:pt x="42286" y="27932"/>
                    <a:pt x="42387" y="27240"/>
                    <a:pt x="42809" y="26746"/>
                  </a:cubicBezTo>
                  <a:cubicBezTo>
                    <a:pt x="43563" y="25870"/>
                    <a:pt x="44710" y="25436"/>
                    <a:pt x="45659" y="24795"/>
                  </a:cubicBezTo>
                  <a:cubicBezTo>
                    <a:pt x="46020" y="24560"/>
                    <a:pt x="46246" y="24220"/>
                    <a:pt x="46421" y="23835"/>
                  </a:cubicBezTo>
                  <a:cubicBezTo>
                    <a:pt x="46575" y="23497"/>
                    <a:pt x="46576" y="23281"/>
                    <a:pt x="46890" y="23281"/>
                  </a:cubicBezTo>
                  <a:cubicBezTo>
                    <a:pt x="46931" y="23281"/>
                    <a:pt x="46976" y="23284"/>
                    <a:pt x="47029" y="23292"/>
                  </a:cubicBezTo>
                  <a:cubicBezTo>
                    <a:pt x="47301" y="23330"/>
                    <a:pt x="47559" y="23372"/>
                    <a:pt x="47790" y="23372"/>
                  </a:cubicBezTo>
                  <a:cubicBezTo>
                    <a:pt x="48232" y="23372"/>
                    <a:pt x="48577" y="23220"/>
                    <a:pt x="48739" y="22611"/>
                  </a:cubicBezTo>
                  <a:cubicBezTo>
                    <a:pt x="48739" y="22598"/>
                    <a:pt x="48752" y="22578"/>
                    <a:pt x="48752" y="22570"/>
                  </a:cubicBezTo>
                  <a:cubicBezTo>
                    <a:pt x="48845" y="22164"/>
                    <a:pt x="48853" y="21784"/>
                    <a:pt x="48918" y="21370"/>
                  </a:cubicBezTo>
                  <a:cubicBezTo>
                    <a:pt x="48978" y="20875"/>
                    <a:pt x="49433" y="20534"/>
                    <a:pt x="49392" y="20061"/>
                  </a:cubicBezTo>
                  <a:cubicBezTo>
                    <a:pt x="49371" y="19805"/>
                    <a:pt x="50308" y="19619"/>
                    <a:pt x="50503" y="19380"/>
                  </a:cubicBezTo>
                  <a:cubicBezTo>
                    <a:pt x="50750" y="19071"/>
                    <a:pt x="50782" y="18577"/>
                    <a:pt x="50989" y="18236"/>
                  </a:cubicBezTo>
                  <a:cubicBezTo>
                    <a:pt x="51476" y="17434"/>
                    <a:pt x="52153" y="16801"/>
                    <a:pt x="52578" y="15937"/>
                  </a:cubicBezTo>
                  <a:cubicBezTo>
                    <a:pt x="52679" y="15731"/>
                    <a:pt x="52980" y="15204"/>
                    <a:pt x="52834" y="14977"/>
                  </a:cubicBezTo>
                  <a:cubicBezTo>
                    <a:pt x="52733" y="14822"/>
                    <a:pt x="52445" y="14863"/>
                    <a:pt x="52290" y="14822"/>
                  </a:cubicBezTo>
                  <a:cubicBezTo>
                    <a:pt x="52084" y="14770"/>
                    <a:pt x="51925" y="14669"/>
                    <a:pt x="51751" y="14575"/>
                  </a:cubicBezTo>
                  <a:cubicBezTo>
                    <a:pt x="51423" y="14422"/>
                    <a:pt x="51070" y="14317"/>
                    <a:pt x="50750" y="14141"/>
                  </a:cubicBezTo>
                  <a:cubicBezTo>
                    <a:pt x="50503" y="13995"/>
                    <a:pt x="50301" y="13801"/>
                    <a:pt x="50041" y="13688"/>
                  </a:cubicBezTo>
                  <a:cubicBezTo>
                    <a:pt x="49526" y="13473"/>
                    <a:pt x="48967" y="13554"/>
                    <a:pt x="48452" y="13347"/>
                  </a:cubicBezTo>
                  <a:cubicBezTo>
                    <a:pt x="48018" y="13161"/>
                    <a:pt x="47783" y="13047"/>
                    <a:pt x="47296" y="13047"/>
                  </a:cubicBezTo>
                  <a:cubicBezTo>
                    <a:pt x="46555" y="13047"/>
                    <a:pt x="46388" y="12739"/>
                    <a:pt x="46133" y="12058"/>
                  </a:cubicBezTo>
                  <a:cubicBezTo>
                    <a:pt x="45987" y="11657"/>
                    <a:pt x="45699" y="10790"/>
                    <a:pt x="45139" y="10790"/>
                  </a:cubicBezTo>
                  <a:cubicBezTo>
                    <a:pt x="44925" y="10790"/>
                    <a:pt x="44738" y="10976"/>
                    <a:pt x="44503" y="10984"/>
                  </a:cubicBezTo>
                  <a:cubicBezTo>
                    <a:pt x="44489" y="10985"/>
                    <a:pt x="44475" y="10985"/>
                    <a:pt x="44461" y="10985"/>
                  </a:cubicBezTo>
                  <a:cubicBezTo>
                    <a:pt x="44231" y="10985"/>
                    <a:pt x="44024" y="10898"/>
                    <a:pt x="43810" y="10830"/>
                  </a:cubicBezTo>
                  <a:cubicBezTo>
                    <a:pt x="43728" y="10809"/>
                    <a:pt x="43656" y="10781"/>
                    <a:pt x="43583" y="10749"/>
                  </a:cubicBezTo>
                  <a:cubicBezTo>
                    <a:pt x="43036" y="10554"/>
                    <a:pt x="42647" y="10262"/>
                    <a:pt x="42160" y="9821"/>
                  </a:cubicBezTo>
                  <a:cubicBezTo>
                    <a:pt x="41685" y="9398"/>
                    <a:pt x="41118" y="9058"/>
                    <a:pt x="40830" y="8470"/>
                  </a:cubicBezTo>
                  <a:cubicBezTo>
                    <a:pt x="40684" y="8203"/>
                    <a:pt x="40523" y="7911"/>
                    <a:pt x="40437" y="7623"/>
                  </a:cubicBezTo>
                  <a:cubicBezTo>
                    <a:pt x="40356" y="7323"/>
                    <a:pt x="40396" y="7048"/>
                    <a:pt x="40097" y="6954"/>
                  </a:cubicBezTo>
                  <a:cubicBezTo>
                    <a:pt x="40053" y="6941"/>
                    <a:pt x="40010" y="6935"/>
                    <a:pt x="39968" y="6935"/>
                  </a:cubicBezTo>
                  <a:cubicBezTo>
                    <a:pt x="39599" y="6935"/>
                    <a:pt x="39293" y="7409"/>
                    <a:pt x="38946" y="7409"/>
                  </a:cubicBezTo>
                  <a:cubicBezTo>
                    <a:pt x="38888" y="7409"/>
                    <a:pt x="38828" y="7395"/>
                    <a:pt x="38767" y="7364"/>
                  </a:cubicBezTo>
                  <a:cubicBezTo>
                    <a:pt x="38353" y="7149"/>
                    <a:pt x="38366" y="6302"/>
                    <a:pt x="38272" y="5920"/>
                  </a:cubicBezTo>
                  <a:cubicBezTo>
                    <a:pt x="38171" y="5519"/>
                    <a:pt x="37984" y="5106"/>
                    <a:pt x="37612" y="4923"/>
                  </a:cubicBezTo>
                  <a:cubicBezTo>
                    <a:pt x="37405" y="4818"/>
                    <a:pt x="37118" y="4786"/>
                    <a:pt x="36931" y="4644"/>
                  </a:cubicBezTo>
                  <a:cubicBezTo>
                    <a:pt x="36757" y="4498"/>
                    <a:pt x="36723" y="4242"/>
                    <a:pt x="36542" y="4116"/>
                  </a:cubicBezTo>
                  <a:cubicBezTo>
                    <a:pt x="36343" y="3983"/>
                    <a:pt x="35994" y="3983"/>
                    <a:pt x="35767" y="3882"/>
                  </a:cubicBezTo>
                  <a:cubicBezTo>
                    <a:pt x="35580" y="3796"/>
                    <a:pt x="35386" y="3695"/>
                    <a:pt x="35232" y="3561"/>
                  </a:cubicBezTo>
                  <a:cubicBezTo>
                    <a:pt x="34891" y="3293"/>
                    <a:pt x="34713" y="2933"/>
                    <a:pt x="34551" y="2548"/>
                  </a:cubicBezTo>
                  <a:cubicBezTo>
                    <a:pt x="34393" y="2187"/>
                    <a:pt x="34324" y="1993"/>
                    <a:pt x="33898" y="1952"/>
                  </a:cubicBezTo>
                  <a:cubicBezTo>
                    <a:pt x="33416" y="1899"/>
                    <a:pt x="33168" y="1785"/>
                    <a:pt x="33084" y="1239"/>
                  </a:cubicBezTo>
                  <a:cubicBezTo>
                    <a:pt x="33043" y="951"/>
                    <a:pt x="33217" y="464"/>
                    <a:pt x="33063" y="209"/>
                  </a:cubicBezTo>
                  <a:cubicBezTo>
                    <a:pt x="33035" y="156"/>
                    <a:pt x="32983" y="116"/>
                    <a:pt x="32929" y="95"/>
                  </a:cubicBezTo>
                  <a:cubicBezTo>
                    <a:pt x="32863" y="69"/>
                    <a:pt x="32784" y="62"/>
                    <a:pt x="32700" y="62"/>
                  </a:cubicBezTo>
                  <a:cubicBezTo>
                    <a:pt x="32588" y="62"/>
                    <a:pt x="32469" y="75"/>
                    <a:pt x="32362" y="75"/>
                  </a:cubicBezTo>
                  <a:cubicBezTo>
                    <a:pt x="31686" y="75"/>
                    <a:pt x="31031" y="0"/>
                    <a:pt x="30367"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7"/>
            <p:cNvSpPr/>
            <p:nvPr/>
          </p:nvSpPr>
          <p:spPr>
            <a:xfrm>
              <a:off x="1237375" y="3790850"/>
              <a:ext cx="1432850" cy="1149425"/>
            </a:xfrm>
            <a:custGeom>
              <a:rect b="b" l="l" r="r" t="t"/>
              <a:pathLst>
                <a:path extrusionOk="0" h="45977" w="57314">
                  <a:moveTo>
                    <a:pt x="10881" y="0"/>
                  </a:moveTo>
                  <a:cubicBezTo>
                    <a:pt x="10803" y="0"/>
                    <a:pt x="10712" y="12"/>
                    <a:pt x="10605" y="38"/>
                  </a:cubicBezTo>
                  <a:cubicBezTo>
                    <a:pt x="10017" y="184"/>
                    <a:pt x="9604" y="639"/>
                    <a:pt x="8984" y="639"/>
                  </a:cubicBezTo>
                  <a:cubicBezTo>
                    <a:pt x="8836" y="639"/>
                    <a:pt x="8612" y="597"/>
                    <a:pt x="8412" y="597"/>
                  </a:cubicBezTo>
                  <a:cubicBezTo>
                    <a:pt x="8221" y="597"/>
                    <a:pt x="8052" y="634"/>
                    <a:pt x="7987" y="781"/>
                  </a:cubicBezTo>
                  <a:cubicBezTo>
                    <a:pt x="7934" y="914"/>
                    <a:pt x="8027" y="1101"/>
                    <a:pt x="8047" y="1226"/>
                  </a:cubicBezTo>
                  <a:cubicBezTo>
                    <a:pt x="8075" y="1587"/>
                    <a:pt x="7987" y="1834"/>
                    <a:pt x="7613" y="1915"/>
                  </a:cubicBezTo>
                  <a:cubicBezTo>
                    <a:pt x="7590" y="1919"/>
                    <a:pt x="7565" y="1921"/>
                    <a:pt x="7537" y="1921"/>
                  </a:cubicBezTo>
                  <a:cubicBezTo>
                    <a:pt x="7431" y="1921"/>
                    <a:pt x="7300" y="1896"/>
                    <a:pt x="7200" y="1896"/>
                  </a:cubicBezTo>
                  <a:cubicBezTo>
                    <a:pt x="6592" y="1875"/>
                    <a:pt x="6004" y="1823"/>
                    <a:pt x="5396" y="1709"/>
                  </a:cubicBezTo>
                  <a:cubicBezTo>
                    <a:pt x="4966" y="1637"/>
                    <a:pt x="4495" y="1480"/>
                    <a:pt x="4046" y="1480"/>
                  </a:cubicBezTo>
                  <a:cubicBezTo>
                    <a:pt x="3783" y="1480"/>
                    <a:pt x="3528" y="1533"/>
                    <a:pt x="3292" y="1688"/>
                  </a:cubicBezTo>
                  <a:cubicBezTo>
                    <a:pt x="3085" y="1834"/>
                    <a:pt x="2651" y="2337"/>
                    <a:pt x="2705" y="2616"/>
                  </a:cubicBezTo>
                  <a:cubicBezTo>
                    <a:pt x="2737" y="2771"/>
                    <a:pt x="2931" y="2844"/>
                    <a:pt x="3033" y="2945"/>
                  </a:cubicBezTo>
                  <a:cubicBezTo>
                    <a:pt x="3118" y="3030"/>
                    <a:pt x="3191" y="3123"/>
                    <a:pt x="3240" y="3225"/>
                  </a:cubicBezTo>
                  <a:cubicBezTo>
                    <a:pt x="3386" y="3492"/>
                    <a:pt x="3373" y="3833"/>
                    <a:pt x="3292" y="4133"/>
                  </a:cubicBezTo>
                  <a:cubicBezTo>
                    <a:pt x="3219" y="4433"/>
                    <a:pt x="2303" y="5142"/>
                    <a:pt x="2851" y="5442"/>
                  </a:cubicBezTo>
                  <a:cubicBezTo>
                    <a:pt x="2891" y="5465"/>
                    <a:pt x="2934" y="5475"/>
                    <a:pt x="2981" y="5475"/>
                  </a:cubicBezTo>
                  <a:cubicBezTo>
                    <a:pt x="3245" y="5475"/>
                    <a:pt x="3591" y="5151"/>
                    <a:pt x="3766" y="5082"/>
                  </a:cubicBezTo>
                  <a:cubicBezTo>
                    <a:pt x="3836" y="5055"/>
                    <a:pt x="3890" y="5043"/>
                    <a:pt x="3931" y="5043"/>
                  </a:cubicBezTo>
                  <a:cubicBezTo>
                    <a:pt x="4115" y="5043"/>
                    <a:pt x="4036" y="5281"/>
                    <a:pt x="3900" y="5483"/>
                  </a:cubicBezTo>
                  <a:cubicBezTo>
                    <a:pt x="3714" y="5775"/>
                    <a:pt x="3467" y="6010"/>
                    <a:pt x="3600" y="6338"/>
                  </a:cubicBezTo>
                  <a:cubicBezTo>
                    <a:pt x="3673" y="6504"/>
                    <a:pt x="3867" y="6764"/>
                    <a:pt x="3807" y="6959"/>
                  </a:cubicBezTo>
                  <a:cubicBezTo>
                    <a:pt x="3755" y="7112"/>
                    <a:pt x="3726" y="7039"/>
                    <a:pt x="3600" y="7112"/>
                  </a:cubicBezTo>
                  <a:cubicBezTo>
                    <a:pt x="3418" y="7206"/>
                    <a:pt x="3426" y="7185"/>
                    <a:pt x="3324" y="7359"/>
                  </a:cubicBezTo>
                  <a:cubicBezTo>
                    <a:pt x="3259" y="7465"/>
                    <a:pt x="3231" y="7607"/>
                    <a:pt x="3158" y="7700"/>
                  </a:cubicBezTo>
                  <a:cubicBezTo>
                    <a:pt x="3033" y="7866"/>
                    <a:pt x="2797" y="7939"/>
                    <a:pt x="2643" y="8074"/>
                  </a:cubicBezTo>
                  <a:cubicBezTo>
                    <a:pt x="2243" y="8434"/>
                    <a:pt x="2311" y="9022"/>
                    <a:pt x="2518" y="9509"/>
                  </a:cubicBezTo>
                  <a:cubicBezTo>
                    <a:pt x="2570" y="9423"/>
                    <a:pt x="2632" y="9350"/>
                    <a:pt x="2705" y="9301"/>
                  </a:cubicBezTo>
                  <a:cubicBezTo>
                    <a:pt x="3118" y="9002"/>
                    <a:pt x="3766" y="9009"/>
                    <a:pt x="4261" y="9002"/>
                  </a:cubicBezTo>
                  <a:cubicBezTo>
                    <a:pt x="4359" y="8994"/>
                    <a:pt x="4838" y="8945"/>
                    <a:pt x="5218" y="8945"/>
                  </a:cubicBezTo>
                  <a:cubicBezTo>
                    <a:pt x="5435" y="8945"/>
                    <a:pt x="5620" y="8961"/>
                    <a:pt x="5684" y="9009"/>
                  </a:cubicBezTo>
                  <a:cubicBezTo>
                    <a:pt x="6284" y="9443"/>
                    <a:pt x="5295" y="10238"/>
                    <a:pt x="6385" y="10364"/>
                  </a:cubicBezTo>
                  <a:cubicBezTo>
                    <a:pt x="6424" y="10368"/>
                    <a:pt x="6462" y="10370"/>
                    <a:pt x="6498" y="10370"/>
                  </a:cubicBezTo>
                  <a:cubicBezTo>
                    <a:pt x="6834" y="10370"/>
                    <a:pt x="7074" y="10216"/>
                    <a:pt x="7315" y="10216"/>
                  </a:cubicBezTo>
                  <a:cubicBezTo>
                    <a:pt x="7443" y="10216"/>
                    <a:pt x="7572" y="10259"/>
                    <a:pt x="7715" y="10392"/>
                  </a:cubicBezTo>
                  <a:cubicBezTo>
                    <a:pt x="8234" y="10866"/>
                    <a:pt x="8501" y="11312"/>
                    <a:pt x="9276" y="11361"/>
                  </a:cubicBezTo>
                  <a:cubicBezTo>
                    <a:pt x="9305" y="11363"/>
                    <a:pt x="9333" y="11364"/>
                    <a:pt x="9363" y="11364"/>
                  </a:cubicBezTo>
                  <a:cubicBezTo>
                    <a:pt x="9866" y="11364"/>
                    <a:pt x="10430" y="11088"/>
                    <a:pt x="10952" y="11088"/>
                  </a:cubicBezTo>
                  <a:cubicBezTo>
                    <a:pt x="11091" y="11088"/>
                    <a:pt x="11227" y="11108"/>
                    <a:pt x="11359" y="11158"/>
                  </a:cubicBezTo>
                  <a:cubicBezTo>
                    <a:pt x="11667" y="11279"/>
                    <a:pt x="11542" y="11498"/>
                    <a:pt x="11781" y="11713"/>
                  </a:cubicBezTo>
                  <a:cubicBezTo>
                    <a:pt x="11930" y="11854"/>
                    <a:pt x="12084" y="11867"/>
                    <a:pt x="12287" y="11867"/>
                  </a:cubicBezTo>
                  <a:cubicBezTo>
                    <a:pt x="12335" y="11867"/>
                    <a:pt x="12385" y="11867"/>
                    <a:pt x="12439" y="11867"/>
                  </a:cubicBezTo>
                  <a:cubicBezTo>
                    <a:pt x="12473" y="11867"/>
                    <a:pt x="12507" y="11867"/>
                    <a:pt x="12543" y="11868"/>
                  </a:cubicBezTo>
                  <a:cubicBezTo>
                    <a:pt x="12556" y="12095"/>
                    <a:pt x="12563" y="12321"/>
                    <a:pt x="12511" y="12549"/>
                  </a:cubicBezTo>
                  <a:cubicBezTo>
                    <a:pt x="12470" y="12695"/>
                    <a:pt x="12234" y="12991"/>
                    <a:pt x="12243" y="13116"/>
                  </a:cubicBezTo>
                  <a:cubicBezTo>
                    <a:pt x="12255" y="13704"/>
                    <a:pt x="12843" y="13464"/>
                    <a:pt x="13171" y="13777"/>
                  </a:cubicBezTo>
                  <a:cubicBezTo>
                    <a:pt x="14359" y="14860"/>
                    <a:pt x="11967" y="15354"/>
                    <a:pt x="11388" y="15560"/>
                  </a:cubicBezTo>
                  <a:cubicBezTo>
                    <a:pt x="11132" y="15654"/>
                    <a:pt x="10881" y="15715"/>
                    <a:pt x="10719" y="15881"/>
                  </a:cubicBezTo>
                  <a:cubicBezTo>
                    <a:pt x="10585" y="16022"/>
                    <a:pt x="10565" y="16282"/>
                    <a:pt x="10399" y="16436"/>
                  </a:cubicBezTo>
                  <a:cubicBezTo>
                    <a:pt x="10253" y="16570"/>
                    <a:pt x="10045" y="16643"/>
                    <a:pt x="9884" y="16736"/>
                  </a:cubicBezTo>
                  <a:cubicBezTo>
                    <a:pt x="9263" y="17085"/>
                    <a:pt x="9437" y="17377"/>
                    <a:pt x="9336" y="18078"/>
                  </a:cubicBezTo>
                  <a:cubicBezTo>
                    <a:pt x="9170" y="19100"/>
                    <a:pt x="8984" y="20316"/>
                    <a:pt x="7914" y="20737"/>
                  </a:cubicBezTo>
                  <a:cubicBezTo>
                    <a:pt x="7151" y="21038"/>
                    <a:pt x="7014" y="20932"/>
                    <a:pt x="7014" y="21771"/>
                  </a:cubicBezTo>
                  <a:cubicBezTo>
                    <a:pt x="7014" y="22079"/>
                    <a:pt x="7098" y="22473"/>
                    <a:pt x="7014" y="22769"/>
                  </a:cubicBezTo>
                  <a:cubicBezTo>
                    <a:pt x="6952" y="23036"/>
                    <a:pt x="6758" y="23255"/>
                    <a:pt x="6673" y="23523"/>
                  </a:cubicBezTo>
                  <a:cubicBezTo>
                    <a:pt x="6428" y="23531"/>
                    <a:pt x="6180" y="23535"/>
                    <a:pt x="5931" y="23535"/>
                  </a:cubicBezTo>
                  <a:cubicBezTo>
                    <a:pt x="5607" y="23535"/>
                    <a:pt x="5283" y="23529"/>
                    <a:pt x="4962" y="23523"/>
                  </a:cubicBezTo>
                  <a:cubicBezTo>
                    <a:pt x="4932" y="23522"/>
                    <a:pt x="4903" y="23522"/>
                    <a:pt x="4876" y="23522"/>
                  </a:cubicBezTo>
                  <a:cubicBezTo>
                    <a:pt x="4083" y="23522"/>
                    <a:pt x="4211" y="23706"/>
                    <a:pt x="4529" y="24552"/>
                  </a:cubicBezTo>
                  <a:cubicBezTo>
                    <a:pt x="4694" y="24986"/>
                    <a:pt x="4797" y="25367"/>
                    <a:pt x="4889" y="25821"/>
                  </a:cubicBezTo>
                  <a:cubicBezTo>
                    <a:pt x="4995" y="26287"/>
                    <a:pt x="5315" y="26656"/>
                    <a:pt x="5408" y="27110"/>
                  </a:cubicBezTo>
                  <a:cubicBezTo>
                    <a:pt x="5643" y="28277"/>
                    <a:pt x="4395" y="28638"/>
                    <a:pt x="3620" y="29100"/>
                  </a:cubicBezTo>
                  <a:cubicBezTo>
                    <a:pt x="2684" y="29660"/>
                    <a:pt x="2757" y="30475"/>
                    <a:pt x="3146" y="31476"/>
                  </a:cubicBezTo>
                  <a:cubicBezTo>
                    <a:pt x="3231" y="31711"/>
                    <a:pt x="3551" y="32153"/>
                    <a:pt x="3478" y="32380"/>
                  </a:cubicBezTo>
                  <a:cubicBezTo>
                    <a:pt x="3386" y="32659"/>
                    <a:pt x="2465" y="33093"/>
                    <a:pt x="2198" y="33308"/>
                  </a:cubicBezTo>
                  <a:cubicBezTo>
                    <a:pt x="1837" y="33628"/>
                    <a:pt x="1456" y="33835"/>
                    <a:pt x="1014" y="34054"/>
                  </a:cubicBezTo>
                  <a:cubicBezTo>
                    <a:pt x="394" y="34342"/>
                    <a:pt x="353" y="34528"/>
                    <a:pt x="333" y="35185"/>
                  </a:cubicBezTo>
                  <a:cubicBezTo>
                    <a:pt x="321" y="35684"/>
                    <a:pt x="312" y="36279"/>
                    <a:pt x="0" y="36672"/>
                  </a:cubicBezTo>
                  <a:cubicBezTo>
                    <a:pt x="301" y="36839"/>
                    <a:pt x="540" y="37127"/>
                    <a:pt x="909" y="37155"/>
                  </a:cubicBezTo>
                  <a:cubicBezTo>
                    <a:pt x="959" y="37160"/>
                    <a:pt x="1011" y="37162"/>
                    <a:pt x="1065" y="37162"/>
                  </a:cubicBezTo>
                  <a:cubicBezTo>
                    <a:pt x="1340" y="37162"/>
                    <a:pt x="1662" y="37110"/>
                    <a:pt x="1962" y="37110"/>
                  </a:cubicBezTo>
                  <a:cubicBezTo>
                    <a:pt x="2153" y="37110"/>
                    <a:pt x="2335" y="37131"/>
                    <a:pt x="2490" y="37200"/>
                  </a:cubicBezTo>
                  <a:cubicBezTo>
                    <a:pt x="2879" y="37383"/>
                    <a:pt x="2765" y="37962"/>
                    <a:pt x="2931" y="38311"/>
                  </a:cubicBezTo>
                  <a:cubicBezTo>
                    <a:pt x="3126" y="38724"/>
                    <a:pt x="3459" y="39044"/>
                    <a:pt x="3693" y="39426"/>
                  </a:cubicBezTo>
                  <a:cubicBezTo>
                    <a:pt x="3892" y="39733"/>
                    <a:pt x="4200" y="40281"/>
                    <a:pt x="3961" y="40622"/>
                  </a:cubicBezTo>
                  <a:cubicBezTo>
                    <a:pt x="3867" y="40755"/>
                    <a:pt x="3645" y="40775"/>
                    <a:pt x="3572" y="40934"/>
                  </a:cubicBezTo>
                  <a:cubicBezTo>
                    <a:pt x="3519" y="41047"/>
                    <a:pt x="3551" y="41209"/>
                    <a:pt x="3551" y="41335"/>
                  </a:cubicBezTo>
                  <a:cubicBezTo>
                    <a:pt x="3540" y="41769"/>
                    <a:pt x="3665" y="41971"/>
                    <a:pt x="3961" y="42263"/>
                  </a:cubicBezTo>
                  <a:cubicBezTo>
                    <a:pt x="4314" y="42624"/>
                    <a:pt x="4253" y="43086"/>
                    <a:pt x="4436" y="43520"/>
                  </a:cubicBezTo>
                  <a:cubicBezTo>
                    <a:pt x="4642" y="43986"/>
                    <a:pt x="4975" y="44448"/>
                    <a:pt x="5343" y="44801"/>
                  </a:cubicBezTo>
                  <a:cubicBezTo>
                    <a:pt x="5704" y="45161"/>
                    <a:pt x="6211" y="45664"/>
                    <a:pt x="6726" y="45729"/>
                  </a:cubicBezTo>
                  <a:cubicBezTo>
                    <a:pt x="6853" y="45743"/>
                    <a:pt x="6988" y="45752"/>
                    <a:pt x="7125" y="45752"/>
                  </a:cubicBezTo>
                  <a:cubicBezTo>
                    <a:pt x="7491" y="45752"/>
                    <a:pt x="7871" y="45688"/>
                    <a:pt x="8148" y="45470"/>
                  </a:cubicBezTo>
                  <a:cubicBezTo>
                    <a:pt x="8416" y="45263"/>
                    <a:pt x="8603" y="44869"/>
                    <a:pt x="8777" y="44574"/>
                  </a:cubicBezTo>
                  <a:cubicBezTo>
                    <a:pt x="8980" y="44219"/>
                    <a:pt x="9054" y="44014"/>
                    <a:pt x="9455" y="44014"/>
                  </a:cubicBezTo>
                  <a:cubicBezTo>
                    <a:pt x="9463" y="44014"/>
                    <a:pt x="9471" y="44014"/>
                    <a:pt x="9478" y="44014"/>
                  </a:cubicBezTo>
                  <a:cubicBezTo>
                    <a:pt x="9843" y="44014"/>
                    <a:pt x="10191" y="44067"/>
                    <a:pt x="10532" y="44169"/>
                  </a:cubicBezTo>
                  <a:cubicBezTo>
                    <a:pt x="10915" y="44292"/>
                    <a:pt x="11508" y="44496"/>
                    <a:pt x="12024" y="44496"/>
                  </a:cubicBezTo>
                  <a:cubicBezTo>
                    <a:pt x="12256" y="44496"/>
                    <a:pt x="12472" y="44455"/>
                    <a:pt x="12648" y="44347"/>
                  </a:cubicBezTo>
                  <a:cubicBezTo>
                    <a:pt x="12956" y="44148"/>
                    <a:pt x="12985" y="43799"/>
                    <a:pt x="13325" y="43601"/>
                  </a:cubicBezTo>
                  <a:cubicBezTo>
                    <a:pt x="13558" y="43468"/>
                    <a:pt x="13841" y="43422"/>
                    <a:pt x="14127" y="43422"/>
                  </a:cubicBezTo>
                  <a:cubicBezTo>
                    <a:pt x="14373" y="43422"/>
                    <a:pt x="14622" y="43456"/>
                    <a:pt x="14842" y="43499"/>
                  </a:cubicBezTo>
                  <a:cubicBezTo>
                    <a:pt x="15275" y="43593"/>
                    <a:pt x="15721" y="43726"/>
                    <a:pt x="16143" y="43828"/>
                  </a:cubicBezTo>
                  <a:cubicBezTo>
                    <a:pt x="16483" y="43913"/>
                    <a:pt x="16885" y="43965"/>
                    <a:pt x="17132" y="44213"/>
                  </a:cubicBezTo>
                  <a:cubicBezTo>
                    <a:pt x="17473" y="44242"/>
                    <a:pt x="17606" y="44501"/>
                    <a:pt x="17987" y="44501"/>
                  </a:cubicBezTo>
                  <a:cubicBezTo>
                    <a:pt x="18268" y="44493"/>
                    <a:pt x="18571" y="44453"/>
                    <a:pt x="18869" y="44453"/>
                  </a:cubicBezTo>
                  <a:cubicBezTo>
                    <a:pt x="19044" y="44453"/>
                    <a:pt x="19217" y="44467"/>
                    <a:pt x="19382" y="44509"/>
                  </a:cubicBezTo>
                  <a:cubicBezTo>
                    <a:pt x="19856" y="44635"/>
                    <a:pt x="20176" y="45004"/>
                    <a:pt x="20577" y="45222"/>
                  </a:cubicBezTo>
                  <a:cubicBezTo>
                    <a:pt x="20828" y="45353"/>
                    <a:pt x="21159" y="45409"/>
                    <a:pt x="21477" y="45409"/>
                  </a:cubicBezTo>
                  <a:cubicBezTo>
                    <a:pt x="21682" y="45409"/>
                    <a:pt x="21883" y="45385"/>
                    <a:pt x="22053" y="45344"/>
                  </a:cubicBezTo>
                  <a:cubicBezTo>
                    <a:pt x="22328" y="45283"/>
                    <a:pt x="22515" y="45117"/>
                    <a:pt x="22815" y="45117"/>
                  </a:cubicBezTo>
                  <a:cubicBezTo>
                    <a:pt x="22824" y="45117"/>
                    <a:pt x="22834" y="45117"/>
                    <a:pt x="22843" y="45117"/>
                  </a:cubicBezTo>
                  <a:cubicBezTo>
                    <a:pt x="23302" y="45117"/>
                    <a:pt x="23618" y="45328"/>
                    <a:pt x="24012" y="45563"/>
                  </a:cubicBezTo>
                  <a:cubicBezTo>
                    <a:pt x="24312" y="45746"/>
                    <a:pt x="24510" y="45976"/>
                    <a:pt x="24829" y="45976"/>
                  </a:cubicBezTo>
                  <a:cubicBezTo>
                    <a:pt x="24907" y="45976"/>
                    <a:pt x="24991" y="45963"/>
                    <a:pt x="25086" y="45932"/>
                  </a:cubicBezTo>
                  <a:cubicBezTo>
                    <a:pt x="25499" y="45810"/>
                    <a:pt x="25775" y="45429"/>
                    <a:pt x="26022" y="45109"/>
                  </a:cubicBezTo>
                  <a:cubicBezTo>
                    <a:pt x="26354" y="44708"/>
                    <a:pt x="26630" y="44302"/>
                    <a:pt x="27064" y="44027"/>
                  </a:cubicBezTo>
                  <a:cubicBezTo>
                    <a:pt x="27445" y="43780"/>
                    <a:pt x="27830" y="43552"/>
                    <a:pt x="28199" y="43293"/>
                  </a:cubicBezTo>
                  <a:cubicBezTo>
                    <a:pt x="28665" y="42972"/>
                    <a:pt x="29200" y="42404"/>
                    <a:pt x="29787" y="42404"/>
                  </a:cubicBezTo>
                  <a:cubicBezTo>
                    <a:pt x="29838" y="42404"/>
                    <a:pt x="29890" y="42408"/>
                    <a:pt x="29942" y="42418"/>
                  </a:cubicBezTo>
                  <a:cubicBezTo>
                    <a:pt x="30384" y="42491"/>
                    <a:pt x="30457" y="42632"/>
                    <a:pt x="30777" y="42953"/>
                  </a:cubicBezTo>
                  <a:cubicBezTo>
                    <a:pt x="30996" y="43172"/>
                    <a:pt x="31170" y="43191"/>
                    <a:pt x="31479" y="43191"/>
                  </a:cubicBezTo>
                  <a:cubicBezTo>
                    <a:pt x="31705" y="43191"/>
                    <a:pt x="31924" y="43191"/>
                    <a:pt x="32127" y="43159"/>
                  </a:cubicBezTo>
                  <a:cubicBezTo>
                    <a:pt x="32252" y="43151"/>
                    <a:pt x="32602" y="43151"/>
                    <a:pt x="32695" y="43086"/>
                  </a:cubicBezTo>
                  <a:cubicBezTo>
                    <a:pt x="32942" y="42880"/>
                    <a:pt x="32520" y="42491"/>
                    <a:pt x="32439" y="42291"/>
                  </a:cubicBezTo>
                  <a:cubicBezTo>
                    <a:pt x="32220" y="41776"/>
                    <a:pt x="33262" y="41428"/>
                    <a:pt x="33582" y="41128"/>
                  </a:cubicBezTo>
                  <a:cubicBezTo>
                    <a:pt x="34222" y="40549"/>
                    <a:pt x="34685" y="39705"/>
                    <a:pt x="35131" y="38951"/>
                  </a:cubicBezTo>
                  <a:cubicBezTo>
                    <a:pt x="35253" y="38745"/>
                    <a:pt x="35326" y="38517"/>
                    <a:pt x="35584" y="38444"/>
                  </a:cubicBezTo>
                  <a:cubicBezTo>
                    <a:pt x="35680" y="38415"/>
                    <a:pt x="35781" y="38409"/>
                    <a:pt x="35885" y="38409"/>
                  </a:cubicBezTo>
                  <a:cubicBezTo>
                    <a:pt x="35976" y="38409"/>
                    <a:pt x="36069" y="38414"/>
                    <a:pt x="36160" y="38414"/>
                  </a:cubicBezTo>
                  <a:cubicBezTo>
                    <a:pt x="36257" y="38414"/>
                    <a:pt x="36352" y="38408"/>
                    <a:pt x="36441" y="38384"/>
                  </a:cubicBezTo>
                  <a:cubicBezTo>
                    <a:pt x="36841" y="38283"/>
                    <a:pt x="37141" y="38064"/>
                    <a:pt x="37502" y="37901"/>
                  </a:cubicBezTo>
                  <a:cubicBezTo>
                    <a:pt x="37811" y="37743"/>
                    <a:pt x="38256" y="37694"/>
                    <a:pt x="38532" y="37475"/>
                  </a:cubicBezTo>
                  <a:cubicBezTo>
                    <a:pt x="39132" y="37001"/>
                    <a:pt x="38098" y="36405"/>
                    <a:pt x="37803" y="36094"/>
                  </a:cubicBezTo>
                  <a:cubicBezTo>
                    <a:pt x="37603" y="35886"/>
                    <a:pt x="37555" y="35619"/>
                    <a:pt x="37482" y="35351"/>
                  </a:cubicBezTo>
                  <a:cubicBezTo>
                    <a:pt x="37397" y="35084"/>
                    <a:pt x="37275" y="34844"/>
                    <a:pt x="37170" y="34597"/>
                  </a:cubicBezTo>
                  <a:cubicBezTo>
                    <a:pt x="36667" y="33442"/>
                    <a:pt x="36854" y="32178"/>
                    <a:pt x="37657" y="31237"/>
                  </a:cubicBezTo>
                  <a:cubicBezTo>
                    <a:pt x="38224" y="30556"/>
                    <a:pt x="39165" y="30349"/>
                    <a:pt x="39979" y="30094"/>
                  </a:cubicBezTo>
                  <a:cubicBezTo>
                    <a:pt x="40883" y="29802"/>
                    <a:pt x="41410" y="28853"/>
                    <a:pt x="41978" y="28164"/>
                  </a:cubicBezTo>
                  <a:cubicBezTo>
                    <a:pt x="42144" y="27970"/>
                    <a:pt x="42331" y="27609"/>
                    <a:pt x="42557" y="27495"/>
                  </a:cubicBezTo>
                  <a:cubicBezTo>
                    <a:pt x="42631" y="27456"/>
                    <a:pt x="42711" y="27444"/>
                    <a:pt x="42795" y="27444"/>
                  </a:cubicBezTo>
                  <a:cubicBezTo>
                    <a:pt x="42910" y="27444"/>
                    <a:pt x="43030" y="27466"/>
                    <a:pt x="43145" y="27471"/>
                  </a:cubicBezTo>
                  <a:cubicBezTo>
                    <a:pt x="43242" y="27476"/>
                    <a:pt x="43334" y="27480"/>
                    <a:pt x="43423" y="27480"/>
                  </a:cubicBezTo>
                  <a:cubicBezTo>
                    <a:pt x="43751" y="27480"/>
                    <a:pt x="44028" y="27424"/>
                    <a:pt x="44277" y="27162"/>
                  </a:cubicBezTo>
                  <a:cubicBezTo>
                    <a:pt x="44483" y="26948"/>
                    <a:pt x="44475" y="26997"/>
                    <a:pt x="44402" y="26709"/>
                  </a:cubicBezTo>
                  <a:cubicBezTo>
                    <a:pt x="44370" y="26554"/>
                    <a:pt x="44341" y="26408"/>
                    <a:pt x="44349" y="26247"/>
                  </a:cubicBezTo>
                  <a:cubicBezTo>
                    <a:pt x="44370" y="25906"/>
                    <a:pt x="44535" y="25751"/>
                    <a:pt x="44730" y="25493"/>
                  </a:cubicBezTo>
                  <a:cubicBezTo>
                    <a:pt x="45104" y="24986"/>
                    <a:pt x="45723" y="25233"/>
                    <a:pt x="46267" y="25100"/>
                  </a:cubicBezTo>
                  <a:cubicBezTo>
                    <a:pt x="46619" y="25018"/>
                    <a:pt x="46919" y="24812"/>
                    <a:pt x="47259" y="24710"/>
                  </a:cubicBezTo>
                  <a:cubicBezTo>
                    <a:pt x="47424" y="24659"/>
                    <a:pt x="47617" y="24645"/>
                    <a:pt x="47814" y="24645"/>
                  </a:cubicBezTo>
                  <a:cubicBezTo>
                    <a:pt x="48023" y="24645"/>
                    <a:pt x="48237" y="24661"/>
                    <a:pt x="48423" y="24666"/>
                  </a:cubicBezTo>
                  <a:cubicBezTo>
                    <a:pt x="49034" y="24702"/>
                    <a:pt x="49662" y="24796"/>
                    <a:pt x="50280" y="24796"/>
                  </a:cubicBezTo>
                  <a:cubicBezTo>
                    <a:pt x="50425" y="24796"/>
                    <a:pt x="50570" y="24791"/>
                    <a:pt x="50713" y="24779"/>
                  </a:cubicBezTo>
                  <a:cubicBezTo>
                    <a:pt x="51034" y="24750"/>
                    <a:pt x="51248" y="24617"/>
                    <a:pt x="51508" y="24451"/>
                  </a:cubicBezTo>
                  <a:cubicBezTo>
                    <a:pt x="51744" y="24305"/>
                    <a:pt x="51735" y="24224"/>
                    <a:pt x="51890" y="24049"/>
                  </a:cubicBezTo>
                  <a:cubicBezTo>
                    <a:pt x="52169" y="23738"/>
                    <a:pt x="52797" y="23502"/>
                    <a:pt x="53190" y="23409"/>
                  </a:cubicBezTo>
                  <a:cubicBezTo>
                    <a:pt x="53746" y="23287"/>
                    <a:pt x="54294" y="23036"/>
                    <a:pt x="54848" y="22935"/>
                  </a:cubicBezTo>
                  <a:cubicBezTo>
                    <a:pt x="55157" y="22881"/>
                    <a:pt x="55428" y="22789"/>
                    <a:pt x="55724" y="22675"/>
                  </a:cubicBezTo>
                  <a:cubicBezTo>
                    <a:pt x="55931" y="22594"/>
                    <a:pt x="56150" y="22492"/>
                    <a:pt x="56356" y="22408"/>
                  </a:cubicBezTo>
                  <a:cubicBezTo>
                    <a:pt x="56498" y="22346"/>
                    <a:pt x="56891" y="22273"/>
                    <a:pt x="56994" y="22160"/>
                  </a:cubicBezTo>
                  <a:cubicBezTo>
                    <a:pt x="57314" y="21799"/>
                    <a:pt x="56717" y="21017"/>
                    <a:pt x="56612" y="20656"/>
                  </a:cubicBezTo>
                  <a:cubicBezTo>
                    <a:pt x="56519" y="20284"/>
                    <a:pt x="56851" y="20170"/>
                    <a:pt x="56932" y="19861"/>
                  </a:cubicBezTo>
                  <a:cubicBezTo>
                    <a:pt x="57066" y="19326"/>
                    <a:pt x="56560" y="19034"/>
                    <a:pt x="56085" y="18986"/>
                  </a:cubicBezTo>
                  <a:cubicBezTo>
                    <a:pt x="56036" y="18981"/>
                    <a:pt x="55987" y="18978"/>
                    <a:pt x="55940" y="18978"/>
                  </a:cubicBezTo>
                  <a:cubicBezTo>
                    <a:pt x="55876" y="18978"/>
                    <a:pt x="55815" y="18983"/>
                    <a:pt x="55757" y="18995"/>
                  </a:cubicBezTo>
                  <a:cubicBezTo>
                    <a:pt x="55469" y="19055"/>
                    <a:pt x="55303" y="19335"/>
                    <a:pt x="55015" y="19388"/>
                  </a:cubicBezTo>
                  <a:cubicBezTo>
                    <a:pt x="54963" y="19397"/>
                    <a:pt x="54910" y="19401"/>
                    <a:pt x="54857" y="19401"/>
                  </a:cubicBezTo>
                  <a:cubicBezTo>
                    <a:pt x="54614" y="19401"/>
                    <a:pt x="54362" y="19311"/>
                    <a:pt x="54159" y="19201"/>
                  </a:cubicBezTo>
                  <a:cubicBezTo>
                    <a:pt x="53827" y="19027"/>
                    <a:pt x="53551" y="18780"/>
                    <a:pt x="53239" y="18561"/>
                  </a:cubicBezTo>
                  <a:cubicBezTo>
                    <a:pt x="53031" y="18418"/>
                    <a:pt x="52841" y="18405"/>
                    <a:pt x="52608" y="18405"/>
                  </a:cubicBezTo>
                  <a:cubicBezTo>
                    <a:pt x="52556" y="18405"/>
                    <a:pt x="52502" y="18406"/>
                    <a:pt x="52445" y="18406"/>
                  </a:cubicBezTo>
                  <a:cubicBezTo>
                    <a:pt x="52424" y="18406"/>
                    <a:pt x="52402" y="18406"/>
                    <a:pt x="52380" y="18406"/>
                  </a:cubicBezTo>
                  <a:cubicBezTo>
                    <a:pt x="51730" y="18406"/>
                    <a:pt x="50874" y="18394"/>
                    <a:pt x="50702" y="17665"/>
                  </a:cubicBezTo>
                  <a:cubicBezTo>
                    <a:pt x="50633" y="17384"/>
                    <a:pt x="50519" y="17170"/>
                    <a:pt x="50260" y="17004"/>
                  </a:cubicBezTo>
                  <a:cubicBezTo>
                    <a:pt x="50025" y="16838"/>
                    <a:pt x="49558" y="16509"/>
                    <a:pt x="49311" y="16456"/>
                  </a:cubicBezTo>
                  <a:cubicBezTo>
                    <a:pt x="49278" y="16241"/>
                    <a:pt x="48630" y="16087"/>
                    <a:pt x="48415" y="16003"/>
                  </a:cubicBezTo>
                  <a:cubicBezTo>
                    <a:pt x="48022" y="15848"/>
                    <a:pt x="47835" y="15569"/>
                    <a:pt x="47515" y="15333"/>
                  </a:cubicBezTo>
                  <a:cubicBezTo>
                    <a:pt x="47046" y="14973"/>
                    <a:pt x="46484" y="14818"/>
                    <a:pt x="45909" y="14818"/>
                  </a:cubicBezTo>
                  <a:cubicBezTo>
                    <a:pt x="45674" y="14818"/>
                    <a:pt x="45438" y="14844"/>
                    <a:pt x="45205" y="14892"/>
                  </a:cubicBezTo>
                  <a:cubicBezTo>
                    <a:pt x="44996" y="14933"/>
                    <a:pt x="44813" y="14954"/>
                    <a:pt x="44645" y="14954"/>
                  </a:cubicBezTo>
                  <a:cubicBezTo>
                    <a:pt x="44193" y="14954"/>
                    <a:pt x="43845" y="14806"/>
                    <a:pt x="43373" y="14519"/>
                  </a:cubicBezTo>
                  <a:cubicBezTo>
                    <a:pt x="42773" y="14158"/>
                    <a:pt x="42379" y="13734"/>
                    <a:pt x="41663" y="13734"/>
                  </a:cubicBezTo>
                  <a:cubicBezTo>
                    <a:pt x="41637" y="13734"/>
                    <a:pt x="41611" y="13735"/>
                    <a:pt x="41584" y="13736"/>
                  </a:cubicBezTo>
                  <a:cubicBezTo>
                    <a:pt x="41458" y="13744"/>
                    <a:pt x="41349" y="13751"/>
                    <a:pt x="41251" y="13751"/>
                  </a:cubicBezTo>
                  <a:cubicBezTo>
                    <a:pt x="40976" y="13751"/>
                    <a:pt x="40796" y="13689"/>
                    <a:pt x="40608" y="13384"/>
                  </a:cubicBezTo>
                  <a:cubicBezTo>
                    <a:pt x="40368" y="13035"/>
                    <a:pt x="40000" y="12929"/>
                    <a:pt x="39627" y="12755"/>
                  </a:cubicBezTo>
                  <a:cubicBezTo>
                    <a:pt x="38986" y="12456"/>
                    <a:pt x="38390" y="12001"/>
                    <a:pt x="37831" y="11580"/>
                  </a:cubicBezTo>
                  <a:cubicBezTo>
                    <a:pt x="37563" y="11373"/>
                    <a:pt x="37462" y="11260"/>
                    <a:pt x="37490" y="10899"/>
                  </a:cubicBezTo>
                  <a:cubicBezTo>
                    <a:pt x="37523" y="10652"/>
                    <a:pt x="37668" y="10299"/>
                    <a:pt x="37348" y="10177"/>
                  </a:cubicBezTo>
                  <a:cubicBezTo>
                    <a:pt x="37281" y="10150"/>
                    <a:pt x="37210" y="10141"/>
                    <a:pt x="37136" y="10141"/>
                  </a:cubicBezTo>
                  <a:cubicBezTo>
                    <a:pt x="36998" y="10141"/>
                    <a:pt x="36853" y="10172"/>
                    <a:pt x="36715" y="10172"/>
                  </a:cubicBezTo>
                  <a:cubicBezTo>
                    <a:pt x="36618" y="10172"/>
                    <a:pt x="36525" y="10156"/>
                    <a:pt x="36441" y="10104"/>
                  </a:cubicBezTo>
                  <a:cubicBezTo>
                    <a:pt x="36295" y="10011"/>
                    <a:pt x="36246" y="9849"/>
                    <a:pt x="36173" y="9691"/>
                  </a:cubicBezTo>
                  <a:cubicBezTo>
                    <a:pt x="36140" y="9610"/>
                    <a:pt x="36100" y="9548"/>
                    <a:pt x="36039" y="9484"/>
                  </a:cubicBezTo>
                  <a:cubicBezTo>
                    <a:pt x="35840" y="9309"/>
                    <a:pt x="35545" y="9269"/>
                    <a:pt x="35285" y="9228"/>
                  </a:cubicBezTo>
                  <a:cubicBezTo>
                    <a:pt x="35185" y="9216"/>
                    <a:pt x="35086" y="9213"/>
                    <a:pt x="34987" y="9213"/>
                  </a:cubicBezTo>
                  <a:cubicBezTo>
                    <a:pt x="34901" y="9213"/>
                    <a:pt x="34815" y="9215"/>
                    <a:pt x="34728" y="9215"/>
                  </a:cubicBezTo>
                  <a:cubicBezTo>
                    <a:pt x="34654" y="9215"/>
                    <a:pt x="34579" y="9214"/>
                    <a:pt x="34503" y="9208"/>
                  </a:cubicBezTo>
                  <a:cubicBezTo>
                    <a:pt x="34222" y="9176"/>
                    <a:pt x="33955" y="9082"/>
                    <a:pt x="33668" y="9062"/>
                  </a:cubicBezTo>
                  <a:cubicBezTo>
                    <a:pt x="33108" y="9009"/>
                    <a:pt x="32853" y="8783"/>
                    <a:pt x="32387" y="8474"/>
                  </a:cubicBezTo>
                  <a:cubicBezTo>
                    <a:pt x="32078" y="8259"/>
                    <a:pt x="31698" y="7846"/>
                    <a:pt x="31337" y="7806"/>
                  </a:cubicBezTo>
                  <a:cubicBezTo>
                    <a:pt x="31286" y="7799"/>
                    <a:pt x="31235" y="7795"/>
                    <a:pt x="31183" y="7795"/>
                  </a:cubicBezTo>
                  <a:cubicBezTo>
                    <a:pt x="30853" y="7795"/>
                    <a:pt x="30510" y="7928"/>
                    <a:pt x="30170" y="7928"/>
                  </a:cubicBezTo>
                  <a:cubicBezTo>
                    <a:pt x="30098" y="7928"/>
                    <a:pt x="30026" y="7922"/>
                    <a:pt x="29954" y="7907"/>
                  </a:cubicBezTo>
                  <a:cubicBezTo>
                    <a:pt x="29621" y="7834"/>
                    <a:pt x="29314" y="7473"/>
                    <a:pt x="29086" y="7238"/>
                  </a:cubicBezTo>
                  <a:cubicBezTo>
                    <a:pt x="28734" y="6865"/>
                    <a:pt x="28560" y="6566"/>
                    <a:pt x="28053" y="6411"/>
                  </a:cubicBezTo>
                  <a:cubicBezTo>
                    <a:pt x="27863" y="6347"/>
                    <a:pt x="27659" y="6322"/>
                    <a:pt x="27453" y="6322"/>
                  </a:cubicBezTo>
                  <a:cubicBezTo>
                    <a:pt x="27201" y="6322"/>
                    <a:pt x="26947" y="6359"/>
                    <a:pt x="26715" y="6411"/>
                  </a:cubicBezTo>
                  <a:cubicBezTo>
                    <a:pt x="26403" y="6476"/>
                    <a:pt x="26042" y="6618"/>
                    <a:pt x="25734" y="6650"/>
                  </a:cubicBezTo>
                  <a:cubicBezTo>
                    <a:pt x="25725" y="6651"/>
                    <a:pt x="25716" y="6651"/>
                    <a:pt x="25707" y="6651"/>
                  </a:cubicBezTo>
                  <a:cubicBezTo>
                    <a:pt x="25552" y="6651"/>
                    <a:pt x="25405" y="6589"/>
                    <a:pt x="25260" y="6566"/>
                  </a:cubicBezTo>
                  <a:cubicBezTo>
                    <a:pt x="25053" y="6545"/>
                    <a:pt x="24867" y="6557"/>
                    <a:pt x="24660" y="6525"/>
                  </a:cubicBezTo>
                  <a:cubicBezTo>
                    <a:pt x="24012" y="6411"/>
                    <a:pt x="23589" y="6070"/>
                    <a:pt x="23054" y="5730"/>
                  </a:cubicBezTo>
                  <a:cubicBezTo>
                    <a:pt x="22442" y="5361"/>
                    <a:pt x="21887" y="4915"/>
                    <a:pt x="21267" y="4547"/>
                  </a:cubicBezTo>
                  <a:cubicBezTo>
                    <a:pt x="20825" y="4279"/>
                    <a:pt x="20363" y="4031"/>
                    <a:pt x="19929" y="3731"/>
                  </a:cubicBezTo>
                  <a:cubicBezTo>
                    <a:pt x="19710" y="3585"/>
                    <a:pt x="19516" y="3370"/>
                    <a:pt x="19288" y="3258"/>
                  </a:cubicBezTo>
                  <a:cubicBezTo>
                    <a:pt x="19189" y="3207"/>
                    <a:pt x="19090" y="3188"/>
                    <a:pt x="18991" y="3188"/>
                  </a:cubicBezTo>
                  <a:cubicBezTo>
                    <a:pt x="18677" y="3188"/>
                    <a:pt x="18361" y="3381"/>
                    <a:pt x="18018" y="3381"/>
                  </a:cubicBezTo>
                  <a:cubicBezTo>
                    <a:pt x="17999" y="3381"/>
                    <a:pt x="17979" y="3381"/>
                    <a:pt x="17959" y="3379"/>
                  </a:cubicBezTo>
                  <a:cubicBezTo>
                    <a:pt x="17626" y="3370"/>
                    <a:pt x="17379" y="3258"/>
                    <a:pt x="17091" y="3103"/>
                  </a:cubicBezTo>
                  <a:cubicBezTo>
                    <a:pt x="16865" y="2970"/>
                    <a:pt x="16605" y="2730"/>
                    <a:pt x="16350" y="2669"/>
                  </a:cubicBezTo>
                  <a:cubicBezTo>
                    <a:pt x="16300" y="2657"/>
                    <a:pt x="16249" y="2651"/>
                    <a:pt x="16198" y="2651"/>
                  </a:cubicBezTo>
                  <a:cubicBezTo>
                    <a:pt x="15864" y="2651"/>
                    <a:pt x="15504" y="2876"/>
                    <a:pt x="15174" y="2876"/>
                  </a:cubicBezTo>
                  <a:cubicBezTo>
                    <a:pt x="14659" y="2864"/>
                    <a:pt x="14173" y="2596"/>
                    <a:pt x="13699" y="2401"/>
                  </a:cubicBezTo>
                  <a:cubicBezTo>
                    <a:pt x="13378" y="2276"/>
                    <a:pt x="13050" y="2244"/>
                    <a:pt x="12863" y="1915"/>
                  </a:cubicBezTo>
                  <a:cubicBezTo>
                    <a:pt x="12709" y="1636"/>
                    <a:pt x="12697" y="1234"/>
                    <a:pt x="12689" y="914"/>
                  </a:cubicBezTo>
                  <a:cubicBezTo>
                    <a:pt x="12475" y="919"/>
                    <a:pt x="12310" y="945"/>
                    <a:pt x="12168" y="945"/>
                  </a:cubicBezTo>
                  <a:cubicBezTo>
                    <a:pt x="11961" y="945"/>
                    <a:pt x="11802" y="889"/>
                    <a:pt x="11607" y="626"/>
                  </a:cubicBezTo>
                  <a:cubicBezTo>
                    <a:pt x="11333" y="262"/>
                    <a:pt x="11243" y="0"/>
                    <a:pt x="1088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7"/>
            <p:cNvSpPr/>
            <p:nvPr/>
          </p:nvSpPr>
          <p:spPr>
            <a:xfrm>
              <a:off x="1035300" y="4014475"/>
              <a:ext cx="561075" cy="704400"/>
            </a:xfrm>
            <a:custGeom>
              <a:rect b="b" l="l" r="r" t="t"/>
              <a:pathLst>
                <a:path extrusionOk="0" h="28176" w="22443">
                  <a:moveTo>
                    <a:pt x="13301" y="0"/>
                  </a:moveTo>
                  <a:cubicBezTo>
                    <a:pt x="12921" y="0"/>
                    <a:pt x="12442" y="49"/>
                    <a:pt x="12344" y="57"/>
                  </a:cubicBezTo>
                  <a:cubicBezTo>
                    <a:pt x="11849" y="64"/>
                    <a:pt x="11201" y="57"/>
                    <a:pt x="10788" y="356"/>
                  </a:cubicBezTo>
                  <a:cubicBezTo>
                    <a:pt x="10715" y="405"/>
                    <a:pt x="10653" y="478"/>
                    <a:pt x="10601" y="564"/>
                  </a:cubicBezTo>
                  <a:cubicBezTo>
                    <a:pt x="10098" y="1273"/>
                    <a:pt x="10374" y="2862"/>
                    <a:pt x="10374" y="3584"/>
                  </a:cubicBezTo>
                  <a:cubicBezTo>
                    <a:pt x="10374" y="3904"/>
                    <a:pt x="10406" y="4119"/>
                    <a:pt x="10240" y="4366"/>
                  </a:cubicBezTo>
                  <a:cubicBezTo>
                    <a:pt x="10045" y="4645"/>
                    <a:pt x="9899" y="4480"/>
                    <a:pt x="9819" y="4873"/>
                  </a:cubicBezTo>
                  <a:cubicBezTo>
                    <a:pt x="9713" y="5408"/>
                    <a:pt x="10005" y="5748"/>
                    <a:pt x="9539" y="6235"/>
                  </a:cubicBezTo>
                  <a:cubicBezTo>
                    <a:pt x="9190" y="6596"/>
                    <a:pt x="8797" y="6669"/>
                    <a:pt x="8468" y="7049"/>
                  </a:cubicBezTo>
                  <a:cubicBezTo>
                    <a:pt x="8107" y="7483"/>
                    <a:pt x="7767" y="7945"/>
                    <a:pt x="7520" y="8452"/>
                  </a:cubicBezTo>
                  <a:cubicBezTo>
                    <a:pt x="7207" y="9068"/>
                    <a:pt x="7127" y="10020"/>
                    <a:pt x="6612" y="10495"/>
                  </a:cubicBezTo>
                  <a:cubicBezTo>
                    <a:pt x="6239" y="10843"/>
                    <a:pt x="5732" y="10811"/>
                    <a:pt x="5351" y="11103"/>
                  </a:cubicBezTo>
                  <a:cubicBezTo>
                    <a:pt x="4824" y="11504"/>
                    <a:pt x="4723" y="12348"/>
                    <a:pt x="4208" y="12774"/>
                  </a:cubicBezTo>
                  <a:cubicBezTo>
                    <a:pt x="3787" y="13122"/>
                    <a:pt x="3227" y="13008"/>
                    <a:pt x="2939" y="13474"/>
                  </a:cubicBezTo>
                  <a:cubicBezTo>
                    <a:pt x="2814" y="13669"/>
                    <a:pt x="2825" y="13936"/>
                    <a:pt x="2720" y="14155"/>
                  </a:cubicBezTo>
                  <a:cubicBezTo>
                    <a:pt x="2518" y="14589"/>
                    <a:pt x="2197" y="14877"/>
                    <a:pt x="1837" y="15153"/>
                  </a:cubicBezTo>
                  <a:cubicBezTo>
                    <a:pt x="1456" y="15465"/>
                    <a:pt x="844" y="16146"/>
                    <a:pt x="1310" y="16649"/>
                  </a:cubicBezTo>
                  <a:cubicBezTo>
                    <a:pt x="1519" y="16879"/>
                    <a:pt x="2163" y="17120"/>
                    <a:pt x="2583" y="17120"/>
                  </a:cubicBezTo>
                  <a:cubicBezTo>
                    <a:pt x="2659" y="17120"/>
                    <a:pt x="2728" y="17112"/>
                    <a:pt x="2785" y="17094"/>
                  </a:cubicBezTo>
                  <a:cubicBezTo>
                    <a:pt x="3168" y="16974"/>
                    <a:pt x="3357" y="16479"/>
                    <a:pt x="3758" y="16479"/>
                  </a:cubicBezTo>
                  <a:cubicBezTo>
                    <a:pt x="3799" y="16479"/>
                    <a:pt x="3842" y="16484"/>
                    <a:pt x="3888" y="16495"/>
                  </a:cubicBezTo>
                  <a:cubicBezTo>
                    <a:pt x="3856" y="17042"/>
                    <a:pt x="3559" y="17549"/>
                    <a:pt x="3040" y="17743"/>
                  </a:cubicBezTo>
                  <a:cubicBezTo>
                    <a:pt x="2805" y="17837"/>
                    <a:pt x="1691" y="18003"/>
                    <a:pt x="2270" y="18550"/>
                  </a:cubicBezTo>
                  <a:cubicBezTo>
                    <a:pt x="2353" y="18629"/>
                    <a:pt x="2518" y="18653"/>
                    <a:pt x="2710" y="18653"/>
                  </a:cubicBezTo>
                  <a:cubicBezTo>
                    <a:pt x="3013" y="18653"/>
                    <a:pt x="3383" y="18593"/>
                    <a:pt x="3613" y="18593"/>
                  </a:cubicBezTo>
                  <a:cubicBezTo>
                    <a:pt x="3651" y="18593"/>
                    <a:pt x="3684" y="18595"/>
                    <a:pt x="3714" y="18599"/>
                  </a:cubicBezTo>
                  <a:cubicBezTo>
                    <a:pt x="4402" y="18692"/>
                    <a:pt x="4464" y="19073"/>
                    <a:pt x="4435" y="19734"/>
                  </a:cubicBezTo>
                  <a:cubicBezTo>
                    <a:pt x="4422" y="19736"/>
                    <a:pt x="4410" y="19737"/>
                    <a:pt x="4399" y="19737"/>
                  </a:cubicBezTo>
                  <a:cubicBezTo>
                    <a:pt x="4173" y="19737"/>
                    <a:pt x="3987" y="19441"/>
                    <a:pt x="3761" y="19441"/>
                  </a:cubicBezTo>
                  <a:cubicBezTo>
                    <a:pt x="3725" y="19441"/>
                    <a:pt x="3687" y="19449"/>
                    <a:pt x="3648" y="19466"/>
                  </a:cubicBezTo>
                  <a:cubicBezTo>
                    <a:pt x="3433" y="19560"/>
                    <a:pt x="3353" y="20220"/>
                    <a:pt x="3267" y="20415"/>
                  </a:cubicBezTo>
                  <a:cubicBezTo>
                    <a:pt x="3053" y="20962"/>
                    <a:pt x="2947" y="20922"/>
                    <a:pt x="2464" y="21197"/>
                  </a:cubicBezTo>
                  <a:cubicBezTo>
                    <a:pt x="2092" y="21416"/>
                    <a:pt x="2133" y="21457"/>
                    <a:pt x="2133" y="21910"/>
                  </a:cubicBezTo>
                  <a:cubicBezTo>
                    <a:pt x="2133" y="22260"/>
                    <a:pt x="2104" y="22539"/>
                    <a:pt x="2043" y="22847"/>
                  </a:cubicBezTo>
                  <a:cubicBezTo>
                    <a:pt x="1970" y="23160"/>
                    <a:pt x="1772" y="23386"/>
                    <a:pt x="1691" y="23674"/>
                  </a:cubicBezTo>
                  <a:cubicBezTo>
                    <a:pt x="1516" y="24262"/>
                    <a:pt x="1764" y="24623"/>
                    <a:pt x="1350" y="25158"/>
                  </a:cubicBezTo>
                  <a:cubicBezTo>
                    <a:pt x="1083" y="25510"/>
                    <a:pt x="0" y="26058"/>
                    <a:pt x="73" y="26438"/>
                  </a:cubicBezTo>
                  <a:cubicBezTo>
                    <a:pt x="868" y="26593"/>
                    <a:pt x="1609" y="26419"/>
                    <a:pt x="2290" y="26739"/>
                  </a:cubicBezTo>
                  <a:cubicBezTo>
                    <a:pt x="2599" y="26881"/>
                    <a:pt x="2887" y="26973"/>
                    <a:pt x="3207" y="27087"/>
                  </a:cubicBezTo>
                  <a:cubicBezTo>
                    <a:pt x="3815" y="27302"/>
                    <a:pt x="4176" y="28015"/>
                    <a:pt x="4784" y="28150"/>
                  </a:cubicBezTo>
                  <a:cubicBezTo>
                    <a:pt x="4864" y="28168"/>
                    <a:pt x="4947" y="28175"/>
                    <a:pt x="5031" y="28175"/>
                  </a:cubicBezTo>
                  <a:cubicBezTo>
                    <a:pt x="5436" y="28175"/>
                    <a:pt x="5876" y="28002"/>
                    <a:pt x="6259" y="27995"/>
                  </a:cubicBezTo>
                  <a:cubicBezTo>
                    <a:pt x="6269" y="27995"/>
                    <a:pt x="6280" y="27995"/>
                    <a:pt x="6290" y="27995"/>
                  </a:cubicBezTo>
                  <a:cubicBezTo>
                    <a:pt x="6608" y="27995"/>
                    <a:pt x="6959" y="28124"/>
                    <a:pt x="7290" y="28124"/>
                  </a:cubicBezTo>
                  <a:cubicBezTo>
                    <a:pt x="7382" y="28124"/>
                    <a:pt x="7473" y="28114"/>
                    <a:pt x="7561" y="28088"/>
                  </a:cubicBezTo>
                  <a:cubicBezTo>
                    <a:pt x="7808" y="28015"/>
                    <a:pt x="7970" y="27894"/>
                    <a:pt x="8083" y="27727"/>
                  </a:cubicBezTo>
                  <a:cubicBezTo>
                    <a:pt x="8395" y="27334"/>
                    <a:pt x="8404" y="26739"/>
                    <a:pt x="8416" y="26240"/>
                  </a:cubicBezTo>
                  <a:cubicBezTo>
                    <a:pt x="8436" y="25583"/>
                    <a:pt x="8477" y="25397"/>
                    <a:pt x="9097" y="25109"/>
                  </a:cubicBezTo>
                  <a:cubicBezTo>
                    <a:pt x="9539" y="24890"/>
                    <a:pt x="9920" y="24683"/>
                    <a:pt x="10281" y="24363"/>
                  </a:cubicBezTo>
                  <a:cubicBezTo>
                    <a:pt x="10548" y="24148"/>
                    <a:pt x="11469" y="23714"/>
                    <a:pt x="11561" y="23435"/>
                  </a:cubicBezTo>
                  <a:cubicBezTo>
                    <a:pt x="11634" y="23208"/>
                    <a:pt x="11314" y="22766"/>
                    <a:pt x="11229" y="22531"/>
                  </a:cubicBezTo>
                  <a:cubicBezTo>
                    <a:pt x="10840" y="21530"/>
                    <a:pt x="10767" y="20715"/>
                    <a:pt x="11703" y="20155"/>
                  </a:cubicBezTo>
                  <a:cubicBezTo>
                    <a:pt x="12478" y="19693"/>
                    <a:pt x="13726" y="19332"/>
                    <a:pt x="13491" y="18165"/>
                  </a:cubicBezTo>
                  <a:cubicBezTo>
                    <a:pt x="13398" y="17711"/>
                    <a:pt x="13078" y="17342"/>
                    <a:pt x="12972" y="16876"/>
                  </a:cubicBezTo>
                  <a:cubicBezTo>
                    <a:pt x="12880" y="16422"/>
                    <a:pt x="12777" y="16041"/>
                    <a:pt x="12612" y="15607"/>
                  </a:cubicBezTo>
                  <a:cubicBezTo>
                    <a:pt x="12294" y="14761"/>
                    <a:pt x="12166" y="14577"/>
                    <a:pt x="12959" y="14577"/>
                  </a:cubicBezTo>
                  <a:cubicBezTo>
                    <a:pt x="12986" y="14577"/>
                    <a:pt x="13015" y="14577"/>
                    <a:pt x="13045" y="14578"/>
                  </a:cubicBezTo>
                  <a:cubicBezTo>
                    <a:pt x="13366" y="14584"/>
                    <a:pt x="13690" y="14590"/>
                    <a:pt x="14014" y="14590"/>
                  </a:cubicBezTo>
                  <a:cubicBezTo>
                    <a:pt x="14263" y="14590"/>
                    <a:pt x="14511" y="14586"/>
                    <a:pt x="14756" y="14578"/>
                  </a:cubicBezTo>
                  <a:cubicBezTo>
                    <a:pt x="14841" y="14310"/>
                    <a:pt x="15035" y="14091"/>
                    <a:pt x="15097" y="13824"/>
                  </a:cubicBezTo>
                  <a:cubicBezTo>
                    <a:pt x="15181" y="13528"/>
                    <a:pt x="15097" y="13134"/>
                    <a:pt x="15097" y="12826"/>
                  </a:cubicBezTo>
                  <a:cubicBezTo>
                    <a:pt x="15097" y="11987"/>
                    <a:pt x="15234" y="12093"/>
                    <a:pt x="15997" y="11792"/>
                  </a:cubicBezTo>
                  <a:cubicBezTo>
                    <a:pt x="17067" y="11371"/>
                    <a:pt x="17253" y="10155"/>
                    <a:pt x="17419" y="9133"/>
                  </a:cubicBezTo>
                  <a:cubicBezTo>
                    <a:pt x="17520" y="8432"/>
                    <a:pt x="17346" y="8140"/>
                    <a:pt x="17967" y="7791"/>
                  </a:cubicBezTo>
                  <a:cubicBezTo>
                    <a:pt x="18128" y="7698"/>
                    <a:pt x="18336" y="7625"/>
                    <a:pt x="18482" y="7491"/>
                  </a:cubicBezTo>
                  <a:cubicBezTo>
                    <a:pt x="18648" y="7337"/>
                    <a:pt x="18668" y="7077"/>
                    <a:pt x="18802" y="6936"/>
                  </a:cubicBezTo>
                  <a:cubicBezTo>
                    <a:pt x="18964" y="6770"/>
                    <a:pt x="19215" y="6709"/>
                    <a:pt x="19471" y="6615"/>
                  </a:cubicBezTo>
                  <a:cubicBezTo>
                    <a:pt x="20050" y="6409"/>
                    <a:pt x="22442" y="5915"/>
                    <a:pt x="21254" y="4832"/>
                  </a:cubicBezTo>
                  <a:cubicBezTo>
                    <a:pt x="20926" y="4519"/>
                    <a:pt x="20338" y="4759"/>
                    <a:pt x="20326" y="4171"/>
                  </a:cubicBezTo>
                  <a:cubicBezTo>
                    <a:pt x="20317" y="4046"/>
                    <a:pt x="20553" y="3750"/>
                    <a:pt x="20594" y="3604"/>
                  </a:cubicBezTo>
                  <a:cubicBezTo>
                    <a:pt x="20646" y="3376"/>
                    <a:pt x="20639" y="3150"/>
                    <a:pt x="20626" y="2923"/>
                  </a:cubicBezTo>
                  <a:cubicBezTo>
                    <a:pt x="20590" y="2922"/>
                    <a:pt x="20556" y="2922"/>
                    <a:pt x="20522" y="2922"/>
                  </a:cubicBezTo>
                  <a:cubicBezTo>
                    <a:pt x="20468" y="2922"/>
                    <a:pt x="20418" y="2922"/>
                    <a:pt x="20370" y="2922"/>
                  </a:cubicBezTo>
                  <a:cubicBezTo>
                    <a:pt x="20167" y="2922"/>
                    <a:pt x="20013" y="2909"/>
                    <a:pt x="19864" y="2768"/>
                  </a:cubicBezTo>
                  <a:cubicBezTo>
                    <a:pt x="19625" y="2553"/>
                    <a:pt x="19750" y="2334"/>
                    <a:pt x="19442" y="2213"/>
                  </a:cubicBezTo>
                  <a:cubicBezTo>
                    <a:pt x="19310" y="2163"/>
                    <a:pt x="19174" y="2143"/>
                    <a:pt x="19035" y="2143"/>
                  </a:cubicBezTo>
                  <a:cubicBezTo>
                    <a:pt x="18513" y="2143"/>
                    <a:pt x="17949" y="2419"/>
                    <a:pt x="17446" y="2419"/>
                  </a:cubicBezTo>
                  <a:cubicBezTo>
                    <a:pt x="17416" y="2419"/>
                    <a:pt x="17388" y="2418"/>
                    <a:pt x="17359" y="2416"/>
                  </a:cubicBezTo>
                  <a:cubicBezTo>
                    <a:pt x="16584" y="2367"/>
                    <a:pt x="16317" y="1921"/>
                    <a:pt x="15798" y="1447"/>
                  </a:cubicBezTo>
                  <a:cubicBezTo>
                    <a:pt x="15655" y="1314"/>
                    <a:pt x="15526" y="1271"/>
                    <a:pt x="15398" y="1271"/>
                  </a:cubicBezTo>
                  <a:cubicBezTo>
                    <a:pt x="15157" y="1271"/>
                    <a:pt x="14917" y="1425"/>
                    <a:pt x="14581" y="1425"/>
                  </a:cubicBezTo>
                  <a:cubicBezTo>
                    <a:pt x="14545" y="1425"/>
                    <a:pt x="14507" y="1423"/>
                    <a:pt x="14468" y="1419"/>
                  </a:cubicBezTo>
                  <a:cubicBezTo>
                    <a:pt x="13378" y="1293"/>
                    <a:pt x="14367" y="498"/>
                    <a:pt x="13767" y="64"/>
                  </a:cubicBezTo>
                  <a:cubicBezTo>
                    <a:pt x="13703" y="16"/>
                    <a:pt x="13518" y="0"/>
                    <a:pt x="1330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0" name="Google Shape;1780;p77"/>
          <p:cNvSpPr txBox="1"/>
          <p:nvPr/>
        </p:nvSpPr>
        <p:spPr>
          <a:xfrm>
            <a:off x="6348425" y="1680975"/>
            <a:ext cx="1852800" cy="352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1781" name="Google Shape;1781;p77"/>
          <p:cNvSpPr txBox="1"/>
          <p:nvPr/>
        </p:nvSpPr>
        <p:spPr>
          <a:xfrm>
            <a:off x="6348425" y="2032720"/>
            <a:ext cx="1852800" cy="8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Montserrat"/>
                <a:ea typeface="Montserrat"/>
                <a:cs typeface="Montserrat"/>
                <a:sym typeface="Montserrat"/>
              </a:rPr>
              <a:t>Venus is the second planet from the Sun</a:t>
            </a:r>
            <a:endParaRPr>
              <a:latin typeface="Montserrat"/>
              <a:ea typeface="Montserrat"/>
              <a:cs typeface="Montserrat"/>
              <a:sym typeface="Montserrat"/>
            </a:endParaRPr>
          </a:p>
        </p:txBody>
      </p:sp>
      <p:sp>
        <p:nvSpPr>
          <p:cNvPr id="1782" name="Google Shape;1782;p77"/>
          <p:cNvSpPr txBox="1"/>
          <p:nvPr/>
        </p:nvSpPr>
        <p:spPr>
          <a:xfrm>
            <a:off x="941825" y="1680975"/>
            <a:ext cx="18528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1783" name="Google Shape;1783;p77"/>
          <p:cNvSpPr txBox="1"/>
          <p:nvPr/>
        </p:nvSpPr>
        <p:spPr>
          <a:xfrm>
            <a:off x="941825" y="2032720"/>
            <a:ext cx="1852800" cy="8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Despite being red, Mars is actually a cold place</a:t>
            </a:r>
            <a:endParaRPr>
              <a:latin typeface="Montserrat"/>
              <a:ea typeface="Montserrat"/>
              <a:cs typeface="Montserrat"/>
              <a:sym typeface="Montserrat"/>
            </a:endParaRPr>
          </a:p>
        </p:txBody>
      </p:sp>
      <p:sp>
        <p:nvSpPr>
          <p:cNvPr id="1784" name="Google Shape;1784;p77"/>
          <p:cNvSpPr txBox="1"/>
          <p:nvPr/>
        </p:nvSpPr>
        <p:spPr>
          <a:xfrm>
            <a:off x="6348425" y="3177450"/>
            <a:ext cx="1852800" cy="352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1785" name="Google Shape;1785;p77"/>
          <p:cNvSpPr txBox="1"/>
          <p:nvPr/>
        </p:nvSpPr>
        <p:spPr>
          <a:xfrm>
            <a:off x="6348425" y="3517850"/>
            <a:ext cx="1852800" cy="8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Montserrat"/>
                <a:ea typeface="Montserrat"/>
                <a:cs typeface="Montserrat"/>
                <a:sym typeface="Montserrat"/>
              </a:rPr>
              <a:t>Saturn is a gas giant and has several rings</a:t>
            </a:r>
            <a:endParaRPr>
              <a:latin typeface="Montserrat"/>
              <a:ea typeface="Montserrat"/>
              <a:cs typeface="Montserrat"/>
              <a:sym typeface="Montserrat"/>
            </a:endParaRPr>
          </a:p>
        </p:txBody>
      </p:sp>
      <p:sp>
        <p:nvSpPr>
          <p:cNvPr id="1786" name="Google Shape;1786;p77"/>
          <p:cNvSpPr txBox="1"/>
          <p:nvPr/>
        </p:nvSpPr>
        <p:spPr>
          <a:xfrm>
            <a:off x="941825" y="3177450"/>
            <a:ext cx="18528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1787" name="Google Shape;1787;p77"/>
          <p:cNvSpPr txBox="1"/>
          <p:nvPr/>
        </p:nvSpPr>
        <p:spPr>
          <a:xfrm>
            <a:off x="941825" y="3517850"/>
            <a:ext cx="1852800" cy="8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Jupiter is the biggest planet in the Solar System</a:t>
            </a:r>
            <a:endParaRPr>
              <a:latin typeface="Montserrat"/>
              <a:ea typeface="Montserrat"/>
              <a:cs typeface="Montserrat"/>
              <a:sym typeface="Montserrat"/>
            </a:endParaRPr>
          </a:p>
        </p:txBody>
      </p:sp>
      <p:sp>
        <p:nvSpPr>
          <p:cNvPr id="1788" name="Google Shape;1788;p77"/>
          <p:cNvSpPr/>
          <p:nvPr/>
        </p:nvSpPr>
        <p:spPr>
          <a:xfrm>
            <a:off x="8201225" y="1824675"/>
            <a:ext cx="162000" cy="162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7"/>
          <p:cNvSpPr/>
          <p:nvPr/>
        </p:nvSpPr>
        <p:spPr>
          <a:xfrm>
            <a:off x="8201225" y="3321150"/>
            <a:ext cx="162000" cy="162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7"/>
          <p:cNvSpPr/>
          <p:nvPr/>
        </p:nvSpPr>
        <p:spPr>
          <a:xfrm>
            <a:off x="779850" y="1824675"/>
            <a:ext cx="162000" cy="162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7"/>
          <p:cNvSpPr/>
          <p:nvPr/>
        </p:nvSpPr>
        <p:spPr>
          <a:xfrm>
            <a:off x="779850" y="3321150"/>
            <a:ext cx="162000" cy="162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7"/>
          <p:cNvSpPr/>
          <p:nvPr/>
        </p:nvSpPr>
        <p:spPr>
          <a:xfrm>
            <a:off x="5218175" y="3483150"/>
            <a:ext cx="162000" cy="162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7"/>
          <p:cNvSpPr/>
          <p:nvPr/>
        </p:nvSpPr>
        <p:spPr>
          <a:xfrm>
            <a:off x="3277275" y="3786950"/>
            <a:ext cx="162000" cy="162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7"/>
          <p:cNvSpPr/>
          <p:nvPr/>
        </p:nvSpPr>
        <p:spPr>
          <a:xfrm>
            <a:off x="3891725" y="3272700"/>
            <a:ext cx="162000" cy="162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7"/>
          <p:cNvSpPr/>
          <p:nvPr/>
        </p:nvSpPr>
        <p:spPr>
          <a:xfrm>
            <a:off x="4801975" y="3110700"/>
            <a:ext cx="162000" cy="162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99" name="Shape 1799"/>
        <p:cNvGrpSpPr/>
        <p:nvPr/>
      </p:nvGrpSpPr>
      <p:grpSpPr>
        <a:xfrm>
          <a:off x="0" y="0"/>
          <a:ext cx="0" cy="0"/>
          <a:chOff x="0" y="0"/>
          <a:chExt cx="0" cy="0"/>
        </a:xfrm>
      </p:grpSpPr>
      <p:sp>
        <p:nvSpPr>
          <p:cNvPr id="1800" name="Google Shape;1800;p78"/>
          <p:cNvSpPr txBox="1"/>
          <p:nvPr>
            <p:ph idx="1" type="subTitle"/>
          </p:nvPr>
        </p:nvSpPr>
        <p:spPr>
          <a:xfrm>
            <a:off x="714300" y="1806875"/>
            <a:ext cx="3789000" cy="26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br>
              <a:rPr lang="en"/>
            </a:br>
            <a:r>
              <a:rPr lang="en"/>
              <a:t>Lists like this one:</a:t>
            </a:r>
            <a:endParaRPr/>
          </a:p>
          <a:p>
            <a:pPr indent="-215900" lvl="0" marL="241300" rtl="0" algn="l">
              <a:spcBef>
                <a:spcPts val="1600"/>
              </a:spcBef>
              <a:spcAft>
                <a:spcPts val="0"/>
              </a:spcAft>
              <a:buClr>
                <a:schemeClr val="dk2"/>
              </a:buClr>
              <a:buSzPts val="1400"/>
              <a:buFont typeface="Poppins"/>
              <a:buAutoNum type="arabicPeriod"/>
            </a:pPr>
            <a:r>
              <a:rPr lang="en"/>
              <a:t>They’re simple </a:t>
            </a:r>
            <a:endParaRPr/>
          </a:p>
          <a:p>
            <a:pPr indent="-215900" lvl="0" marL="241300" rtl="0" algn="l">
              <a:spcBef>
                <a:spcPts val="0"/>
              </a:spcBef>
              <a:spcAft>
                <a:spcPts val="0"/>
              </a:spcAft>
              <a:buClr>
                <a:schemeClr val="dk2"/>
              </a:buClr>
              <a:buSzPts val="1400"/>
              <a:buFont typeface="Poppins"/>
              <a:buAutoNum type="arabicPeriod"/>
            </a:pPr>
            <a:r>
              <a:rPr lang="en"/>
              <a:t>You can organize your ideas clearly</a:t>
            </a:r>
            <a:endParaRPr/>
          </a:p>
          <a:p>
            <a:pPr indent="-215900" lvl="0" marL="241300" rtl="0" algn="l">
              <a:spcBef>
                <a:spcPts val="0"/>
              </a:spcBef>
              <a:spcAft>
                <a:spcPts val="0"/>
              </a:spcAft>
              <a:buClr>
                <a:schemeClr val="dk2"/>
              </a:buClr>
              <a:buSzPts val="1400"/>
              <a:buFont typeface="Poppins"/>
              <a:buAutoNum type="arabicPeriod"/>
            </a:pPr>
            <a:r>
              <a:rPr lang="en"/>
              <a:t>You’ll never forget to buy milk!</a:t>
            </a:r>
            <a:endParaRPr/>
          </a:p>
          <a:p>
            <a:pPr indent="0" lvl="0" marL="0" rtl="0" algn="l">
              <a:spcBef>
                <a:spcPts val="1600"/>
              </a:spcBef>
              <a:spcAft>
                <a:spcPts val="1600"/>
              </a:spcAft>
              <a:buNone/>
            </a:pPr>
            <a:r>
              <a:rPr lang="en"/>
              <a:t>And the most important thing: the audience will definitely not miss the point of your presentation</a:t>
            </a:r>
            <a:endParaRPr/>
          </a:p>
        </p:txBody>
      </p:sp>
      <p:sp>
        <p:nvSpPr>
          <p:cNvPr id="1801" name="Google Shape;1801;p78"/>
          <p:cNvSpPr txBox="1"/>
          <p:nvPr>
            <p:ph type="title"/>
          </p:nvPr>
        </p:nvSpPr>
        <p:spPr>
          <a:xfrm>
            <a:off x="714300" y="1068850"/>
            <a:ext cx="30021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CENTER</a:t>
            </a:r>
            <a:endParaRPr/>
          </a:p>
        </p:txBody>
      </p:sp>
      <p:grpSp>
        <p:nvGrpSpPr>
          <p:cNvPr id="1802" name="Google Shape;1802;p78"/>
          <p:cNvGrpSpPr/>
          <p:nvPr/>
        </p:nvGrpSpPr>
        <p:grpSpPr>
          <a:xfrm>
            <a:off x="5070436" y="555099"/>
            <a:ext cx="3049384" cy="4049494"/>
            <a:chOff x="4746450" y="55913"/>
            <a:chExt cx="3788996" cy="5031678"/>
          </a:xfrm>
        </p:grpSpPr>
        <p:sp>
          <p:nvSpPr>
            <p:cNvPr id="1803" name="Google Shape;1803;p78"/>
            <p:cNvSpPr/>
            <p:nvPr/>
          </p:nvSpPr>
          <p:spPr>
            <a:xfrm>
              <a:off x="5348309" y="657869"/>
              <a:ext cx="1656029" cy="4116280"/>
            </a:xfrm>
            <a:custGeom>
              <a:rect b="b" l="l" r="r" t="t"/>
              <a:pathLst>
                <a:path extrusionOk="0" h="42472" w="17087">
                  <a:moveTo>
                    <a:pt x="14625" y="39638"/>
                  </a:moveTo>
                  <a:cubicBezTo>
                    <a:pt x="13710" y="35087"/>
                    <a:pt x="5496" y="27017"/>
                    <a:pt x="3063" y="21865"/>
                  </a:cubicBezTo>
                  <a:cubicBezTo>
                    <a:pt x="1" y="15455"/>
                    <a:pt x="2405" y="7928"/>
                    <a:pt x="1289" y="3950"/>
                  </a:cubicBezTo>
                  <a:cubicBezTo>
                    <a:pt x="201" y="0"/>
                    <a:pt x="1804" y="1975"/>
                    <a:pt x="2720" y="3320"/>
                  </a:cubicBezTo>
                  <a:cubicBezTo>
                    <a:pt x="3664" y="4665"/>
                    <a:pt x="12937" y="16857"/>
                    <a:pt x="14311" y="20120"/>
                  </a:cubicBezTo>
                  <a:cubicBezTo>
                    <a:pt x="17087" y="26960"/>
                    <a:pt x="16886" y="36805"/>
                    <a:pt x="16800" y="39638"/>
                  </a:cubicBezTo>
                  <a:cubicBezTo>
                    <a:pt x="16715" y="42471"/>
                    <a:pt x="15026" y="41584"/>
                    <a:pt x="14625" y="3963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8"/>
            <p:cNvSpPr/>
            <p:nvPr/>
          </p:nvSpPr>
          <p:spPr>
            <a:xfrm>
              <a:off x="5362265" y="663393"/>
              <a:ext cx="1633738" cy="4088562"/>
            </a:xfrm>
            <a:custGeom>
              <a:rect b="b" l="l" r="r" t="t"/>
              <a:pathLst>
                <a:path extrusionOk="0" h="42186" w="16857">
                  <a:moveTo>
                    <a:pt x="14481" y="39638"/>
                  </a:moveTo>
                  <a:cubicBezTo>
                    <a:pt x="13337" y="34515"/>
                    <a:pt x="6726" y="26559"/>
                    <a:pt x="4322" y="21379"/>
                  </a:cubicBezTo>
                  <a:cubicBezTo>
                    <a:pt x="1374" y="14911"/>
                    <a:pt x="2375" y="7785"/>
                    <a:pt x="1202" y="3893"/>
                  </a:cubicBezTo>
                  <a:cubicBezTo>
                    <a:pt x="0" y="1"/>
                    <a:pt x="1660" y="1918"/>
                    <a:pt x="2519" y="3292"/>
                  </a:cubicBezTo>
                  <a:cubicBezTo>
                    <a:pt x="3377" y="4665"/>
                    <a:pt x="11619" y="17258"/>
                    <a:pt x="12993" y="20549"/>
                  </a:cubicBezTo>
                  <a:cubicBezTo>
                    <a:pt x="15769" y="27389"/>
                    <a:pt x="16857" y="36232"/>
                    <a:pt x="16714" y="39438"/>
                  </a:cubicBezTo>
                  <a:cubicBezTo>
                    <a:pt x="16599" y="42185"/>
                    <a:pt x="14939" y="41584"/>
                    <a:pt x="14481" y="396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8"/>
            <p:cNvSpPr/>
            <p:nvPr/>
          </p:nvSpPr>
          <p:spPr>
            <a:xfrm>
              <a:off x="6438440" y="3506476"/>
              <a:ext cx="1181715" cy="549231"/>
            </a:xfrm>
            <a:custGeom>
              <a:rect b="b" l="l" r="r" t="t"/>
              <a:pathLst>
                <a:path extrusionOk="0" h="5667" w="12193">
                  <a:moveTo>
                    <a:pt x="0" y="5581"/>
                  </a:moveTo>
                  <a:cubicBezTo>
                    <a:pt x="229" y="4980"/>
                    <a:pt x="859" y="5009"/>
                    <a:pt x="1202" y="4837"/>
                  </a:cubicBezTo>
                  <a:cubicBezTo>
                    <a:pt x="1546" y="4665"/>
                    <a:pt x="1832" y="3749"/>
                    <a:pt x="2175" y="3663"/>
                  </a:cubicBezTo>
                  <a:cubicBezTo>
                    <a:pt x="2547" y="3578"/>
                    <a:pt x="2919" y="4064"/>
                    <a:pt x="3463" y="3692"/>
                  </a:cubicBezTo>
                  <a:cubicBezTo>
                    <a:pt x="4036" y="3320"/>
                    <a:pt x="3978" y="2805"/>
                    <a:pt x="4408" y="2719"/>
                  </a:cubicBezTo>
                  <a:cubicBezTo>
                    <a:pt x="4808" y="2662"/>
                    <a:pt x="4951" y="3005"/>
                    <a:pt x="5323" y="2891"/>
                  </a:cubicBezTo>
                  <a:cubicBezTo>
                    <a:pt x="5696" y="2776"/>
                    <a:pt x="5467" y="2576"/>
                    <a:pt x="5867" y="2318"/>
                  </a:cubicBezTo>
                  <a:cubicBezTo>
                    <a:pt x="6239" y="2061"/>
                    <a:pt x="6611" y="2662"/>
                    <a:pt x="6955" y="2290"/>
                  </a:cubicBezTo>
                  <a:cubicBezTo>
                    <a:pt x="7298" y="1946"/>
                    <a:pt x="7728" y="1345"/>
                    <a:pt x="8185" y="1259"/>
                  </a:cubicBezTo>
                  <a:cubicBezTo>
                    <a:pt x="8643" y="1174"/>
                    <a:pt x="9130" y="1717"/>
                    <a:pt x="9559" y="1231"/>
                  </a:cubicBezTo>
                  <a:cubicBezTo>
                    <a:pt x="9988" y="744"/>
                    <a:pt x="10189" y="0"/>
                    <a:pt x="10733" y="0"/>
                  </a:cubicBezTo>
                  <a:cubicBezTo>
                    <a:pt x="11305" y="29"/>
                    <a:pt x="11334" y="601"/>
                    <a:pt x="11963" y="401"/>
                  </a:cubicBezTo>
                  <a:cubicBezTo>
                    <a:pt x="12192" y="916"/>
                    <a:pt x="11620" y="945"/>
                    <a:pt x="11105" y="973"/>
                  </a:cubicBezTo>
                  <a:cubicBezTo>
                    <a:pt x="10618" y="1031"/>
                    <a:pt x="10246" y="1403"/>
                    <a:pt x="9817" y="1889"/>
                  </a:cubicBezTo>
                  <a:cubicBezTo>
                    <a:pt x="9387" y="2376"/>
                    <a:pt x="8615" y="1946"/>
                    <a:pt x="8157" y="2032"/>
                  </a:cubicBezTo>
                  <a:cubicBezTo>
                    <a:pt x="7699" y="2118"/>
                    <a:pt x="7785" y="2891"/>
                    <a:pt x="7441" y="3234"/>
                  </a:cubicBezTo>
                  <a:cubicBezTo>
                    <a:pt x="7098" y="3578"/>
                    <a:pt x="6526" y="2719"/>
                    <a:pt x="6125" y="2977"/>
                  </a:cubicBezTo>
                  <a:cubicBezTo>
                    <a:pt x="5753" y="3234"/>
                    <a:pt x="5924" y="3406"/>
                    <a:pt x="5552" y="3520"/>
                  </a:cubicBezTo>
                  <a:cubicBezTo>
                    <a:pt x="5180" y="3635"/>
                    <a:pt x="5152" y="3435"/>
                    <a:pt x="4751" y="3520"/>
                  </a:cubicBezTo>
                  <a:cubicBezTo>
                    <a:pt x="4379" y="3606"/>
                    <a:pt x="4322" y="3978"/>
                    <a:pt x="3749" y="4350"/>
                  </a:cubicBezTo>
                  <a:cubicBezTo>
                    <a:pt x="3206" y="4694"/>
                    <a:pt x="2919" y="4493"/>
                    <a:pt x="2576" y="4579"/>
                  </a:cubicBezTo>
                  <a:cubicBezTo>
                    <a:pt x="2204" y="4665"/>
                    <a:pt x="1832" y="5323"/>
                    <a:pt x="1489" y="5495"/>
                  </a:cubicBezTo>
                  <a:cubicBezTo>
                    <a:pt x="1174" y="5667"/>
                    <a:pt x="515" y="5266"/>
                    <a:pt x="0" y="5581"/>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8"/>
            <p:cNvSpPr/>
            <p:nvPr/>
          </p:nvSpPr>
          <p:spPr>
            <a:xfrm>
              <a:off x="6094479" y="3262340"/>
              <a:ext cx="1181715" cy="552042"/>
            </a:xfrm>
            <a:custGeom>
              <a:rect b="b" l="l" r="r" t="t"/>
              <a:pathLst>
                <a:path extrusionOk="0" h="5696" w="12193">
                  <a:moveTo>
                    <a:pt x="1" y="5581"/>
                  </a:moveTo>
                  <a:cubicBezTo>
                    <a:pt x="229" y="4980"/>
                    <a:pt x="830" y="5038"/>
                    <a:pt x="1203" y="4837"/>
                  </a:cubicBezTo>
                  <a:cubicBezTo>
                    <a:pt x="1546" y="4666"/>
                    <a:pt x="1832" y="3750"/>
                    <a:pt x="2176" y="3664"/>
                  </a:cubicBezTo>
                  <a:cubicBezTo>
                    <a:pt x="2519" y="3607"/>
                    <a:pt x="2920" y="4065"/>
                    <a:pt x="3463" y="3693"/>
                  </a:cubicBezTo>
                  <a:cubicBezTo>
                    <a:pt x="4036" y="3321"/>
                    <a:pt x="3979" y="2805"/>
                    <a:pt x="4408" y="2748"/>
                  </a:cubicBezTo>
                  <a:cubicBezTo>
                    <a:pt x="4809" y="2662"/>
                    <a:pt x="4952" y="3006"/>
                    <a:pt x="5324" y="2891"/>
                  </a:cubicBezTo>
                  <a:cubicBezTo>
                    <a:pt x="5696" y="2777"/>
                    <a:pt x="5467" y="2576"/>
                    <a:pt x="5839" y="2319"/>
                  </a:cubicBezTo>
                  <a:cubicBezTo>
                    <a:pt x="6240" y="2061"/>
                    <a:pt x="6612" y="2662"/>
                    <a:pt x="6955" y="2290"/>
                  </a:cubicBezTo>
                  <a:cubicBezTo>
                    <a:pt x="7298" y="1947"/>
                    <a:pt x="7728" y="1346"/>
                    <a:pt x="8186" y="1260"/>
                  </a:cubicBezTo>
                  <a:cubicBezTo>
                    <a:pt x="8644" y="1174"/>
                    <a:pt x="9130" y="1718"/>
                    <a:pt x="9559" y="1231"/>
                  </a:cubicBezTo>
                  <a:cubicBezTo>
                    <a:pt x="9989" y="745"/>
                    <a:pt x="10160" y="1"/>
                    <a:pt x="10733" y="29"/>
                  </a:cubicBezTo>
                  <a:cubicBezTo>
                    <a:pt x="11305" y="29"/>
                    <a:pt x="11305" y="602"/>
                    <a:pt x="11963" y="401"/>
                  </a:cubicBezTo>
                  <a:cubicBezTo>
                    <a:pt x="12192" y="917"/>
                    <a:pt x="11620" y="945"/>
                    <a:pt x="11105" y="974"/>
                  </a:cubicBezTo>
                  <a:cubicBezTo>
                    <a:pt x="10590" y="1031"/>
                    <a:pt x="10246" y="1403"/>
                    <a:pt x="9817" y="1890"/>
                  </a:cubicBezTo>
                  <a:cubicBezTo>
                    <a:pt x="9388" y="2376"/>
                    <a:pt x="8615" y="1947"/>
                    <a:pt x="8157" y="2033"/>
                  </a:cubicBezTo>
                  <a:cubicBezTo>
                    <a:pt x="7699" y="2119"/>
                    <a:pt x="7756" y="2891"/>
                    <a:pt x="7442" y="3235"/>
                  </a:cubicBezTo>
                  <a:cubicBezTo>
                    <a:pt x="7098" y="3578"/>
                    <a:pt x="6526" y="2720"/>
                    <a:pt x="6125" y="2977"/>
                  </a:cubicBezTo>
                  <a:cubicBezTo>
                    <a:pt x="5753" y="3235"/>
                    <a:pt x="5925" y="3406"/>
                    <a:pt x="5553" y="3521"/>
                  </a:cubicBezTo>
                  <a:cubicBezTo>
                    <a:pt x="5181" y="3635"/>
                    <a:pt x="5152" y="3435"/>
                    <a:pt x="4751" y="3521"/>
                  </a:cubicBezTo>
                  <a:cubicBezTo>
                    <a:pt x="4379" y="3607"/>
                    <a:pt x="4293" y="3979"/>
                    <a:pt x="3750" y="4351"/>
                  </a:cubicBezTo>
                  <a:cubicBezTo>
                    <a:pt x="3206" y="4694"/>
                    <a:pt x="2920" y="4523"/>
                    <a:pt x="2548" y="4580"/>
                  </a:cubicBezTo>
                  <a:cubicBezTo>
                    <a:pt x="2204" y="4666"/>
                    <a:pt x="1804" y="5324"/>
                    <a:pt x="1489" y="5496"/>
                  </a:cubicBezTo>
                  <a:cubicBezTo>
                    <a:pt x="1145" y="5696"/>
                    <a:pt x="516" y="5267"/>
                    <a:pt x="1" y="5581"/>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8"/>
            <p:cNvSpPr/>
            <p:nvPr/>
          </p:nvSpPr>
          <p:spPr>
            <a:xfrm>
              <a:off x="5747804" y="3112602"/>
              <a:ext cx="1181618" cy="552042"/>
            </a:xfrm>
            <a:custGeom>
              <a:rect b="b" l="l" r="r" t="t"/>
              <a:pathLst>
                <a:path extrusionOk="0" h="5696" w="12192">
                  <a:moveTo>
                    <a:pt x="0" y="5581"/>
                  </a:moveTo>
                  <a:cubicBezTo>
                    <a:pt x="229" y="4980"/>
                    <a:pt x="830" y="5037"/>
                    <a:pt x="1174" y="4866"/>
                  </a:cubicBezTo>
                  <a:cubicBezTo>
                    <a:pt x="1517" y="4665"/>
                    <a:pt x="1832" y="3749"/>
                    <a:pt x="2175" y="3692"/>
                  </a:cubicBezTo>
                  <a:cubicBezTo>
                    <a:pt x="2519" y="3606"/>
                    <a:pt x="2919" y="4064"/>
                    <a:pt x="3463" y="3692"/>
                  </a:cubicBezTo>
                  <a:cubicBezTo>
                    <a:pt x="4007" y="3349"/>
                    <a:pt x="3978" y="2834"/>
                    <a:pt x="4407" y="2748"/>
                  </a:cubicBezTo>
                  <a:cubicBezTo>
                    <a:pt x="4808" y="2662"/>
                    <a:pt x="4951" y="3005"/>
                    <a:pt x="5323" y="2919"/>
                  </a:cubicBezTo>
                  <a:cubicBezTo>
                    <a:pt x="5695" y="2805"/>
                    <a:pt x="5466" y="2605"/>
                    <a:pt x="5838" y="2347"/>
                  </a:cubicBezTo>
                  <a:cubicBezTo>
                    <a:pt x="6239" y="2090"/>
                    <a:pt x="6611" y="2662"/>
                    <a:pt x="6955" y="2318"/>
                  </a:cubicBezTo>
                  <a:cubicBezTo>
                    <a:pt x="7298" y="1975"/>
                    <a:pt x="7727" y="1345"/>
                    <a:pt x="8157" y="1260"/>
                  </a:cubicBezTo>
                  <a:cubicBezTo>
                    <a:pt x="8615" y="1202"/>
                    <a:pt x="9130" y="1717"/>
                    <a:pt x="9559" y="1231"/>
                  </a:cubicBezTo>
                  <a:cubicBezTo>
                    <a:pt x="9988" y="744"/>
                    <a:pt x="10160" y="0"/>
                    <a:pt x="10732" y="29"/>
                  </a:cubicBezTo>
                  <a:cubicBezTo>
                    <a:pt x="11305" y="29"/>
                    <a:pt x="11305" y="601"/>
                    <a:pt x="11963" y="430"/>
                  </a:cubicBezTo>
                  <a:cubicBezTo>
                    <a:pt x="12192" y="945"/>
                    <a:pt x="11620" y="945"/>
                    <a:pt x="11104" y="1002"/>
                  </a:cubicBezTo>
                  <a:cubicBezTo>
                    <a:pt x="10589" y="1031"/>
                    <a:pt x="10246" y="1431"/>
                    <a:pt x="9817" y="1889"/>
                  </a:cubicBezTo>
                  <a:cubicBezTo>
                    <a:pt x="9387" y="2376"/>
                    <a:pt x="8615" y="1975"/>
                    <a:pt x="8157" y="2032"/>
                  </a:cubicBezTo>
                  <a:cubicBezTo>
                    <a:pt x="7699" y="2118"/>
                    <a:pt x="7756" y="2919"/>
                    <a:pt x="7441" y="3263"/>
                  </a:cubicBezTo>
                  <a:cubicBezTo>
                    <a:pt x="7098" y="3606"/>
                    <a:pt x="6525" y="2748"/>
                    <a:pt x="6125" y="3005"/>
                  </a:cubicBezTo>
                  <a:cubicBezTo>
                    <a:pt x="5753" y="3263"/>
                    <a:pt x="5924" y="3406"/>
                    <a:pt x="5552" y="3520"/>
                  </a:cubicBezTo>
                  <a:cubicBezTo>
                    <a:pt x="5180" y="3635"/>
                    <a:pt x="5152" y="3463"/>
                    <a:pt x="4751" y="3520"/>
                  </a:cubicBezTo>
                  <a:cubicBezTo>
                    <a:pt x="4379" y="3606"/>
                    <a:pt x="4293" y="4007"/>
                    <a:pt x="3749" y="4350"/>
                  </a:cubicBezTo>
                  <a:cubicBezTo>
                    <a:pt x="3205" y="4722"/>
                    <a:pt x="2919" y="4522"/>
                    <a:pt x="2547" y="4579"/>
                  </a:cubicBezTo>
                  <a:cubicBezTo>
                    <a:pt x="2204" y="4665"/>
                    <a:pt x="1803" y="5352"/>
                    <a:pt x="1488" y="5524"/>
                  </a:cubicBezTo>
                  <a:cubicBezTo>
                    <a:pt x="1145" y="5696"/>
                    <a:pt x="515" y="5266"/>
                    <a:pt x="0" y="5581"/>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8"/>
            <p:cNvSpPr/>
            <p:nvPr/>
          </p:nvSpPr>
          <p:spPr>
            <a:xfrm>
              <a:off x="5991843" y="2102913"/>
              <a:ext cx="990303" cy="1983320"/>
            </a:xfrm>
            <a:custGeom>
              <a:rect b="b" l="l" r="r" t="t"/>
              <a:pathLst>
                <a:path extrusionOk="0" h="20464" w="10218">
                  <a:moveTo>
                    <a:pt x="1517" y="8415"/>
                  </a:moveTo>
                  <a:cubicBezTo>
                    <a:pt x="1918" y="8386"/>
                    <a:pt x="3378" y="8215"/>
                    <a:pt x="3549" y="6927"/>
                  </a:cubicBezTo>
                  <a:cubicBezTo>
                    <a:pt x="3750" y="5410"/>
                    <a:pt x="3693" y="1976"/>
                    <a:pt x="4294" y="1"/>
                  </a:cubicBezTo>
                  <a:cubicBezTo>
                    <a:pt x="4637" y="1747"/>
                    <a:pt x="10218" y="20464"/>
                    <a:pt x="3235" y="14711"/>
                  </a:cubicBezTo>
                  <a:cubicBezTo>
                    <a:pt x="773" y="12679"/>
                    <a:pt x="1" y="8501"/>
                    <a:pt x="1517" y="8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8"/>
            <p:cNvSpPr/>
            <p:nvPr/>
          </p:nvSpPr>
          <p:spPr>
            <a:xfrm>
              <a:off x="6344139" y="58723"/>
              <a:ext cx="1109512" cy="4973322"/>
            </a:xfrm>
            <a:custGeom>
              <a:rect b="b" l="l" r="r" t="t"/>
              <a:pathLst>
                <a:path extrusionOk="0" h="51315" w="11448">
                  <a:moveTo>
                    <a:pt x="5209" y="47594"/>
                  </a:moveTo>
                  <a:cubicBezTo>
                    <a:pt x="6096" y="42672"/>
                    <a:pt x="1002" y="31281"/>
                    <a:pt x="573" y="25100"/>
                  </a:cubicBezTo>
                  <a:cubicBezTo>
                    <a:pt x="0" y="17430"/>
                    <a:pt x="4036" y="7585"/>
                    <a:pt x="6325" y="3778"/>
                  </a:cubicBezTo>
                  <a:cubicBezTo>
                    <a:pt x="8586" y="1"/>
                    <a:pt x="6611" y="5181"/>
                    <a:pt x="7041" y="6898"/>
                  </a:cubicBezTo>
                  <a:cubicBezTo>
                    <a:pt x="7441" y="8644"/>
                    <a:pt x="11276" y="26874"/>
                    <a:pt x="11333" y="30738"/>
                  </a:cubicBezTo>
                  <a:cubicBezTo>
                    <a:pt x="11448" y="38722"/>
                    <a:pt x="8615" y="45648"/>
                    <a:pt x="7413" y="48482"/>
                  </a:cubicBezTo>
                  <a:cubicBezTo>
                    <a:pt x="6211" y="51315"/>
                    <a:pt x="4837" y="49741"/>
                    <a:pt x="5209" y="475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8"/>
            <p:cNvSpPr/>
            <p:nvPr/>
          </p:nvSpPr>
          <p:spPr>
            <a:xfrm>
              <a:off x="6510547" y="55913"/>
              <a:ext cx="810036" cy="4951224"/>
            </a:xfrm>
            <a:custGeom>
              <a:rect b="b" l="l" r="r" t="t"/>
              <a:pathLst>
                <a:path extrusionOk="0" h="51087" w="8358">
                  <a:moveTo>
                    <a:pt x="3492" y="47709"/>
                  </a:moveTo>
                  <a:cubicBezTo>
                    <a:pt x="4351" y="42071"/>
                    <a:pt x="802" y="31425"/>
                    <a:pt x="458" y="25272"/>
                  </a:cubicBezTo>
                  <a:cubicBezTo>
                    <a:pt x="0" y="17573"/>
                    <a:pt x="2462" y="7614"/>
                    <a:pt x="4637" y="3836"/>
                  </a:cubicBezTo>
                  <a:cubicBezTo>
                    <a:pt x="6840" y="1"/>
                    <a:pt x="4894" y="5238"/>
                    <a:pt x="5238" y="6955"/>
                  </a:cubicBezTo>
                  <a:cubicBezTo>
                    <a:pt x="5553" y="8673"/>
                    <a:pt x="8186" y="26932"/>
                    <a:pt x="8243" y="30795"/>
                  </a:cubicBezTo>
                  <a:cubicBezTo>
                    <a:pt x="8357" y="38780"/>
                    <a:pt x="7212" y="45191"/>
                    <a:pt x="5810" y="48367"/>
                  </a:cubicBezTo>
                  <a:cubicBezTo>
                    <a:pt x="4608" y="51086"/>
                    <a:pt x="3149" y="49827"/>
                    <a:pt x="3492" y="4770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8"/>
            <p:cNvSpPr/>
            <p:nvPr/>
          </p:nvSpPr>
          <p:spPr>
            <a:xfrm>
              <a:off x="6296940" y="3062689"/>
              <a:ext cx="1367506" cy="227465"/>
            </a:xfrm>
            <a:custGeom>
              <a:rect b="b" l="l" r="r" t="t"/>
              <a:pathLst>
                <a:path extrusionOk="0" h="2347" w="14110">
                  <a:moveTo>
                    <a:pt x="1" y="887"/>
                  </a:moveTo>
                  <a:cubicBezTo>
                    <a:pt x="459" y="1402"/>
                    <a:pt x="1060" y="1116"/>
                    <a:pt x="1489" y="1145"/>
                  </a:cubicBezTo>
                  <a:cubicBezTo>
                    <a:pt x="1890" y="1174"/>
                    <a:pt x="2548" y="2004"/>
                    <a:pt x="2949" y="1918"/>
                  </a:cubicBezTo>
                  <a:cubicBezTo>
                    <a:pt x="3349" y="1860"/>
                    <a:pt x="3550" y="1231"/>
                    <a:pt x="4236" y="1374"/>
                  </a:cubicBezTo>
                  <a:cubicBezTo>
                    <a:pt x="4952" y="1488"/>
                    <a:pt x="5124" y="2032"/>
                    <a:pt x="5553" y="1946"/>
                  </a:cubicBezTo>
                  <a:cubicBezTo>
                    <a:pt x="6011" y="1860"/>
                    <a:pt x="6011" y="1460"/>
                    <a:pt x="6411" y="1402"/>
                  </a:cubicBezTo>
                  <a:cubicBezTo>
                    <a:pt x="6841" y="1374"/>
                    <a:pt x="6698" y="1660"/>
                    <a:pt x="7184" y="1775"/>
                  </a:cubicBezTo>
                  <a:cubicBezTo>
                    <a:pt x="7671" y="1889"/>
                    <a:pt x="7814" y="1145"/>
                    <a:pt x="8300" y="1345"/>
                  </a:cubicBezTo>
                  <a:cubicBezTo>
                    <a:pt x="8787" y="1546"/>
                    <a:pt x="9445" y="2004"/>
                    <a:pt x="9932" y="1889"/>
                  </a:cubicBezTo>
                  <a:cubicBezTo>
                    <a:pt x="10418" y="1775"/>
                    <a:pt x="10704" y="1059"/>
                    <a:pt x="11334" y="1374"/>
                  </a:cubicBezTo>
                  <a:cubicBezTo>
                    <a:pt x="11964" y="1660"/>
                    <a:pt x="12479" y="2347"/>
                    <a:pt x="13022" y="2089"/>
                  </a:cubicBezTo>
                  <a:cubicBezTo>
                    <a:pt x="13595" y="1860"/>
                    <a:pt x="13395" y="1288"/>
                    <a:pt x="14110" y="1202"/>
                  </a:cubicBezTo>
                  <a:cubicBezTo>
                    <a:pt x="14110" y="601"/>
                    <a:pt x="13509" y="830"/>
                    <a:pt x="12994" y="973"/>
                  </a:cubicBezTo>
                  <a:cubicBezTo>
                    <a:pt x="12479" y="1145"/>
                    <a:pt x="11964" y="887"/>
                    <a:pt x="11334" y="601"/>
                  </a:cubicBezTo>
                  <a:cubicBezTo>
                    <a:pt x="10704" y="286"/>
                    <a:pt x="10075" y="1030"/>
                    <a:pt x="9588" y="1116"/>
                  </a:cubicBezTo>
                  <a:cubicBezTo>
                    <a:pt x="9102" y="1231"/>
                    <a:pt x="8873" y="401"/>
                    <a:pt x="8386" y="200"/>
                  </a:cubicBezTo>
                  <a:cubicBezTo>
                    <a:pt x="7871" y="0"/>
                    <a:pt x="7671" y="1116"/>
                    <a:pt x="7156" y="1002"/>
                  </a:cubicBezTo>
                  <a:cubicBezTo>
                    <a:pt x="6669" y="887"/>
                    <a:pt x="6783" y="658"/>
                    <a:pt x="6383" y="687"/>
                  </a:cubicBezTo>
                  <a:cubicBezTo>
                    <a:pt x="5954" y="744"/>
                    <a:pt x="5982" y="945"/>
                    <a:pt x="5581" y="1030"/>
                  </a:cubicBezTo>
                  <a:cubicBezTo>
                    <a:pt x="5152" y="1088"/>
                    <a:pt x="4923" y="744"/>
                    <a:pt x="4236" y="601"/>
                  </a:cubicBezTo>
                  <a:cubicBezTo>
                    <a:pt x="3521" y="458"/>
                    <a:pt x="3321" y="773"/>
                    <a:pt x="2949" y="859"/>
                  </a:cubicBezTo>
                  <a:cubicBezTo>
                    <a:pt x="2548" y="916"/>
                    <a:pt x="1890" y="401"/>
                    <a:pt x="1460" y="372"/>
                  </a:cubicBezTo>
                  <a:cubicBezTo>
                    <a:pt x="1060" y="344"/>
                    <a:pt x="630" y="1002"/>
                    <a:pt x="1" y="887"/>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8"/>
            <p:cNvSpPr/>
            <p:nvPr/>
          </p:nvSpPr>
          <p:spPr>
            <a:xfrm>
              <a:off x="6549411" y="3295680"/>
              <a:ext cx="1370220" cy="230276"/>
            </a:xfrm>
            <a:custGeom>
              <a:rect b="b" l="l" r="r" t="t"/>
              <a:pathLst>
                <a:path extrusionOk="0" h="2376" w="14138">
                  <a:moveTo>
                    <a:pt x="0" y="1603"/>
                  </a:moveTo>
                  <a:cubicBezTo>
                    <a:pt x="458" y="1059"/>
                    <a:pt x="1088" y="1374"/>
                    <a:pt x="1488" y="1317"/>
                  </a:cubicBezTo>
                  <a:cubicBezTo>
                    <a:pt x="1918" y="1288"/>
                    <a:pt x="2576" y="458"/>
                    <a:pt x="2948" y="515"/>
                  </a:cubicBezTo>
                  <a:cubicBezTo>
                    <a:pt x="3349" y="601"/>
                    <a:pt x="3549" y="1202"/>
                    <a:pt x="4264" y="1059"/>
                  </a:cubicBezTo>
                  <a:cubicBezTo>
                    <a:pt x="4951" y="916"/>
                    <a:pt x="5123" y="372"/>
                    <a:pt x="5552" y="458"/>
                  </a:cubicBezTo>
                  <a:cubicBezTo>
                    <a:pt x="6010" y="544"/>
                    <a:pt x="6010" y="945"/>
                    <a:pt x="6439" y="1002"/>
                  </a:cubicBezTo>
                  <a:cubicBezTo>
                    <a:pt x="6869" y="1030"/>
                    <a:pt x="6697" y="744"/>
                    <a:pt x="7184" y="630"/>
                  </a:cubicBezTo>
                  <a:cubicBezTo>
                    <a:pt x="7670" y="544"/>
                    <a:pt x="7813" y="1259"/>
                    <a:pt x="8300" y="1030"/>
                  </a:cubicBezTo>
                  <a:cubicBezTo>
                    <a:pt x="8786" y="830"/>
                    <a:pt x="9473" y="372"/>
                    <a:pt x="9960" y="487"/>
                  </a:cubicBezTo>
                  <a:cubicBezTo>
                    <a:pt x="10446" y="573"/>
                    <a:pt x="10732" y="1317"/>
                    <a:pt x="11362" y="1002"/>
                  </a:cubicBezTo>
                  <a:cubicBezTo>
                    <a:pt x="11992" y="658"/>
                    <a:pt x="12478" y="0"/>
                    <a:pt x="13022" y="229"/>
                  </a:cubicBezTo>
                  <a:cubicBezTo>
                    <a:pt x="13594" y="458"/>
                    <a:pt x="13394" y="1059"/>
                    <a:pt x="14109" y="1116"/>
                  </a:cubicBezTo>
                  <a:cubicBezTo>
                    <a:pt x="14138" y="1717"/>
                    <a:pt x="13537" y="1517"/>
                    <a:pt x="13022" y="1345"/>
                  </a:cubicBezTo>
                  <a:cubicBezTo>
                    <a:pt x="12507" y="1202"/>
                    <a:pt x="11963" y="1431"/>
                    <a:pt x="11333" y="1746"/>
                  </a:cubicBezTo>
                  <a:cubicBezTo>
                    <a:pt x="10732" y="2061"/>
                    <a:pt x="10103" y="1345"/>
                    <a:pt x="9616" y="1231"/>
                  </a:cubicBezTo>
                  <a:cubicBezTo>
                    <a:pt x="9130" y="1116"/>
                    <a:pt x="8901" y="1946"/>
                    <a:pt x="8414" y="2175"/>
                  </a:cubicBezTo>
                  <a:cubicBezTo>
                    <a:pt x="7899" y="2376"/>
                    <a:pt x="7699" y="1288"/>
                    <a:pt x="7184" y="1403"/>
                  </a:cubicBezTo>
                  <a:cubicBezTo>
                    <a:pt x="6697" y="1488"/>
                    <a:pt x="6811" y="1746"/>
                    <a:pt x="6411" y="1689"/>
                  </a:cubicBezTo>
                  <a:cubicBezTo>
                    <a:pt x="5982" y="1660"/>
                    <a:pt x="6010" y="1460"/>
                    <a:pt x="5609" y="1403"/>
                  </a:cubicBezTo>
                  <a:cubicBezTo>
                    <a:pt x="5180" y="1317"/>
                    <a:pt x="4951" y="1689"/>
                    <a:pt x="4264" y="1832"/>
                  </a:cubicBezTo>
                  <a:cubicBezTo>
                    <a:pt x="3549" y="1975"/>
                    <a:pt x="3349" y="1660"/>
                    <a:pt x="2976" y="1603"/>
                  </a:cubicBezTo>
                  <a:cubicBezTo>
                    <a:pt x="2576" y="1517"/>
                    <a:pt x="1918" y="2061"/>
                    <a:pt x="1488" y="2089"/>
                  </a:cubicBezTo>
                  <a:cubicBezTo>
                    <a:pt x="1059" y="2147"/>
                    <a:pt x="658" y="1488"/>
                    <a:pt x="0" y="1603"/>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8"/>
            <p:cNvSpPr/>
            <p:nvPr/>
          </p:nvSpPr>
          <p:spPr>
            <a:xfrm>
              <a:off x="6713008" y="3731131"/>
              <a:ext cx="1367506" cy="233087"/>
            </a:xfrm>
            <a:custGeom>
              <a:rect b="b" l="l" r="r" t="t"/>
              <a:pathLst>
                <a:path extrusionOk="0" h="2405" w="14110">
                  <a:moveTo>
                    <a:pt x="1" y="1603"/>
                  </a:moveTo>
                  <a:cubicBezTo>
                    <a:pt x="459" y="1088"/>
                    <a:pt x="1060" y="1374"/>
                    <a:pt x="1489" y="1345"/>
                  </a:cubicBezTo>
                  <a:cubicBezTo>
                    <a:pt x="1889" y="1288"/>
                    <a:pt x="2548" y="458"/>
                    <a:pt x="2948" y="544"/>
                  </a:cubicBezTo>
                  <a:cubicBezTo>
                    <a:pt x="3349" y="601"/>
                    <a:pt x="3549" y="1202"/>
                    <a:pt x="4236" y="1059"/>
                  </a:cubicBezTo>
                  <a:cubicBezTo>
                    <a:pt x="4952" y="916"/>
                    <a:pt x="5123" y="401"/>
                    <a:pt x="5553" y="487"/>
                  </a:cubicBezTo>
                  <a:cubicBezTo>
                    <a:pt x="6011" y="573"/>
                    <a:pt x="6011" y="973"/>
                    <a:pt x="6440" y="1002"/>
                  </a:cubicBezTo>
                  <a:cubicBezTo>
                    <a:pt x="6841" y="1031"/>
                    <a:pt x="6698" y="744"/>
                    <a:pt x="7184" y="630"/>
                  </a:cubicBezTo>
                  <a:cubicBezTo>
                    <a:pt x="7671" y="544"/>
                    <a:pt x="7814" y="1260"/>
                    <a:pt x="8300" y="1059"/>
                  </a:cubicBezTo>
                  <a:cubicBezTo>
                    <a:pt x="8787" y="830"/>
                    <a:pt x="9445" y="372"/>
                    <a:pt x="9931" y="487"/>
                  </a:cubicBezTo>
                  <a:cubicBezTo>
                    <a:pt x="10447" y="601"/>
                    <a:pt x="10704" y="1317"/>
                    <a:pt x="11334" y="1002"/>
                  </a:cubicBezTo>
                  <a:cubicBezTo>
                    <a:pt x="11963" y="687"/>
                    <a:pt x="12450" y="0"/>
                    <a:pt x="13022" y="229"/>
                  </a:cubicBezTo>
                  <a:cubicBezTo>
                    <a:pt x="13566" y="487"/>
                    <a:pt x="13366" y="1059"/>
                    <a:pt x="14081" y="1117"/>
                  </a:cubicBezTo>
                  <a:cubicBezTo>
                    <a:pt x="14110" y="1746"/>
                    <a:pt x="13509" y="1517"/>
                    <a:pt x="12994" y="1374"/>
                  </a:cubicBezTo>
                  <a:cubicBezTo>
                    <a:pt x="12479" y="1202"/>
                    <a:pt x="11963" y="1460"/>
                    <a:pt x="11334" y="1775"/>
                  </a:cubicBezTo>
                  <a:cubicBezTo>
                    <a:pt x="10704" y="2090"/>
                    <a:pt x="10103" y="1345"/>
                    <a:pt x="9588" y="1260"/>
                  </a:cubicBezTo>
                  <a:cubicBezTo>
                    <a:pt x="9102" y="1145"/>
                    <a:pt x="8873" y="1975"/>
                    <a:pt x="8386" y="2175"/>
                  </a:cubicBezTo>
                  <a:cubicBezTo>
                    <a:pt x="7871" y="2404"/>
                    <a:pt x="7671" y="1288"/>
                    <a:pt x="7184" y="1403"/>
                  </a:cubicBezTo>
                  <a:cubicBezTo>
                    <a:pt x="6669" y="1517"/>
                    <a:pt x="6812" y="1746"/>
                    <a:pt x="6383" y="1718"/>
                  </a:cubicBezTo>
                  <a:cubicBezTo>
                    <a:pt x="5925" y="1689"/>
                    <a:pt x="5982" y="1489"/>
                    <a:pt x="5581" y="1403"/>
                  </a:cubicBezTo>
                  <a:cubicBezTo>
                    <a:pt x="5152" y="1345"/>
                    <a:pt x="4923" y="1689"/>
                    <a:pt x="4236" y="1832"/>
                  </a:cubicBezTo>
                  <a:cubicBezTo>
                    <a:pt x="3521" y="2004"/>
                    <a:pt x="3320" y="1689"/>
                    <a:pt x="2948" y="1603"/>
                  </a:cubicBezTo>
                  <a:cubicBezTo>
                    <a:pt x="2548" y="1546"/>
                    <a:pt x="1889" y="2061"/>
                    <a:pt x="1460" y="2118"/>
                  </a:cubicBezTo>
                  <a:cubicBezTo>
                    <a:pt x="1060" y="2147"/>
                    <a:pt x="659" y="1489"/>
                    <a:pt x="1" y="1603"/>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8"/>
            <p:cNvSpPr/>
            <p:nvPr/>
          </p:nvSpPr>
          <p:spPr>
            <a:xfrm>
              <a:off x="6388528" y="3936403"/>
              <a:ext cx="1367506" cy="230276"/>
            </a:xfrm>
            <a:custGeom>
              <a:rect b="b" l="l" r="r" t="t"/>
              <a:pathLst>
                <a:path extrusionOk="0" h="2376" w="14110">
                  <a:moveTo>
                    <a:pt x="0" y="1603"/>
                  </a:moveTo>
                  <a:cubicBezTo>
                    <a:pt x="458" y="1088"/>
                    <a:pt x="1059" y="1374"/>
                    <a:pt x="1488" y="1345"/>
                  </a:cubicBezTo>
                  <a:cubicBezTo>
                    <a:pt x="1889" y="1288"/>
                    <a:pt x="2547" y="458"/>
                    <a:pt x="2948" y="544"/>
                  </a:cubicBezTo>
                  <a:cubicBezTo>
                    <a:pt x="3349" y="601"/>
                    <a:pt x="3549" y="1202"/>
                    <a:pt x="4236" y="1059"/>
                  </a:cubicBezTo>
                  <a:cubicBezTo>
                    <a:pt x="4951" y="916"/>
                    <a:pt x="5094" y="401"/>
                    <a:pt x="5552" y="458"/>
                  </a:cubicBezTo>
                  <a:cubicBezTo>
                    <a:pt x="6010" y="544"/>
                    <a:pt x="6010" y="973"/>
                    <a:pt x="6411" y="1002"/>
                  </a:cubicBezTo>
                  <a:cubicBezTo>
                    <a:pt x="6840" y="1031"/>
                    <a:pt x="6697" y="744"/>
                    <a:pt x="7184" y="630"/>
                  </a:cubicBezTo>
                  <a:cubicBezTo>
                    <a:pt x="7670" y="544"/>
                    <a:pt x="7813" y="1259"/>
                    <a:pt x="8300" y="1059"/>
                  </a:cubicBezTo>
                  <a:cubicBezTo>
                    <a:pt x="8786" y="830"/>
                    <a:pt x="9445" y="372"/>
                    <a:pt x="9931" y="487"/>
                  </a:cubicBezTo>
                  <a:cubicBezTo>
                    <a:pt x="10418" y="573"/>
                    <a:pt x="10704" y="1317"/>
                    <a:pt x="11333" y="1002"/>
                  </a:cubicBezTo>
                  <a:cubicBezTo>
                    <a:pt x="11963" y="687"/>
                    <a:pt x="12450" y="0"/>
                    <a:pt x="13022" y="229"/>
                  </a:cubicBezTo>
                  <a:cubicBezTo>
                    <a:pt x="13566" y="487"/>
                    <a:pt x="13365" y="1059"/>
                    <a:pt x="14081" y="1116"/>
                  </a:cubicBezTo>
                  <a:cubicBezTo>
                    <a:pt x="14109" y="1746"/>
                    <a:pt x="13508" y="1517"/>
                    <a:pt x="12993" y="1374"/>
                  </a:cubicBezTo>
                  <a:cubicBezTo>
                    <a:pt x="12478" y="1202"/>
                    <a:pt x="11963" y="1460"/>
                    <a:pt x="11333" y="1775"/>
                  </a:cubicBezTo>
                  <a:cubicBezTo>
                    <a:pt x="10704" y="2089"/>
                    <a:pt x="10074" y="1345"/>
                    <a:pt x="9588" y="1259"/>
                  </a:cubicBezTo>
                  <a:cubicBezTo>
                    <a:pt x="9101" y="1145"/>
                    <a:pt x="8872" y="1975"/>
                    <a:pt x="8386" y="2175"/>
                  </a:cubicBezTo>
                  <a:cubicBezTo>
                    <a:pt x="7870" y="2376"/>
                    <a:pt x="7670" y="1288"/>
                    <a:pt x="7155" y="1403"/>
                  </a:cubicBezTo>
                  <a:cubicBezTo>
                    <a:pt x="6668" y="1517"/>
                    <a:pt x="6812" y="1775"/>
                    <a:pt x="6354" y="1717"/>
                  </a:cubicBezTo>
                  <a:cubicBezTo>
                    <a:pt x="5924" y="1660"/>
                    <a:pt x="5982" y="1488"/>
                    <a:pt x="5581" y="1403"/>
                  </a:cubicBezTo>
                  <a:cubicBezTo>
                    <a:pt x="5152" y="1345"/>
                    <a:pt x="4923" y="1689"/>
                    <a:pt x="4236" y="1832"/>
                  </a:cubicBezTo>
                  <a:cubicBezTo>
                    <a:pt x="3520" y="2004"/>
                    <a:pt x="3320" y="1689"/>
                    <a:pt x="2919" y="1603"/>
                  </a:cubicBezTo>
                  <a:cubicBezTo>
                    <a:pt x="2547" y="1546"/>
                    <a:pt x="1889" y="2061"/>
                    <a:pt x="1460" y="2118"/>
                  </a:cubicBezTo>
                  <a:cubicBezTo>
                    <a:pt x="1059" y="2147"/>
                    <a:pt x="630" y="1488"/>
                    <a:pt x="0" y="1603"/>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8"/>
            <p:cNvSpPr/>
            <p:nvPr/>
          </p:nvSpPr>
          <p:spPr>
            <a:xfrm>
              <a:off x="5889207" y="2150112"/>
              <a:ext cx="2216309" cy="2429819"/>
            </a:xfrm>
            <a:custGeom>
              <a:rect b="b" l="l" r="r" t="t"/>
              <a:pathLst>
                <a:path extrusionOk="0" h="25071" w="22868">
                  <a:moveTo>
                    <a:pt x="2405" y="8243"/>
                  </a:moveTo>
                  <a:cubicBezTo>
                    <a:pt x="4608" y="8472"/>
                    <a:pt x="6812" y="8930"/>
                    <a:pt x="8930" y="9645"/>
                  </a:cubicBezTo>
                  <a:cubicBezTo>
                    <a:pt x="9588" y="9903"/>
                    <a:pt x="10389" y="10332"/>
                    <a:pt x="10447" y="8329"/>
                  </a:cubicBezTo>
                  <a:cubicBezTo>
                    <a:pt x="10475" y="6325"/>
                    <a:pt x="10590" y="2118"/>
                    <a:pt x="11906" y="0"/>
                  </a:cubicBezTo>
                  <a:cubicBezTo>
                    <a:pt x="13652" y="29"/>
                    <a:pt x="22867" y="24670"/>
                    <a:pt x="22867" y="24670"/>
                  </a:cubicBezTo>
                  <a:lnTo>
                    <a:pt x="1518" y="25071"/>
                  </a:lnTo>
                  <a:cubicBezTo>
                    <a:pt x="1518" y="25071"/>
                    <a:pt x="3177" y="19519"/>
                    <a:pt x="1" y="11734"/>
                  </a:cubicBezTo>
                  <a:cubicBezTo>
                    <a:pt x="1203" y="11334"/>
                    <a:pt x="3120" y="9645"/>
                    <a:pt x="2405" y="82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8"/>
            <p:cNvSpPr/>
            <p:nvPr/>
          </p:nvSpPr>
          <p:spPr>
            <a:xfrm>
              <a:off x="5711751" y="4898893"/>
              <a:ext cx="2338329" cy="127640"/>
            </a:xfrm>
            <a:custGeom>
              <a:rect b="b" l="l" r="r" t="t"/>
              <a:pathLst>
                <a:path extrusionOk="0" h="1317" w="24127">
                  <a:moveTo>
                    <a:pt x="12278" y="172"/>
                  </a:moveTo>
                  <a:cubicBezTo>
                    <a:pt x="20720" y="172"/>
                    <a:pt x="24126" y="0"/>
                    <a:pt x="24126" y="544"/>
                  </a:cubicBezTo>
                  <a:cubicBezTo>
                    <a:pt x="24126" y="1088"/>
                    <a:pt x="20720" y="1202"/>
                    <a:pt x="12249" y="1202"/>
                  </a:cubicBezTo>
                  <a:cubicBezTo>
                    <a:pt x="3806" y="1202"/>
                    <a:pt x="86" y="1317"/>
                    <a:pt x="57" y="716"/>
                  </a:cubicBezTo>
                  <a:cubicBezTo>
                    <a:pt x="0" y="143"/>
                    <a:pt x="3806" y="172"/>
                    <a:pt x="1227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8"/>
            <p:cNvSpPr/>
            <p:nvPr/>
          </p:nvSpPr>
          <p:spPr>
            <a:xfrm>
              <a:off x="6926615" y="4627039"/>
              <a:ext cx="1608831" cy="127640"/>
            </a:xfrm>
            <a:custGeom>
              <a:rect b="b" l="l" r="r" t="t"/>
              <a:pathLst>
                <a:path extrusionOk="0" h="1317" w="16600">
                  <a:moveTo>
                    <a:pt x="8414" y="172"/>
                  </a:moveTo>
                  <a:cubicBezTo>
                    <a:pt x="14253" y="172"/>
                    <a:pt x="16599" y="0"/>
                    <a:pt x="16599" y="544"/>
                  </a:cubicBezTo>
                  <a:cubicBezTo>
                    <a:pt x="16599" y="1088"/>
                    <a:pt x="14253" y="1202"/>
                    <a:pt x="8414" y="1202"/>
                  </a:cubicBezTo>
                  <a:cubicBezTo>
                    <a:pt x="2576" y="1202"/>
                    <a:pt x="0" y="1317"/>
                    <a:pt x="0" y="745"/>
                  </a:cubicBezTo>
                  <a:cubicBezTo>
                    <a:pt x="0" y="172"/>
                    <a:pt x="2576" y="172"/>
                    <a:pt x="8414"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8"/>
            <p:cNvSpPr/>
            <p:nvPr/>
          </p:nvSpPr>
          <p:spPr>
            <a:xfrm>
              <a:off x="6971003" y="1490005"/>
              <a:ext cx="1520054" cy="3203705"/>
            </a:xfrm>
            <a:custGeom>
              <a:rect b="b" l="l" r="r" t="t"/>
              <a:pathLst>
                <a:path extrusionOk="0" h="33056" w="15684">
                  <a:moveTo>
                    <a:pt x="1374" y="33055"/>
                  </a:moveTo>
                  <a:lnTo>
                    <a:pt x="14310" y="33055"/>
                  </a:lnTo>
                  <a:cubicBezTo>
                    <a:pt x="15054" y="33027"/>
                    <a:pt x="15684" y="32426"/>
                    <a:pt x="15684" y="31653"/>
                  </a:cubicBezTo>
                  <a:lnTo>
                    <a:pt x="15684" y="10389"/>
                  </a:lnTo>
                  <a:cubicBezTo>
                    <a:pt x="15684" y="0"/>
                    <a:pt x="0" y="0"/>
                    <a:pt x="0" y="10389"/>
                  </a:cubicBezTo>
                  <a:lnTo>
                    <a:pt x="0" y="31682"/>
                  </a:lnTo>
                  <a:cubicBezTo>
                    <a:pt x="0" y="32426"/>
                    <a:pt x="630" y="33055"/>
                    <a:pt x="1374" y="3305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8"/>
            <p:cNvSpPr/>
            <p:nvPr/>
          </p:nvSpPr>
          <p:spPr>
            <a:xfrm>
              <a:off x="7592246" y="3048830"/>
              <a:ext cx="94398" cy="133165"/>
            </a:xfrm>
            <a:custGeom>
              <a:rect b="b" l="l" r="r" t="t"/>
              <a:pathLst>
                <a:path extrusionOk="0" h="1374" w="974">
                  <a:moveTo>
                    <a:pt x="1" y="0"/>
                  </a:moveTo>
                  <a:lnTo>
                    <a:pt x="1" y="1374"/>
                  </a:lnTo>
                  <a:lnTo>
                    <a:pt x="974" y="1374"/>
                  </a:lnTo>
                  <a:lnTo>
                    <a:pt x="974" y="1231"/>
                  </a:lnTo>
                  <a:lnTo>
                    <a:pt x="173" y="1231"/>
                  </a:lnTo>
                  <a:lnTo>
                    <a:pt x="173" y="744"/>
                  </a:lnTo>
                  <a:lnTo>
                    <a:pt x="859" y="744"/>
                  </a:lnTo>
                  <a:lnTo>
                    <a:pt x="859" y="601"/>
                  </a:lnTo>
                  <a:lnTo>
                    <a:pt x="173" y="601"/>
                  </a:lnTo>
                  <a:lnTo>
                    <a:pt x="173" y="143"/>
                  </a:lnTo>
                  <a:lnTo>
                    <a:pt x="945" y="143"/>
                  </a:lnTo>
                  <a:lnTo>
                    <a:pt x="9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8"/>
            <p:cNvSpPr/>
            <p:nvPr/>
          </p:nvSpPr>
          <p:spPr>
            <a:xfrm>
              <a:off x="7703217" y="3048830"/>
              <a:ext cx="119402" cy="135975"/>
            </a:xfrm>
            <a:custGeom>
              <a:rect b="b" l="l" r="r" t="t"/>
              <a:pathLst>
                <a:path extrusionOk="0" h="1403" w="1232">
                  <a:moveTo>
                    <a:pt x="716" y="0"/>
                  </a:moveTo>
                  <a:cubicBezTo>
                    <a:pt x="602" y="0"/>
                    <a:pt x="459" y="29"/>
                    <a:pt x="373" y="86"/>
                  </a:cubicBezTo>
                  <a:cubicBezTo>
                    <a:pt x="258" y="143"/>
                    <a:pt x="172" y="229"/>
                    <a:pt x="115" y="343"/>
                  </a:cubicBezTo>
                  <a:cubicBezTo>
                    <a:pt x="29" y="458"/>
                    <a:pt x="1" y="572"/>
                    <a:pt x="1" y="687"/>
                  </a:cubicBezTo>
                  <a:cubicBezTo>
                    <a:pt x="1" y="830"/>
                    <a:pt x="29" y="944"/>
                    <a:pt x="87" y="1030"/>
                  </a:cubicBezTo>
                  <a:cubicBezTo>
                    <a:pt x="172" y="1145"/>
                    <a:pt x="258" y="1231"/>
                    <a:pt x="344" y="1288"/>
                  </a:cubicBezTo>
                  <a:cubicBezTo>
                    <a:pt x="459" y="1345"/>
                    <a:pt x="573" y="1402"/>
                    <a:pt x="716" y="1402"/>
                  </a:cubicBezTo>
                  <a:cubicBezTo>
                    <a:pt x="802" y="1402"/>
                    <a:pt x="888" y="1374"/>
                    <a:pt x="974" y="1345"/>
                  </a:cubicBezTo>
                  <a:cubicBezTo>
                    <a:pt x="1060" y="1288"/>
                    <a:pt x="1145" y="1259"/>
                    <a:pt x="1231" y="1173"/>
                  </a:cubicBezTo>
                  <a:lnTo>
                    <a:pt x="1117" y="1088"/>
                  </a:lnTo>
                  <a:cubicBezTo>
                    <a:pt x="1060" y="1116"/>
                    <a:pt x="1002" y="1173"/>
                    <a:pt x="945" y="1202"/>
                  </a:cubicBezTo>
                  <a:cubicBezTo>
                    <a:pt x="859" y="1231"/>
                    <a:pt x="802" y="1231"/>
                    <a:pt x="716" y="1231"/>
                  </a:cubicBezTo>
                  <a:cubicBezTo>
                    <a:pt x="630" y="1231"/>
                    <a:pt x="516" y="1231"/>
                    <a:pt x="430" y="1173"/>
                  </a:cubicBezTo>
                  <a:cubicBezTo>
                    <a:pt x="344" y="1116"/>
                    <a:pt x="287" y="1059"/>
                    <a:pt x="230" y="973"/>
                  </a:cubicBezTo>
                  <a:cubicBezTo>
                    <a:pt x="201" y="887"/>
                    <a:pt x="172" y="801"/>
                    <a:pt x="172" y="687"/>
                  </a:cubicBezTo>
                  <a:cubicBezTo>
                    <a:pt x="172" y="601"/>
                    <a:pt x="201" y="487"/>
                    <a:pt x="230" y="429"/>
                  </a:cubicBezTo>
                  <a:cubicBezTo>
                    <a:pt x="287" y="343"/>
                    <a:pt x="344" y="258"/>
                    <a:pt x="430" y="229"/>
                  </a:cubicBezTo>
                  <a:cubicBezTo>
                    <a:pt x="516" y="172"/>
                    <a:pt x="630" y="143"/>
                    <a:pt x="716" y="143"/>
                  </a:cubicBezTo>
                  <a:cubicBezTo>
                    <a:pt x="802" y="143"/>
                    <a:pt x="859" y="172"/>
                    <a:pt x="945" y="200"/>
                  </a:cubicBezTo>
                  <a:cubicBezTo>
                    <a:pt x="1002" y="229"/>
                    <a:pt x="1060" y="258"/>
                    <a:pt x="1117" y="315"/>
                  </a:cubicBezTo>
                  <a:lnTo>
                    <a:pt x="1231" y="200"/>
                  </a:lnTo>
                  <a:cubicBezTo>
                    <a:pt x="1145" y="143"/>
                    <a:pt x="1088" y="86"/>
                    <a:pt x="974" y="57"/>
                  </a:cubicBezTo>
                  <a:cubicBezTo>
                    <a:pt x="888" y="29"/>
                    <a:pt x="802"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8"/>
            <p:cNvSpPr/>
            <p:nvPr/>
          </p:nvSpPr>
          <p:spPr>
            <a:xfrm>
              <a:off x="7833572" y="3048830"/>
              <a:ext cx="138786" cy="135975"/>
            </a:xfrm>
            <a:custGeom>
              <a:rect b="b" l="l" r="r" t="t"/>
              <a:pathLst>
                <a:path extrusionOk="0" h="1403" w="1432">
                  <a:moveTo>
                    <a:pt x="716" y="143"/>
                  </a:moveTo>
                  <a:cubicBezTo>
                    <a:pt x="802" y="143"/>
                    <a:pt x="888" y="172"/>
                    <a:pt x="974" y="229"/>
                  </a:cubicBezTo>
                  <a:cubicBezTo>
                    <a:pt x="1060" y="258"/>
                    <a:pt x="1146" y="343"/>
                    <a:pt x="1174" y="429"/>
                  </a:cubicBezTo>
                  <a:cubicBezTo>
                    <a:pt x="1231" y="515"/>
                    <a:pt x="1260" y="601"/>
                    <a:pt x="1260" y="687"/>
                  </a:cubicBezTo>
                  <a:cubicBezTo>
                    <a:pt x="1260" y="801"/>
                    <a:pt x="1231" y="887"/>
                    <a:pt x="1174" y="973"/>
                  </a:cubicBezTo>
                  <a:cubicBezTo>
                    <a:pt x="1146" y="1059"/>
                    <a:pt x="1060" y="1116"/>
                    <a:pt x="974" y="1173"/>
                  </a:cubicBezTo>
                  <a:cubicBezTo>
                    <a:pt x="888" y="1231"/>
                    <a:pt x="802" y="1259"/>
                    <a:pt x="716" y="1259"/>
                  </a:cubicBezTo>
                  <a:cubicBezTo>
                    <a:pt x="602" y="1259"/>
                    <a:pt x="516" y="1231"/>
                    <a:pt x="430" y="1173"/>
                  </a:cubicBezTo>
                  <a:cubicBezTo>
                    <a:pt x="344" y="1116"/>
                    <a:pt x="287" y="1059"/>
                    <a:pt x="230" y="973"/>
                  </a:cubicBezTo>
                  <a:cubicBezTo>
                    <a:pt x="172" y="887"/>
                    <a:pt x="144" y="801"/>
                    <a:pt x="144" y="687"/>
                  </a:cubicBezTo>
                  <a:cubicBezTo>
                    <a:pt x="144" y="601"/>
                    <a:pt x="172" y="515"/>
                    <a:pt x="230" y="429"/>
                  </a:cubicBezTo>
                  <a:cubicBezTo>
                    <a:pt x="287" y="343"/>
                    <a:pt x="344" y="258"/>
                    <a:pt x="430" y="229"/>
                  </a:cubicBezTo>
                  <a:cubicBezTo>
                    <a:pt x="516" y="172"/>
                    <a:pt x="602" y="143"/>
                    <a:pt x="716" y="143"/>
                  </a:cubicBezTo>
                  <a:close/>
                  <a:moveTo>
                    <a:pt x="716" y="0"/>
                  </a:moveTo>
                  <a:cubicBezTo>
                    <a:pt x="573" y="0"/>
                    <a:pt x="459" y="29"/>
                    <a:pt x="344" y="86"/>
                  </a:cubicBezTo>
                  <a:cubicBezTo>
                    <a:pt x="230" y="143"/>
                    <a:pt x="144" y="229"/>
                    <a:pt x="87" y="343"/>
                  </a:cubicBezTo>
                  <a:cubicBezTo>
                    <a:pt x="29" y="458"/>
                    <a:pt x="1" y="572"/>
                    <a:pt x="1" y="687"/>
                  </a:cubicBezTo>
                  <a:cubicBezTo>
                    <a:pt x="1" y="830"/>
                    <a:pt x="29" y="944"/>
                    <a:pt x="87" y="1030"/>
                  </a:cubicBezTo>
                  <a:cubicBezTo>
                    <a:pt x="144" y="1145"/>
                    <a:pt x="230" y="1231"/>
                    <a:pt x="344" y="1288"/>
                  </a:cubicBezTo>
                  <a:cubicBezTo>
                    <a:pt x="459" y="1345"/>
                    <a:pt x="573" y="1402"/>
                    <a:pt x="716" y="1402"/>
                  </a:cubicBezTo>
                  <a:cubicBezTo>
                    <a:pt x="831" y="1402"/>
                    <a:pt x="945" y="1345"/>
                    <a:pt x="1060" y="1288"/>
                  </a:cubicBezTo>
                  <a:cubicBezTo>
                    <a:pt x="1174" y="1231"/>
                    <a:pt x="1260" y="1145"/>
                    <a:pt x="1317" y="1030"/>
                  </a:cubicBezTo>
                  <a:cubicBezTo>
                    <a:pt x="1403" y="944"/>
                    <a:pt x="1432" y="830"/>
                    <a:pt x="1432" y="687"/>
                  </a:cubicBezTo>
                  <a:cubicBezTo>
                    <a:pt x="1432" y="572"/>
                    <a:pt x="1403" y="458"/>
                    <a:pt x="1317" y="343"/>
                  </a:cubicBezTo>
                  <a:cubicBezTo>
                    <a:pt x="1260" y="229"/>
                    <a:pt x="1174" y="143"/>
                    <a:pt x="1060" y="86"/>
                  </a:cubicBezTo>
                  <a:cubicBezTo>
                    <a:pt x="945" y="29"/>
                    <a:pt x="831"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8"/>
            <p:cNvSpPr/>
            <p:nvPr/>
          </p:nvSpPr>
          <p:spPr>
            <a:xfrm>
              <a:off x="7337062" y="3265150"/>
              <a:ext cx="122213" cy="130451"/>
            </a:xfrm>
            <a:custGeom>
              <a:rect b="b" l="l" r="r" t="t"/>
              <a:pathLst>
                <a:path extrusionOk="0" h="1346" w="1261">
                  <a:moveTo>
                    <a:pt x="1" y="0"/>
                  </a:moveTo>
                  <a:lnTo>
                    <a:pt x="1" y="1345"/>
                  </a:lnTo>
                  <a:lnTo>
                    <a:pt x="316" y="1345"/>
                  </a:lnTo>
                  <a:lnTo>
                    <a:pt x="316" y="544"/>
                  </a:lnTo>
                  <a:lnTo>
                    <a:pt x="945" y="1345"/>
                  </a:lnTo>
                  <a:lnTo>
                    <a:pt x="1260" y="1345"/>
                  </a:lnTo>
                  <a:lnTo>
                    <a:pt x="1260" y="0"/>
                  </a:lnTo>
                  <a:lnTo>
                    <a:pt x="917" y="0"/>
                  </a:lnTo>
                  <a:lnTo>
                    <a:pt x="917" y="802"/>
                  </a:lnTo>
                  <a:lnTo>
                    <a:pt x="3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8"/>
            <p:cNvSpPr/>
            <p:nvPr/>
          </p:nvSpPr>
          <p:spPr>
            <a:xfrm>
              <a:off x="7470227" y="3265150"/>
              <a:ext cx="149931" cy="130451"/>
            </a:xfrm>
            <a:custGeom>
              <a:rect b="b" l="l" r="r" t="t"/>
              <a:pathLst>
                <a:path extrusionOk="0" h="1346" w="1547">
                  <a:moveTo>
                    <a:pt x="773" y="344"/>
                  </a:moveTo>
                  <a:lnTo>
                    <a:pt x="945" y="830"/>
                  </a:lnTo>
                  <a:lnTo>
                    <a:pt x="573" y="830"/>
                  </a:lnTo>
                  <a:lnTo>
                    <a:pt x="773" y="344"/>
                  </a:lnTo>
                  <a:close/>
                  <a:moveTo>
                    <a:pt x="602" y="0"/>
                  </a:moveTo>
                  <a:lnTo>
                    <a:pt x="1" y="1345"/>
                  </a:lnTo>
                  <a:lnTo>
                    <a:pt x="373" y="1345"/>
                  </a:lnTo>
                  <a:lnTo>
                    <a:pt x="459" y="1117"/>
                  </a:lnTo>
                  <a:lnTo>
                    <a:pt x="1060" y="1117"/>
                  </a:lnTo>
                  <a:lnTo>
                    <a:pt x="1145" y="1345"/>
                  </a:lnTo>
                  <a:lnTo>
                    <a:pt x="1546" y="1345"/>
                  </a:lnTo>
                  <a:lnTo>
                    <a:pt x="9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8"/>
            <p:cNvSpPr/>
            <p:nvPr/>
          </p:nvSpPr>
          <p:spPr>
            <a:xfrm>
              <a:off x="7606202" y="3265150"/>
              <a:ext cx="113781" cy="130451"/>
            </a:xfrm>
            <a:custGeom>
              <a:rect b="b" l="l" r="r" t="t"/>
              <a:pathLst>
                <a:path extrusionOk="0" h="1346" w="1174">
                  <a:moveTo>
                    <a:pt x="0" y="0"/>
                  </a:moveTo>
                  <a:lnTo>
                    <a:pt x="0" y="287"/>
                  </a:lnTo>
                  <a:lnTo>
                    <a:pt x="401" y="287"/>
                  </a:lnTo>
                  <a:lnTo>
                    <a:pt x="401" y="1345"/>
                  </a:lnTo>
                  <a:lnTo>
                    <a:pt x="744" y="1345"/>
                  </a:lnTo>
                  <a:lnTo>
                    <a:pt x="744" y="287"/>
                  </a:lnTo>
                  <a:lnTo>
                    <a:pt x="1173" y="287"/>
                  </a:lnTo>
                  <a:lnTo>
                    <a:pt x="11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8"/>
            <p:cNvSpPr/>
            <p:nvPr/>
          </p:nvSpPr>
          <p:spPr>
            <a:xfrm>
              <a:off x="7730936" y="3265150"/>
              <a:ext cx="119402" cy="133262"/>
            </a:xfrm>
            <a:custGeom>
              <a:rect b="b" l="l" r="r" t="t"/>
              <a:pathLst>
                <a:path extrusionOk="0" h="1375" w="1232">
                  <a:moveTo>
                    <a:pt x="1" y="0"/>
                  </a:moveTo>
                  <a:lnTo>
                    <a:pt x="1" y="802"/>
                  </a:lnTo>
                  <a:cubicBezTo>
                    <a:pt x="1" y="916"/>
                    <a:pt x="29" y="1002"/>
                    <a:pt x="87" y="1117"/>
                  </a:cubicBezTo>
                  <a:cubicBezTo>
                    <a:pt x="115" y="1202"/>
                    <a:pt x="201" y="1260"/>
                    <a:pt x="287" y="1317"/>
                  </a:cubicBezTo>
                  <a:cubicBezTo>
                    <a:pt x="373" y="1345"/>
                    <a:pt x="487" y="1374"/>
                    <a:pt x="630" y="1374"/>
                  </a:cubicBezTo>
                  <a:cubicBezTo>
                    <a:pt x="745" y="1374"/>
                    <a:pt x="859" y="1345"/>
                    <a:pt x="945" y="1317"/>
                  </a:cubicBezTo>
                  <a:cubicBezTo>
                    <a:pt x="1031" y="1260"/>
                    <a:pt x="1117" y="1202"/>
                    <a:pt x="1174" y="1117"/>
                  </a:cubicBezTo>
                  <a:cubicBezTo>
                    <a:pt x="1203" y="1002"/>
                    <a:pt x="1231" y="916"/>
                    <a:pt x="1231" y="802"/>
                  </a:cubicBezTo>
                  <a:lnTo>
                    <a:pt x="1231" y="0"/>
                  </a:lnTo>
                  <a:lnTo>
                    <a:pt x="888" y="0"/>
                  </a:lnTo>
                  <a:lnTo>
                    <a:pt x="888" y="802"/>
                  </a:lnTo>
                  <a:cubicBezTo>
                    <a:pt x="888" y="888"/>
                    <a:pt x="859" y="945"/>
                    <a:pt x="802" y="1002"/>
                  </a:cubicBezTo>
                  <a:cubicBezTo>
                    <a:pt x="774" y="1059"/>
                    <a:pt x="688" y="1088"/>
                    <a:pt x="630" y="1088"/>
                  </a:cubicBezTo>
                  <a:cubicBezTo>
                    <a:pt x="545" y="1088"/>
                    <a:pt x="487" y="1059"/>
                    <a:pt x="430" y="1002"/>
                  </a:cubicBezTo>
                  <a:cubicBezTo>
                    <a:pt x="373" y="945"/>
                    <a:pt x="344" y="888"/>
                    <a:pt x="344" y="802"/>
                  </a:cubicBezTo>
                  <a:lnTo>
                    <a:pt x="3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8"/>
            <p:cNvSpPr/>
            <p:nvPr/>
          </p:nvSpPr>
          <p:spPr>
            <a:xfrm>
              <a:off x="7875246" y="3265150"/>
              <a:ext cx="116592" cy="130451"/>
            </a:xfrm>
            <a:custGeom>
              <a:rect b="b" l="l" r="r" t="t"/>
              <a:pathLst>
                <a:path extrusionOk="0" h="1346" w="1203">
                  <a:moveTo>
                    <a:pt x="601" y="287"/>
                  </a:moveTo>
                  <a:cubicBezTo>
                    <a:pt x="687" y="287"/>
                    <a:pt x="744" y="287"/>
                    <a:pt x="773" y="315"/>
                  </a:cubicBezTo>
                  <a:cubicBezTo>
                    <a:pt x="830" y="372"/>
                    <a:pt x="830" y="401"/>
                    <a:pt x="830" y="487"/>
                  </a:cubicBezTo>
                  <a:cubicBezTo>
                    <a:pt x="830" y="544"/>
                    <a:pt x="830" y="601"/>
                    <a:pt x="773" y="630"/>
                  </a:cubicBezTo>
                  <a:cubicBezTo>
                    <a:pt x="744" y="687"/>
                    <a:pt x="687" y="687"/>
                    <a:pt x="601" y="687"/>
                  </a:cubicBezTo>
                  <a:lnTo>
                    <a:pt x="344" y="687"/>
                  </a:lnTo>
                  <a:lnTo>
                    <a:pt x="344" y="287"/>
                  </a:lnTo>
                  <a:close/>
                  <a:moveTo>
                    <a:pt x="0" y="0"/>
                  </a:moveTo>
                  <a:lnTo>
                    <a:pt x="0" y="1345"/>
                  </a:lnTo>
                  <a:lnTo>
                    <a:pt x="344" y="1345"/>
                  </a:lnTo>
                  <a:lnTo>
                    <a:pt x="344" y="973"/>
                  </a:lnTo>
                  <a:lnTo>
                    <a:pt x="601" y="973"/>
                  </a:lnTo>
                  <a:lnTo>
                    <a:pt x="801" y="1345"/>
                  </a:lnTo>
                  <a:lnTo>
                    <a:pt x="1202" y="1345"/>
                  </a:lnTo>
                  <a:lnTo>
                    <a:pt x="945" y="916"/>
                  </a:lnTo>
                  <a:cubicBezTo>
                    <a:pt x="1002" y="859"/>
                    <a:pt x="1059" y="802"/>
                    <a:pt x="1116" y="744"/>
                  </a:cubicBezTo>
                  <a:cubicBezTo>
                    <a:pt x="1145" y="659"/>
                    <a:pt x="1173" y="573"/>
                    <a:pt x="1173" y="458"/>
                  </a:cubicBezTo>
                  <a:cubicBezTo>
                    <a:pt x="1173" y="315"/>
                    <a:pt x="1116" y="201"/>
                    <a:pt x="1030" y="115"/>
                  </a:cubicBezTo>
                  <a:cubicBezTo>
                    <a:pt x="916" y="29"/>
                    <a:pt x="773" y="0"/>
                    <a:pt x="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8"/>
            <p:cNvSpPr/>
            <p:nvPr/>
          </p:nvSpPr>
          <p:spPr>
            <a:xfrm>
              <a:off x="8011125" y="3265150"/>
              <a:ext cx="105446" cy="130451"/>
            </a:xfrm>
            <a:custGeom>
              <a:rect b="b" l="l" r="r" t="t"/>
              <a:pathLst>
                <a:path extrusionOk="0" h="1346" w="1088">
                  <a:moveTo>
                    <a:pt x="0" y="0"/>
                  </a:moveTo>
                  <a:lnTo>
                    <a:pt x="0" y="1345"/>
                  </a:lnTo>
                  <a:lnTo>
                    <a:pt x="1088" y="1345"/>
                  </a:lnTo>
                  <a:lnTo>
                    <a:pt x="1088" y="1059"/>
                  </a:lnTo>
                  <a:lnTo>
                    <a:pt x="344" y="1059"/>
                  </a:lnTo>
                  <a:lnTo>
                    <a:pt x="344" y="802"/>
                  </a:lnTo>
                  <a:lnTo>
                    <a:pt x="1002" y="802"/>
                  </a:lnTo>
                  <a:lnTo>
                    <a:pt x="1002" y="516"/>
                  </a:lnTo>
                  <a:lnTo>
                    <a:pt x="344" y="516"/>
                  </a:lnTo>
                  <a:lnTo>
                    <a:pt x="344" y="287"/>
                  </a:lnTo>
                  <a:lnTo>
                    <a:pt x="1088" y="287"/>
                  </a:lnTo>
                  <a:lnTo>
                    <a:pt x="10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8"/>
            <p:cNvSpPr/>
            <p:nvPr/>
          </p:nvSpPr>
          <p:spPr>
            <a:xfrm>
              <a:off x="7706028" y="2654956"/>
              <a:ext cx="263616" cy="257994"/>
            </a:xfrm>
            <a:custGeom>
              <a:rect b="b" l="l" r="r" t="t"/>
              <a:pathLst>
                <a:path extrusionOk="0" h="2662" w="2720">
                  <a:moveTo>
                    <a:pt x="515" y="2318"/>
                  </a:moveTo>
                  <a:cubicBezTo>
                    <a:pt x="0" y="1202"/>
                    <a:pt x="1059" y="0"/>
                    <a:pt x="2233" y="344"/>
                  </a:cubicBezTo>
                  <a:cubicBezTo>
                    <a:pt x="2719" y="1460"/>
                    <a:pt x="1689" y="2662"/>
                    <a:pt x="515" y="23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8"/>
            <p:cNvSpPr/>
            <p:nvPr/>
          </p:nvSpPr>
          <p:spPr>
            <a:xfrm>
              <a:off x="7755940" y="2688199"/>
              <a:ext cx="213703" cy="224752"/>
            </a:xfrm>
            <a:custGeom>
              <a:rect b="b" l="l" r="r" t="t"/>
              <a:pathLst>
                <a:path extrusionOk="0" h="2319" w="2205">
                  <a:moveTo>
                    <a:pt x="1718" y="1"/>
                  </a:moveTo>
                  <a:cubicBezTo>
                    <a:pt x="2204" y="1117"/>
                    <a:pt x="1174" y="2319"/>
                    <a:pt x="0" y="1975"/>
                  </a:cubicBezTo>
                  <a:cubicBezTo>
                    <a:pt x="144" y="1460"/>
                    <a:pt x="1145" y="287"/>
                    <a:pt x="17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8"/>
            <p:cNvSpPr/>
            <p:nvPr/>
          </p:nvSpPr>
          <p:spPr>
            <a:xfrm>
              <a:off x="7719887" y="2715917"/>
              <a:ext cx="160980" cy="260805"/>
            </a:xfrm>
            <a:custGeom>
              <a:rect b="b" l="l" r="r" t="t"/>
              <a:pathLst>
                <a:path extrusionOk="0" h="2691" w="1661">
                  <a:moveTo>
                    <a:pt x="1517" y="87"/>
                  </a:moveTo>
                  <a:cubicBezTo>
                    <a:pt x="1603" y="1"/>
                    <a:pt x="1660" y="87"/>
                    <a:pt x="1574" y="144"/>
                  </a:cubicBezTo>
                  <a:cubicBezTo>
                    <a:pt x="859" y="773"/>
                    <a:pt x="372" y="1632"/>
                    <a:pt x="201" y="2576"/>
                  </a:cubicBezTo>
                  <a:cubicBezTo>
                    <a:pt x="172" y="2691"/>
                    <a:pt x="0" y="2605"/>
                    <a:pt x="0" y="2519"/>
                  </a:cubicBezTo>
                  <a:cubicBezTo>
                    <a:pt x="229" y="1575"/>
                    <a:pt x="773" y="716"/>
                    <a:pt x="1517" y="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8"/>
            <p:cNvSpPr/>
            <p:nvPr/>
          </p:nvSpPr>
          <p:spPr>
            <a:xfrm>
              <a:off x="7489707" y="2654956"/>
              <a:ext cx="263519" cy="257994"/>
            </a:xfrm>
            <a:custGeom>
              <a:rect b="b" l="l" r="r" t="t"/>
              <a:pathLst>
                <a:path extrusionOk="0" h="2662" w="2719">
                  <a:moveTo>
                    <a:pt x="2232" y="2318"/>
                  </a:moveTo>
                  <a:cubicBezTo>
                    <a:pt x="2719" y="1202"/>
                    <a:pt x="1689" y="0"/>
                    <a:pt x="515" y="344"/>
                  </a:cubicBezTo>
                  <a:cubicBezTo>
                    <a:pt x="0" y="1460"/>
                    <a:pt x="1030" y="2662"/>
                    <a:pt x="2232" y="23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8"/>
            <p:cNvSpPr/>
            <p:nvPr/>
          </p:nvSpPr>
          <p:spPr>
            <a:xfrm>
              <a:off x="7489707" y="2688199"/>
              <a:ext cx="216417" cy="224752"/>
            </a:xfrm>
            <a:custGeom>
              <a:rect b="b" l="l" r="r" t="t"/>
              <a:pathLst>
                <a:path extrusionOk="0" h="2319" w="2233">
                  <a:moveTo>
                    <a:pt x="515" y="1"/>
                  </a:moveTo>
                  <a:cubicBezTo>
                    <a:pt x="0" y="1117"/>
                    <a:pt x="1030" y="2319"/>
                    <a:pt x="2232" y="1975"/>
                  </a:cubicBezTo>
                  <a:cubicBezTo>
                    <a:pt x="2089" y="1460"/>
                    <a:pt x="1059" y="287"/>
                    <a:pt x="5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8"/>
            <p:cNvSpPr/>
            <p:nvPr/>
          </p:nvSpPr>
          <p:spPr>
            <a:xfrm>
              <a:off x="7581198" y="2715917"/>
              <a:ext cx="160980" cy="260805"/>
            </a:xfrm>
            <a:custGeom>
              <a:rect b="b" l="l" r="r" t="t"/>
              <a:pathLst>
                <a:path extrusionOk="0" h="2691" w="1661">
                  <a:moveTo>
                    <a:pt x="144" y="87"/>
                  </a:moveTo>
                  <a:cubicBezTo>
                    <a:pt x="58" y="1"/>
                    <a:pt x="0" y="87"/>
                    <a:pt x="86" y="144"/>
                  </a:cubicBezTo>
                  <a:cubicBezTo>
                    <a:pt x="802" y="773"/>
                    <a:pt x="1260" y="1632"/>
                    <a:pt x="1460" y="2576"/>
                  </a:cubicBezTo>
                  <a:cubicBezTo>
                    <a:pt x="1489" y="2691"/>
                    <a:pt x="1660" y="2605"/>
                    <a:pt x="1632" y="2519"/>
                  </a:cubicBezTo>
                  <a:cubicBezTo>
                    <a:pt x="1403" y="1575"/>
                    <a:pt x="888" y="716"/>
                    <a:pt x="144" y="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8"/>
            <p:cNvSpPr/>
            <p:nvPr/>
          </p:nvSpPr>
          <p:spPr>
            <a:xfrm>
              <a:off x="7111050" y="1842155"/>
              <a:ext cx="310814" cy="2729488"/>
            </a:xfrm>
            <a:custGeom>
              <a:rect b="b" l="l" r="r" t="t"/>
              <a:pathLst>
                <a:path extrusionOk="0" h="28163" w="3207">
                  <a:moveTo>
                    <a:pt x="3206" y="1"/>
                  </a:moveTo>
                  <a:lnTo>
                    <a:pt x="2834" y="1"/>
                  </a:lnTo>
                  <a:cubicBezTo>
                    <a:pt x="1289" y="1231"/>
                    <a:pt x="1" y="3435"/>
                    <a:pt x="1" y="6612"/>
                  </a:cubicBezTo>
                  <a:lnTo>
                    <a:pt x="1" y="27905"/>
                  </a:lnTo>
                  <a:cubicBezTo>
                    <a:pt x="1" y="27990"/>
                    <a:pt x="1" y="28076"/>
                    <a:pt x="1" y="28162"/>
                  </a:cubicBezTo>
                  <a:lnTo>
                    <a:pt x="1260" y="28162"/>
                  </a:lnTo>
                  <a:cubicBezTo>
                    <a:pt x="1260" y="28076"/>
                    <a:pt x="1260" y="27990"/>
                    <a:pt x="1260" y="27905"/>
                  </a:cubicBezTo>
                  <a:lnTo>
                    <a:pt x="1260" y="6612"/>
                  </a:lnTo>
                  <a:cubicBezTo>
                    <a:pt x="1260" y="3435"/>
                    <a:pt x="2061" y="1260"/>
                    <a:pt x="3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8"/>
            <p:cNvSpPr/>
            <p:nvPr/>
          </p:nvSpPr>
          <p:spPr>
            <a:xfrm>
              <a:off x="6984863" y="1725709"/>
              <a:ext cx="1506195" cy="2968002"/>
            </a:xfrm>
            <a:custGeom>
              <a:rect b="b" l="l" r="r" t="t"/>
              <a:pathLst>
                <a:path extrusionOk="0" h="30624" w="15541">
                  <a:moveTo>
                    <a:pt x="1231" y="30623"/>
                  </a:moveTo>
                  <a:lnTo>
                    <a:pt x="14167" y="30623"/>
                  </a:lnTo>
                  <a:cubicBezTo>
                    <a:pt x="14911" y="30595"/>
                    <a:pt x="15541" y="29994"/>
                    <a:pt x="15541" y="29221"/>
                  </a:cubicBezTo>
                  <a:lnTo>
                    <a:pt x="15541" y="7957"/>
                  </a:lnTo>
                  <a:cubicBezTo>
                    <a:pt x="15541" y="2576"/>
                    <a:pt x="11334" y="1"/>
                    <a:pt x="7298" y="172"/>
                  </a:cubicBezTo>
                  <a:lnTo>
                    <a:pt x="11391" y="1346"/>
                  </a:lnTo>
                  <a:cubicBezTo>
                    <a:pt x="13165" y="2405"/>
                    <a:pt x="14567" y="3807"/>
                    <a:pt x="14482" y="8701"/>
                  </a:cubicBezTo>
                  <a:cubicBezTo>
                    <a:pt x="14081" y="25930"/>
                    <a:pt x="11190" y="28877"/>
                    <a:pt x="172" y="29851"/>
                  </a:cubicBezTo>
                  <a:cubicBezTo>
                    <a:pt x="115" y="29851"/>
                    <a:pt x="58" y="29851"/>
                    <a:pt x="0" y="29851"/>
                  </a:cubicBezTo>
                  <a:cubicBezTo>
                    <a:pt x="229" y="30308"/>
                    <a:pt x="716" y="30623"/>
                    <a:pt x="1231" y="306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8"/>
            <p:cNvSpPr/>
            <p:nvPr/>
          </p:nvSpPr>
          <p:spPr>
            <a:xfrm>
              <a:off x="7309343" y="1778432"/>
              <a:ext cx="840565" cy="77728"/>
            </a:xfrm>
            <a:custGeom>
              <a:rect b="b" l="l" r="r" t="t"/>
              <a:pathLst>
                <a:path extrusionOk="0" h="802" w="8673">
                  <a:moveTo>
                    <a:pt x="6841" y="0"/>
                  </a:moveTo>
                  <a:lnTo>
                    <a:pt x="1861" y="0"/>
                  </a:lnTo>
                  <a:cubicBezTo>
                    <a:pt x="1203" y="172"/>
                    <a:pt x="602" y="458"/>
                    <a:pt x="1" y="802"/>
                  </a:cubicBezTo>
                  <a:lnTo>
                    <a:pt x="8672" y="802"/>
                  </a:lnTo>
                  <a:cubicBezTo>
                    <a:pt x="8100" y="458"/>
                    <a:pt x="7470" y="172"/>
                    <a:pt x="68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8"/>
            <p:cNvSpPr/>
            <p:nvPr/>
          </p:nvSpPr>
          <p:spPr>
            <a:xfrm>
              <a:off x="7647780" y="957442"/>
              <a:ext cx="166504" cy="446596"/>
            </a:xfrm>
            <a:custGeom>
              <a:rect b="b" l="l" r="r" t="t"/>
              <a:pathLst>
                <a:path extrusionOk="0" h="4608" w="1718">
                  <a:moveTo>
                    <a:pt x="0" y="0"/>
                  </a:moveTo>
                  <a:lnTo>
                    <a:pt x="0" y="4608"/>
                  </a:lnTo>
                  <a:lnTo>
                    <a:pt x="1717" y="4608"/>
                  </a:lnTo>
                  <a:lnTo>
                    <a:pt x="17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8"/>
            <p:cNvSpPr/>
            <p:nvPr/>
          </p:nvSpPr>
          <p:spPr>
            <a:xfrm>
              <a:off x="7681023" y="1035073"/>
              <a:ext cx="30626" cy="313528"/>
            </a:xfrm>
            <a:custGeom>
              <a:rect b="b" l="l" r="r" t="t"/>
              <a:pathLst>
                <a:path extrusionOk="0" h="3235" w="316">
                  <a:moveTo>
                    <a:pt x="1" y="0"/>
                  </a:moveTo>
                  <a:lnTo>
                    <a:pt x="1" y="3234"/>
                  </a:lnTo>
                  <a:lnTo>
                    <a:pt x="316" y="3234"/>
                  </a:lnTo>
                  <a:lnTo>
                    <a:pt x="3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8"/>
            <p:cNvSpPr/>
            <p:nvPr/>
          </p:nvSpPr>
          <p:spPr>
            <a:xfrm>
              <a:off x="7644970" y="960155"/>
              <a:ext cx="169315" cy="155456"/>
            </a:xfrm>
            <a:custGeom>
              <a:rect b="b" l="l" r="r" t="t"/>
              <a:pathLst>
                <a:path extrusionOk="0" h="1604" w="1747">
                  <a:moveTo>
                    <a:pt x="1" y="888"/>
                  </a:moveTo>
                  <a:lnTo>
                    <a:pt x="29" y="1"/>
                  </a:lnTo>
                  <a:lnTo>
                    <a:pt x="1746" y="1"/>
                  </a:lnTo>
                  <a:lnTo>
                    <a:pt x="1746" y="1518"/>
                  </a:lnTo>
                  <a:lnTo>
                    <a:pt x="1718" y="1518"/>
                  </a:lnTo>
                  <a:cubicBezTo>
                    <a:pt x="1088" y="1603"/>
                    <a:pt x="573" y="1317"/>
                    <a:pt x="1" y="88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8"/>
            <p:cNvSpPr/>
            <p:nvPr/>
          </p:nvSpPr>
          <p:spPr>
            <a:xfrm>
              <a:off x="7647780" y="1348505"/>
              <a:ext cx="166504" cy="22291"/>
            </a:xfrm>
            <a:custGeom>
              <a:rect b="b" l="l" r="r" t="t"/>
              <a:pathLst>
                <a:path extrusionOk="0" h="230" w="1718">
                  <a:moveTo>
                    <a:pt x="0" y="0"/>
                  </a:moveTo>
                  <a:lnTo>
                    <a:pt x="0" y="229"/>
                  </a:lnTo>
                  <a:lnTo>
                    <a:pt x="1717" y="229"/>
                  </a:lnTo>
                  <a:lnTo>
                    <a:pt x="17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8"/>
            <p:cNvSpPr/>
            <p:nvPr/>
          </p:nvSpPr>
          <p:spPr>
            <a:xfrm>
              <a:off x="7522950" y="1370699"/>
              <a:ext cx="416164" cy="302383"/>
            </a:xfrm>
            <a:custGeom>
              <a:rect b="b" l="l" r="r" t="t"/>
              <a:pathLst>
                <a:path extrusionOk="0" h="3120" w="4294">
                  <a:moveTo>
                    <a:pt x="0" y="0"/>
                  </a:moveTo>
                  <a:lnTo>
                    <a:pt x="0" y="3120"/>
                  </a:lnTo>
                  <a:lnTo>
                    <a:pt x="4293" y="3120"/>
                  </a:lnTo>
                  <a:lnTo>
                    <a:pt x="42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8"/>
            <p:cNvSpPr/>
            <p:nvPr/>
          </p:nvSpPr>
          <p:spPr>
            <a:xfrm>
              <a:off x="7522950" y="1470524"/>
              <a:ext cx="416164" cy="22291"/>
            </a:xfrm>
            <a:custGeom>
              <a:rect b="b" l="l" r="r" t="t"/>
              <a:pathLst>
                <a:path extrusionOk="0" h="230" w="4294">
                  <a:moveTo>
                    <a:pt x="0" y="1"/>
                  </a:moveTo>
                  <a:lnTo>
                    <a:pt x="0" y="230"/>
                  </a:lnTo>
                  <a:lnTo>
                    <a:pt x="4293" y="230"/>
                  </a:lnTo>
                  <a:lnTo>
                    <a:pt x="42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8"/>
            <p:cNvSpPr/>
            <p:nvPr/>
          </p:nvSpPr>
          <p:spPr>
            <a:xfrm>
              <a:off x="7398120" y="1492718"/>
              <a:ext cx="663013" cy="327387"/>
            </a:xfrm>
            <a:custGeom>
              <a:rect b="b" l="l" r="r" t="t"/>
              <a:pathLst>
                <a:path extrusionOk="0" h="3378" w="6841">
                  <a:moveTo>
                    <a:pt x="1" y="1"/>
                  </a:moveTo>
                  <a:lnTo>
                    <a:pt x="1" y="3378"/>
                  </a:lnTo>
                  <a:lnTo>
                    <a:pt x="6841" y="3378"/>
                  </a:lnTo>
                  <a:lnTo>
                    <a:pt x="68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8"/>
            <p:cNvSpPr/>
            <p:nvPr/>
          </p:nvSpPr>
          <p:spPr>
            <a:xfrm>
              <a:off x="7362067" y="1742379"/>
              <a:ext cx="735119" cy="77728"/>
            </a:xfrm>
            <a:custGeom>
              <a:rect b="b" l="l" r="r" t="t"/>
              <a:pathLst>
                <a:path extrusionOk="0" h="802" w="7585">
                  <a:moveTo>
                    <a:pt x="1" y="0"/>
                  </a:moveTo>
                  <a:lnTo>
                    <a:pt x="1" y="802"/>
                  </a:lnTo>
                  <a:lnTo>
                    <a:pt x="7585" y="802"/>
                  </a:lnTo>
                  <a:lnTo>
                    <a:pt x="75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8"/>
            <p:cNvSpPr/>
            <p:nvPr/>
          </p:nvSpPr>
          <p:spPr>
            <a:xfrm>
              <a:off x="7398120" y="1717374"/>
              <a:ext cx="663013" cy="25102"/>
            </a:xfrm>
            <a:custGeom>
              <a:rect b="b" l="l" r="r" t="t"/>
              <a:pathLst>
                <a:path extrusionOk="0" h="259" w="6841">
                  <a:moveTo>
                    <a:pt x="1" y="1"/>
                  </a:moveTo>
                  <a:lnTo>
                    <a:pt x="1" y="258"/>
                  </a:lnTo>
                  <a:lnTo>
                    <a:pt x="6841" y="258"/>
                  </a:lnTo>
                  <a:lnTo>
                    <a:pt x="68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8"/>
            <p:cNvSpPr/>
            <p:nvPr/>
          </p:nvSpPr>
          <p:spPr>
            <a:xfrm>
              <a:off x="7154081" y="721641"/>
              <a:ext cx="859949" cy="374586"/>
            </a:xfrm>
            <a:custGeom>
              <a:rect b="b" l="l" r="r" t="t"/>
              <a:pathLst>
                <a:path extrusionOk="0" h="3865" w="8873">
                  <a:moveTo>
                    <a:pt x="6783" y="3664"/>
                  </a:moveTo>
                  <a:cubicBezTo>
                    <a:pt x="7241" y="3635"/>
                    <a:pt x="8872" y="2090"/>
                    <a:pt x="8042" y="2004"/>
                  </a:cubicBezTo>
                  <a:cubicBezTo>
                    <a:pt x="5609" y="1746"/>
                    <a:pt x="3778" y="1"/>
                    <a:pt x="229" y="2176"/>
                  </a:cubicBezTo>
                  <a:cubicBezTo>
                    <a:pt x="0" y="2319"/>
                    <a:pt x="630" y="2834"/>
                    <a:pt x="801" y="2777"/>
                  </a:cubicBezTo>
                  <a:cubicBezTo>
                    <a:pt x="3806" y="1832"/>
                    <a:pt x="4722" y="3864"/>
                    <a:pt x="6783" y="366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8"/>
            <p:cNvSpPr/>
            <p:nvPr/>
          </p:nvSpPr>
          <p:spPr>
            <a:xfrm>
              <a:off x="7500756" y="1492718"/>
              <a:ext cx="99922" cy="222038"/>
            </a:xfrm>
            <a:custGeom>
              <a:rect b="b" l="l" r="r" t="t"/>
              <a:pathLst>
                <a:path extrusionOk="0" h="2291" w="1031">
                  <a:moveTo>
                    <a:pt x="0" y="1"/>
                  </a:moveTo>
                  <a:lnTo>
                    <a:pt x="0" y="2290"/>
                  </a:lnTo>
                  <a:lnTo>
                    <a:pt x="1031" y="2290"/>
                  </a:lnTo>
                  <a:lnTo>
                    <a:pt x="10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8"/>
            <p:cNvSpPr/>
            <p:nvPr/>
          </p:nvSpPr>
          <p:spPr>
            <a:xfrm>
              <a:off x="7448033" y="1742379"/>
              <a:ext cx="97208" cy="77728"/>
            </a:xfrm>
            <a:custGeom>
              <a:rect b="b" l="l" r="r" t="t"/>
              <a:pathLst>
                <a:path extrusionOk="0" h="802" w="1003">
                  <a:moveTo>
                    <a:pt x="1" y="0"/>
                  </a:moveTo>
                  <a:lnTo>
                    <a:pt x="1" y="802"/>
                  </a:lnTo>
                  <a:lnTo>
                    <a:pt x="1002" y="802"/>
                  </a:lnTo>
                  <a:lnTo>
                    <a:pt x="10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8"/>
            <p:cNvSpPr/>
            <p:nvPr/>
          </p:nvSpPr>
          <p:spPr>
            <a:xfrm>
              <a:off x="7608916" y="1370699"/>
              <a:ext cx="97208" cy="99922"/>
            </a:xfrm>
            <a:custGeom>
              <a:rect b="b" l="l" r="r" t="t"/>
              <a:pathLst>
                <a:path extrusionOk="0" h="1031" w="1003">
                  <a:moveTo>
                    <a:pt x="1" y="0"/>
                  </a:moveTo>
                  <a:lnTo>
                    <a:pt x="1" y="1031"/>
                  </a:lnTo>
                  <a:lnTo>
                    <a:pt x="1002" y="1031"/>
                  </a:lnTo>
                  <a:lnTo>
                    <a:pt x="10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8"/>
            <p:cNvSpPr/>
            <p:nvPr/>
          </p:nvSpPr>
          <p:spPr>
            <a:xfrm>
              <a:off x="7353732" y="829801"/>
              <a:ext cx="341247" cy="55631"/>
            </a:xfrm>
            <a:custGeom>
              <a:rect b="b" l="l" r="r" t="t"/>
              <a:pathLst>
                <a:path extrusionOk="0" h="574" w="3521">
                  <a:moveTo>
                    <a:pt x="258" y="201"/>
                  </a:moveTo>
                  <a:cubicBezTo>
                    <a:pt x="974" y="29"/>
                    <a:pt x="1746" y="1"/>
                    <a:pt x="2491" y="115"/>
                  </a:cubicBezTo>
                  <a:cubicBezTo>
                    <a:pt x="3521" y="315"/>
                    <a:pt x="2977" y="573"/>
                    <a:pt x="2491" y="430"/>
                  </a:cubicBezTo>
                  <a:cubicBezTo>
                    <a:pt x="1746" y="230"/>
                    <a:pt x="974" y="201"/>
                    <a:pt x="201" y="315"/>
                  </a:cubicBezTo>
                  <a:cubicBezTo>
                    <a:pt x="29" y="373"/>
                    <a:pt x="1" y="258"/>
                    <a:pt x="258" y="2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8"/>
            <p:cNvSpPr/>
            <p:nvPr/>
          </p:nvSpPr>
          <p:spPr>
            <a:xfrm>
              <a:off x="7950067" y="2280466"/>
              <a:ext cx="199844" cy="174839"/>
            </a:xfrm>
            <a:custGeom>
              <a:rect b="b" l="l" r="r" t="t"/>
              <a:pathLst>
                <a:path extrusionOk="0" h="1804" w="2062">
                  <a:moveTo>
                    <a:pt x="1489" y="258"/>
                  </a:moveTo>
                  <a:cubicBezTo>
                    <a:pt x="2061" y="630"/>
                    <a:pt x="1861" y="1546"/>
                    <a:pt x="1174" y="1660"/>
                  </a:cubicBezTo>
                  <a:cubicBezTo>
                    <a:pt x="487" y="1804"/>
                    <a:pt x="1" y="1031"/>
                    <a:pt x="401" y="458"/>
                  </a:cubicBezTo>
                  <a:cubicBezTo>
                    <a:pt x="630" y="86"/>
                    <a:pt x="1117" y="1"/>
                    <a:pt x="1489" y="25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8"/>
            <p:cNvSpPr/>
            <p:nvPr/>
          </p:nvSpPr>
          <p:spPr>
            <a:xfrm>
              <a:off x="7897440" y="2227743"/>
              <a:ext cx="255184" cy="241421"/>
            </a:xfrm>
            <a:custGeom>
              <a:rect b="b" l="l" r="r" t="t"/>
              <a:pathLst>
                <a:path extrusionOk="0" h="2491" w="2633">
                  <a:moveTo>
                    <a:pt x="1774" y="573"/>
                  </a:moveTo>
                  <a:cubicBezTo>
                    <a:pt x="2633" y="1174"/>
                    <a:pt x="1746" y="2491"/>
                    <a:pt x="887" y="1890"/>
                  </a:cubicBezTo>
                  <a:cubicBezTo>
                    <a:pt x="0" y="1289"/>
                    <a:pt x="887" y="1"/>
                    <a:pt x="1774" y="5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8"/>
            <p:cNvSpPr/>
            <p:nvPr/>
          </p:nvSpPr>
          <p:spPr>
            <a:xfrm>
              <a:off x="7958402" y="2274942"/>
              <a:ext cx="66679" cy="63869"/>
            </a:xfrm>
            <a:custGeom>
              <a:rect b="b" l="l" r="r" t="t"/>
              <a:pathLst>
                <a:path extrusionOk="0" h="659" w="688">
                  <a:moveTo>
                    <a:pt x="544" y="201"/>
                  </a:moveTo>
                  <a:cubicBezTo>
                    <a:pt x="659" y="286"/>
                    <a:pt x="688" y="430"/>
                    <a:pt x="602" y="544"/>
                  </a:cubicBezTo>
                  <a:cubicBezTo>
                    <a:pt x="544" y="630"/>
                    <a:pt x="401" y="659"/>
                    <a:pt x="287" y="601"/>
                  </a:cubicBezTo>
                  <a:cubicBezTo>
                    <a:pt x="1" y="430"/>
                    <a:pt x="287" y="0"/>
                    <a:pt x="544" y="20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8"/>
            <p:cNvSpPr/>
            <p:nvPr/>
          </p:nvSpPr>
          <p:spPr>
            <a:xfrm>
              <a:off x="7803042" y="2133442"/>
              <a:ext cx="122213" cy="108257"/>
            </a:xfrm>
            <a:custGeom>
              <a:rect b="b" l="l" r="r" t="t"/>
              <a:pathLst>
                <a:path extrusionOk="0" h="1117" w="1261">
                  <a:moveTo>
                    <a:pt x="917" y="172"/>
                  </a:moveTo>
                  <a:cubicBezTo>
                    <a:pt x="1260" y="401"/>
                    <a:pt x="1146" y="945"/>
                    <a:pt x="745" y="1031"/>
                  </a:cubicBezTo>
                  <a:cubicBezTo>
                    <a:pt x="316" y="1117"/>
                    <a:pt x="1" y="630"/>
                    <a:pt x="259" y="287"/>
                  </a:cubicBezTo>
                  <a:cubicBezTo>
                    <a:pt x="402" y="58"/>
                    <a:pt x="688" y="1"/>
                    <a:pt x="917" y="17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8"/>
            <p:cNvSpPr/>
            <p:nvPr/>
          </p:nvSpPr>
          <p:spPr>
            <a:xfrm>
              <a:off x="7789183" y="2122393"/>
              <a:ext cx="122213" cy="105446"/>
            </a:xfrm>
            <a:custGeom>
              <a:rect b="b" l="l" r="r" t="t"/>
              <a:pathLst>
                <a:path extrusionOk="0" h="1088" w="1261">
                  <a:moveTo>
                    <a:pt x="888" y="143"/>
                  </a:moveTo>
                  <a:cubicBezTo>
                    <a:pt x="1260" y="401"/>
                    <a:pt x="1146" y="945"/>
                    <a:pt x="716" y="1031"/>
                  </a:cubicBezTo>
                  <a:cubicBezTo>
                    <a:pt x="287" y="1088"/>
                    <a:pt x="1" y="630"/>
                    <a:pt x="230" y="286"/>
                  </a:cubicBezTo>
                  <a:cubicBezTo>
                    <a:pt x="373" y="57"/>
                    <a:pt x="688" y="0"/>
                    <a:pt x="888" y="1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8"/>
            <p:cNvSpPr/>
            <p:nvPr/>
          </p:nvSpPr>
          <p:spPr>
            <a:xfrm>
              <a:off x="7811377" y="2133442"/>
              <a:ext cx="44485" cy="44485"/>
            </a:xfrm>
            <a:custGeom>
              <a:rect b="b" l="l" r="r" t="t"/>
              <a:pathLst>
                <a:path extrusionOk="0" h="459" w="459">
                  <a:moveTo>
                    <a:pt x="316" y="115"/>
                  </a:moveTo>
                  <a:cubicBezTo>
                    <a:pt x="459" y="201"/>
                    <a:pt x="316" y="459"/>
                    <a:pt x="144" y="344"/>
                  </a:cubicBezTo>
                  <a:cubicBezTo>
                    <a:pt x="1" y="230"/>
                    <a:pt x="173" y="1"/>
                    <a:pt x="316" y="11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8"/>
            <p:cNvSpPr/>
            <p:nvPr/>
          </p:nvSpPr>
          <p:spPr>
            <a:xfrm>
              <a:off x="8005601" y="2105723"/>
              <a:ext cx="91587" cy="86063"/>
            </a:xfrm>
            <a:custGeom>
              <a:rect b="b" l="l" r="r" t="t"/>
              <a:pathLst>
                <a:path extrusionOk="0" h="888" w="945">
                  <a:moveTo>
                    <a:pt x="630" y="201"/>
                  </a:moveTo>
                  <a:cubicBezTo>
                    <a:pt x="945" y="430"/>
                    <a:pt x="630" y="888"/>
                    <a:pt x="315" y="687"/>
                  </a:cubicBezTo>
                  <a:cubicBezTo>
                    <a:pt x="0" y="458"/>
                    <a:pt x="315" y="1"/>
                    <a:pt x="630" y="2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8"/>
            <p:cNvSpPr/>
            <p:nvPr/>
          </p:nvSpPr>
          <p:spPr>
            <a:xfrm>
              <a:off x="8002790" y="2111248"/>
              <a:ext cx="72204" cy="72204"/>
            </a:xfrm>
            <a:custGeom>
              <a:rect b="b" l="l" r="r" t="t"/>
              <a:pathLst>
                <a:path extrusionOk="0" h="745" w="745">
                  <a:moveTo>
                    <a:pt x="573" y="87"/>
                  </a:moveTo>
                  <a:cubicBezTo>
                    <a:pt x="716" y="172"/>
                    <a:pt x="745" y="344"/>
                    <a:pt x="659" y="487"/>
                  </a:cubicBezTo>
                  <a:cubicBezTo>
                    <a:pt x="430" y="745"/>
                    <a:pt x="1" y="459"/>
                    <a:pt x="201" y="172"/>
                  </a:cubicBezTo>
                  <a:cubicBezTo>
                    <a:pt x="287" y="29"/>
                    <a:pt x="458" y="1"/>
                    <a:pt x="573" y="8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8"/>
            <p:cNvSpPr/>
            <p:nvPr/>
          </p:nvSpPr>
          <p:spPr>
            <a:xfrm>
              <a:off x="8024984" y="2119582"/>
              <a:ext cx="19480" cy="19480"/>
            </a:xfrm>
            <a:custGeom>
              <a:rect b="b" l="l" r="r" t="t"/>
              <a:pathLst>
                <a:path extrusionOk="0" h="201" w="201">
                  <a:moveTo>
                    <a:pt x="144" y="29"/>
                  </a:moveTo>
                  <a:cubicBezTo>
                    <a:pt x="172" y="58"/>
                    <a:pt x="201" y="115"/>
                    <a:pt x="172" y="144"/>
                  </a:cubicBezTo>
                  <a:cubicBezTo>
                    <a:pt x="144" y="201"/>
                    <a:pt x="86" y="201"/>
                    <a:pt x="29" y="172"/>
                  </a:cubicBezTo>
                  <a:cubicBezTo>
                    <a:pt x="1" y="144"/>
                    <a:pt x="1" y="86"/>
                    <a:pt x="29" y="58"/>
                  </a:cubicBezTo>
                  <a:cubicBezTo>
                    <a:pt x="58" y="29"/>
                    <a:pt x="115" y="1"/>
                    <a:pt x="144" y="2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8"/>
            <p:cNvSpPr/>
            <p:nvPr/>
          </p:nvSpPr>
          <p:spPr>
            <a:xfrm>
              <a:off x="7891819" y="1942029"/>
              <a:ext cx="61155" cy="61155"/>
            </a:xfrm>
            <a:custGeom>
              <a:rect b="b" l="l" r="r" t="t"/>
              <a:pathLst>
                <a:path extrusionOk="0" h="631" w="631">
                  <a:moveTo>
                    <a:pt x="487" y="87"/>
                  </a:moveTo>
                  <a:cubicBezTo>
                    <a:pt x="602" y="173"/>
                    <a:pt x="630" y="344"/>
                    <a:pt x="545" y="488"/>
                  </a:cubicBezTo>
                  <a:cubicBezTo>
                    <a:pt x="459" y="602"/>
                    <a:pt x="287" y="631"/>
                    <a:pt x="173" y="545"/>
                  </a:cubicBezTo>
                  <a:cubicBezTo>
                    <a:pt x="29" y="459"/>
                    <a:pt x="1" y="287"/>
                    <a:pt x="87" y="173"/>
                  </a:cubicBezTo>
                  <a:cubicBezTo>
                    <a:pt x="173" y="30"/>
                    <a:pt x="344" y="1"/>
                    <a:pt x="487" y="8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8"/>
            <p:cNvSpPr/>
            <p:nvPr/>
          </p:nvSpPr>
          <p:spPr>
            <a:xfrm>
              <a:off x="7883484" y="1933791"/>
              <a:ext cx="61155" cy="63869"/>
            </a:xfrm>
            <a:custGeom>
              <a:rect b="b" l="l" r="r" t="t"/>
              <a:pathLst>
                <a:path extrusionOk="0" h="659" w="631">
                  <a:moveTo>
                    <a:pt x="459" y="115"/>
                  </a:moveTo>
                  <a:cubicBezTo>
                    <a:pt x="602" y="200"/>
                    <a:pt x="631" y="372"/>
                    <a:pt x="545" y="487"/>
                  </a:cubicBezTo>
                  <a:cubicBezTo>
                    <a:pt x="459" y="630"/>
                    <a:pt x="287" y="658"/>
                    <a:pt x="144" y="573"/>
                  </a:cubicBezTo>
                  <a:cubicBezTo>
                    <a:pt x="30" y="487"/>
                    <a:pt x="1" y="286"/>
                    <a:pt x="87" y="172"/>
                  </a:cubicBezTo>
                  <a:cubicBezTo>
                    <a:pt x="173" y="57"/>
                    <a:pt x="344" y="0"/>
                    <a:pt x="459" y="1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8"/>
            <p:cNvSpPr/>
            <p:nvPr/>
          </p:nvSpPr>
          <p:spPr>
            <a:xfrm>
              <a:off x="7894630" y="1944840"/>
              <a:ext cx="19480" cy="19480"/>
            </a:xfrm>
            <a:custGeom>
              <a:rect b="b" l="l" r="r" t="t"/>
              <a:pathLst>
                <a:path extrusionOk="0" h="201" w="201">
                  <a:moveTo>
                    <a:pt x="144" y="29"/>
                  </a:moveTo>
                  <a:cubicBezTo>
                    <a:pt x="172" y="58"/>
                    <a:pt x="201" y="86"/>
                    <a:pt x="172" y="144"/>
                  </a:cubicBezTo>
                  <a:cubicBezTo>
                    <a:pt x="144" y="172"/>
                    <a:pt x="86" y="201"/>
                    <a:pt x="58" y="172"/>
                  </a:cubicBezTo>
                  <a:cubicBezTo>
                    <a:pt x="0" y="144"/>
                    <a:pt x="0" y="86"/>
                    <a:pt x="29" y="29"/>
                  </a:cubicBezTo>
                  <a:cubicBezTo>
                    <a:pt x="58" y="1"/>
                    <a:pt x="115" y="1"/>
                    <a:pt x="144" y="2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8"/>
            <p:cNvSpPr/>
            <p:nvPr/>
          </p:nvSpPr>
          <p:spPr>
            <a:xfrm>
              <a:off x="4746450" y="4765728"/>
              <a:ext cx="2338329" cy="127640"/>
            </a:xfrm>
            <a:custGeom>
              <a:rect b="b" l="l" r="r" t="t"/>
              <a:pathLst>
                <a:path extrusionOk="0" h="1317" w="24127">
                  <a:moveTo>
                    <a:pt x="12278" y="201"/>
                  </a:moveTo>
                  <a:cubicBezTo>
                    <a:pt x="20721" y="201"/>
                    <a:pt x="24127" y="0"/>
                    <a:pt x="24127" y="544"/>
                  </a:cubicBezTo>
                  <a:cubicBezTo>
                    <a:pt x="24127" y="1088"/>
                    <a:pt x="20721" y="1202"/>
                    <a:pt x="12250" y="1202"/>
                  </a:cubicBezTo>
                  <a:cubicBezTo>
                    <a:pt x="3778" y="1202"/>
                    <a:pt x="86" y="1317"/>
                    <a:pt x="29" y="716"/>
                  </a:cubicBezTo>
                  <a:cubicBezTo>
                    <a:pt x="1" y="143"/>
                    <a:pt x="3807" y="201"/>
                    <a:pt x="12278" y="2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8"/>
            <p:cNvSpPr/>
            <p:nvPr/>
          </p:nvSpPr>
          <p:spPr>
            <a:xfrm>
              <a:off x="4887950" y="3401029"/>
              <a:ext cx="2263411" cy="1436899"/>
            </a:xfrm>
            <a:custGeom>
              <a:rect b="b" l="l" r="r" t="t"/>
              <a:pathLst>
                <a:path extrusionOk="0" h="14826" w="23354">
                  <a:moveTo>
                    <a:pt x="687" y="1"/>
                  </a:moveTo>
                  <a:cubicBezTo>
                    <a:pt x="315" y="1"/>
                    <a:pt x="0" y="287"/>
                    <a:pt x="0" y="659"/>
                  </a:cubicBezTo>
                  <a:lnTo>
                    <a:pt x="0" y="14139"/>
                  </a:lnTo>
                  <a:cubicBezTo>
                    <a:pt x="0" y="14511"/>
                    <a:pt x="315" y="14825"/>
                    <a:pt x="687" y="14825"/>
                  </a:cubicBezTo>
                  <a:lnTo>
                    <a:pt x="22695" y="14825"/>
                  </a:lnTo>
                  <a:cubicBezTo>
                    <a:pt x="23067" y="14825"/>
                    <a:pt x="23353" y="14511"/>
                    <a:pt x="23353" y="14139"/>
                  </a:cubicBezTo>
                  <a:lnTo>
                    <a:pt x="23353" y="659"/>
                  </a:lnTo>
                  <a:cubicBezTo>
                    <a:pt x="23353" y="287"/>
                    <a:pt x="23067" y="1"/>
                    <a:pt x="226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8"/>
            <p:cNvSpPr/>
            <p:nvPr/>
          </p:nvSpPr>
          <p:spPr>
            <a:xfrm>
              <a:off x="5886494" y="4044563"/>
              <a:ext cx="91587" cy="133262"/>
            </a:xfrm>
            <a:custGeom>
              <a:rect b="b" l="l" r="r" t="t"/>
              <a:pathLst>
                <a:path extrusionOk="0" h="1375" w="945">
                  <a:moveTo>
                    <a:pt x="0" y="0"/>
                  </a:moveTo>
                  <a:lnTo>
                    <a:pt x="0" y="1374"/>
                  </a:lnTo>
                  <a:lnTo>
                    <a:pt x="945" y="1374"/>
                  </a:lnTo>
                  <a:lnTo>
                    <a:pt x="945" y="1231"/>
                  </a:lnTo>
                  <a:lnTo>
                    <a:pt x="143" y="1231"/>
                  </a:lnTo>
                  <a:lnTo>
                    <a:pt x="143" y="744"/>
                  </a:lnTo>
                  <a:lnTo>
                    <a:pt x="830" y="744"/>
                  </a:lnTo>
                  <a:lnTo>
                    <a:pt x="830" y="601"/>
                  </a:lnTo>
                  <a:lnTo>
                    <a:pt x="143" y="601"/>
                  </a:lnTo>
                  <a:lnTo>
                    <a:pt x="143" y="143"/>
                  </a:lnTo>
                  <a:lnTo>
                    <a:pt x="916" y="143"/>
                  </a:lnTo>
                  <a:lnTo>
                    <a:pt x="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8"/>
            <p:cNvSpPr/>
            <p:nvPr/>
          </p:nvSpPr>
          <p:spPr>
            <a:xfrm>
              <a:off x="5994654" y="4044563"/>
              <a:ext cx="119305" cy="133262"/>
            </a:xfrm>
            <a:custGeom>
              <a:rect b="b" l="l" r="r" t="t"/>
              <a:pathLst>
                <a:path extrusionOk="0" h="1375" w="1231">
                  <a:moveTo>
                    <a:pt x="716" y="0"/>
                  </a:moveTo>
                  <a:cubicBezTo>
                    <a:pt x="601" y="0"/>
                    <a:pt x="487" y="29"/>
                    <a:pt x="372" y="86"/>
                  </a:cubicBezTo>
                  <a:cubicBezTo>
                    <a:pt x="258" y="143"/>
                    <a:pt x="172" y="229"/>
                    <a:pt x="115" y="344"/>
                  </a:cubicBezTo>
                  <a:cubicBezTo>
                    <a:pt x="57" y="458"/>
                    <a:pt x="0" y="573"/>
                    <a:pt x="0" y="687"/>
                  </a:cubicBezTo>
                  <a:cubicBezTo>
                    <a:pt x="0" y="830"/>
                    <a:pt x="57" y="945"/>
                    <a:pt x="115" y="1031"/>
                  </a:cubicBezTo>
                  <a:cubicBezTo>
                    <a:pt x="172" y="1145"/>
                    <a:pt x="258" y="1231"/>
                    <a:pt x="372" y="1288"/>
                  </a:cubicBezTo>
                  <a:cubicBezTo>
                    <a:pt x="458" y="1345"/>
                    <a:pt x="601" y="1374"/>
                    <a:pt x="716" y="1374"/>
                  </a:cubicBezTo>
                  <a:cubicBezTo>
                    <a:pt x="802" y="1374"/>
                    <a:pt x="916" y="1374"/>
                    <a:pt x="1002" y="1345"/>
                  </a:cubicBezTo>
                  <a:cubicBezTo>
                    <a:pt x="1088" y="1288"/>
                    <a:pt x="1145" y="1231"/>
                    <a:pt x="1231" y="1174"/>
                  </a:cubicBezTo>
                  <a:lnTo>
                    <a:pt x="1116" y="1088"/>
                  </a:lnTo>
                  <a:cubicBezTo>
                    <a:pt x="1088" y="1117"/>
                    <a:pt x="1002" y="1174"/>
                    <a:pt x="945" y="1202"/>
                  </a:cubicBezTo>
                  <a:cubicBezTo>
                    <a:pt x="859" y="1231"/>
                    <a:pt x="802" y="1231"/>
                    <a:pt x="716" y="1231"/>
                  </a:cubicBezTo>
                  <a:cubicBezTo>
                    <a:pt x="630" y="1231"/>
                    <a:pt x="544" y="1202"/>
                    <a:pt x="458" y="1174"/>
                  </a:cubicBezTo>
                  <a:cubicBezTo>
                    <a:pt x="372" y="1117"/>
                    <a:pt x="286" y="1059"/>
                    <a:pt x="258" y="973"/>
                  </a:cubicBezTo>
                  <a:cubicBezTo>
                    <a:pt x="201" y="888"/>
                    <a:pt x="172" y="802"/>
                    <a:pt x="172" y="687"/>
                  </a:cubicBezTo>
                  <a:cubicBezTo>
                    <a:pt x="172" y="601"/>
                    <a:pt x="201" y="487"/>
                    <a:pt x="258" y="401"/>
                  </a:cubicBezTo>
                  <a:cubicBezTo>
                    <a:pt x="286" y="315"/>
                    <a:pt x="372" y="258"/>
                    <a:pt x="458" y="201"/>
                  </a:cubicBezTo>
                  <a:cubicBezTo>
                    <a:pt x="544" y="172"/>
                    <a:pt x="630" y="143"/>
                    <a:pt x="716" y="143"/>
                  </a:cubicBezTo>
                  <a:cubicBezTo>
                    <a:pt x="802" y="143"/>
                    <a:pt x="859" y="143"/>
                    <a:pt x="945" y="201"/>
                  </a:cubicBezTo>
                  <a:cubicBezTo>
                    <a:pt x="1002" y="229"/>
                    <a:pt x="1088" y="258"/>
                    <a:pt x="1116" y="315"/>
                  </a:cubicBezTo>
                  <a:lnTo>
                    <a:pt x="1231" y="201"/>
                  </a:lnTo>
                  <a:cubicBezTo>
                    <a:pt x="1145" y="143"/>
                    <a:pt x="1088" y="86"/>
                    <a:pt x="1002" y="58"/>
                  </a:cubicBezTo>
                  <a:cubicBezTo>
                    <a:pt x="916" y="29"/>
                    <a:pt x="830"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8"/>
            <p:cNvSpPr/>
            <p:nvPr/>
          </p:nvSpPr>
          <p:spPr>
            <a:xfrm>
              <a:off x="6125008" y="4044563"/>
              <a:ext cx="138786" cy="133262"/>
            </a:xfrm>
            <a:custGeom>
              <a:rect b="b" l="l" r="r" t="t"/>
              <a:pathLst>
                <a:path extrusionOk="0" h="1375" w="1432">
                  <a:moveTo>
                    <a:pt x="716" y="143"/>
                  </a:moveTo>
                  <a:cubicBezTo>
                    <a:pt x="802" y="143"/>
                    <a:pt x="916" y="172"/>
                    <a:pt x="1002" y="229"/>
                  </a:cubicBezTo>
                  <a:cubicBezTo>
                    <a:pt x="1088" y="258"/>
                    <a:pt x="1145" y="344"/>
                    <a:pt x="1202" y="401"/>
                  </a:cubicBezTo>
                  <a:cubicBezTo>
                    <a:pt x="1231" y="487"/>
                    <a:pt x="1260" y="601"/>
                    <a:pt x="1260" y="687"/>
                  </a:cubicBezTo>
                  <a:cubicBezTo>
                    <a:pt x="1260" y="802"/>
                    <a:pt x="1231" y="888"/>
                    <a:pt x="1202" y="973"/>
                  </a:cubicBezTo>
                  <a:cubicBezTo>
                    <a:pt x="1145" y="1059"/>
                    <a:pt x="1088" y="1117"/>
                    <a:pt x="1002" y="1174"/>
                  </a:cubicBezTo>
                  <a:cubicBezTo>
                    <a:pt x="916" y="1231"/>
                    <a:pt x="802" y="1231"/>
                    <a:pt x="716" y="1231"/>
                  </a:cubicBezTo>
                  <a:cubicBezTo>
                    <a:pt x="601" y="1231"/>
                    <a:pt x="515" y="1231"/>
                    <a:pt x="430" y="1174"/>
                  </a:cubicBezTo>
                  <a:cubicBezTo>
                    <a:pt x="344" y="1117"/>
                    <a:pt x="287" y="1059"/>
                    <a:pt x="229" y="973"/>
                  </a:cubicBezTo>
                  <a:cubicBezTo>
                    <a:pt x="172" y="888"/>
                    <a:pt x="143" y="802"/>
                    <a:pt x="143" y="687"/>
                  </a:cubicBezTo>
                  <a:cubicBezTo>
                    <a:pt x="143" y="601"/>
                    <a:pt x="172" y="487"/>
                    <a:pt x="229" y="401"/>
                  </a:cubicBezTo>
                  <a:cubicBezTo>
                    <a:pt x="287" y="344"/>
                    <a:pt x="344" y="258"/>
                    <a:pt x="430" y="229"/>
                  </a:cubicBezTo>
                  <a:cubicBezTo>
                    <a:pt x="515" y="172"/>
                    <a:pt x="601" y="143"/>
                    <a:pt x="716" y="143"/>
                  </a:cubicBezTo>
                  <a:close/>
                  <a:moveTo>
                    <a:pt x="716" y="0"/>
                  </a:moveTo>
                  <a:cubicBezTo>
                    <a:pt x="573" y="0"/>
                    <a:pt x="458" y="29"/>
                    <a:pt x="344" y="86"/>
                  </a:cubicBezTo>
                  <a:cubicBezTo>
                    <a:pt x="258" y="143"/>
                    <a:pt x="172" y="229"/>
                    <a:pt x="86" y="344"/>
                  </a:cubicBezTo>
                  <a:cubicBezTo>
                    <a:pt x="29" y="458"/>
                    <a:pt x="0" y="573"/>
                    <a:pt x="0" y="687"/>
                  </a:cubicBezTo>
                  <a:cubicBezTo>
                    <a:pt x="0" y="830"/>
                    <a:pt x="29" y="945"/>
                    <a:pt x="86" y="1031"/>
                  </a:cubicBezTo>
                  <a:cubicBezTo>
                    <a:pt x="172" y="1145"/>
                    <a:pt x="258" y="1231"/>
                    <a:pt x="344" y="1288"/>
                  </a:cubicBezTo>
                  <a:cubicBezTo>
                    <a:pt x="458" y="1345"/>
                    <a:pt x="573" y="1374"/>
                    <a:pt x="716" y="1374"/>
                  </a:cubicBezTo>
                  <a:cubicBezTo>
                    <a:pt x="859" y="1374"/>
                    <a:pt x="973" y="1345"/>
                    <a:pt x="1088" y="1288"/>
                  </a:cubicBezTo>
                  <a:cubicBezTo>
                    <a:pt x="1174" y="1231"/>
                    <a:pt x="1260" y="1145"/>
                    <a:pt x="1345" y="1031"/>
                  </a:cubicBezTo>
                  <a:cubicBezTo>
                    <a:pt x="1403" y="945"/>
                    <a:pt x="1431" y="830"/>
                    <a:pt x="1431" y="687"/>
                  </a:cubicBezTo>
                  <a:cubicBezTo>
                    <a:pt x="1431" y="573"/>
                    <a:pt x="1403" y="458"/>
                    <a:pt x="1345" y="344"/>
                  </a:cubicBezTo>
                  <a:cubicBezTo>
                    <a:pt x="1260" y="229"/>
                    <a:pt x="1174" y="143"/>
                    <a:pt x="1088" y="86"/>
                  </a:cubicBezTo>
                  <a:cubicBezTo>
                    <a:pt x="973" y="29"/>
                    <a:pt x="859"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8"/>
            <p:cNvSpPr/>
            <p:nvPr/>
          </p:nvSpPr>
          <p:spPr>
            <a:xfrm>
              <a:off x="5628499" y="4258170"/>
              <a:ext cx="122116" cy="133165"/>
            </a:xfrm>
            <a:custGeom>
              <a:rect b="b" l="l" r="r" t="t"/>
              <a:pathLst>
                <a:path extrusionOk="0" h="1374" w="1260">
                  <a:moveTo>
                    <a:pt x="1" y="0"/>
                  </a:moveTo>
                  <a:lnTo>
                    <a:pt x="1" y="1374"/>
                  </a:lnTo>
                  <a:lnTo>
                    <a:pt x="344" y="1374"/>
                  </a:lnTo>
                  <a:lnTo>
                    <a:pt x="344" y="572"/>
                  </a:lnTo>
                  <a:lnTo>
                    <a:pt x="945" y="1374"/>
                  </a:lnTo>
                  <a:lnTo>
                    <a:pt x="1260" y="1374"/>
                  </a:lnTo>
                  <a:lnTo>
                    <a:pt x="1260" y="0"/>
                  </a:lnTo>
                  <a:lnTo>
                    <a:pt x="945" y="0"/>
                  </a:lnTo>
                  <a:lnTo>
                    <a:pt x="945" y="830"/>
                  </a:lnTo>
                  <a:lnTo>
                    <a:pt x="3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8"/>
            <p:cNvSpPr/>
            <p:nvPr/>
          </p:nvSpPr>
          <p:spPr>
            <a:xfrm>
              <a:off x="5764377" y="4258170"/>
              <a:ext cx="147121" cy="133165"/>
            </a:xfrm>
            <a:custGeom>
              <a:rect b="b" l="l" r="r" t="t"/>
              <a:pathLst>
                <a:path extrusionOk="0" h="1374" w="1518">
                  <a:moveTo>
                    <a:pt x="745" y="372"/>
                  </a:moveTo>
                  <a:lnTo>
                    <a:pt x="945" y="859"/>
                  </a:lnTo>
                  <a:lnTo>
                    <a:pt x="545" y="859"/>
                  </a:lnTo>
                  <a:lnTo>
                    <a:pt x="745" y="372"/>
                  </a:lnTo>
                  <a:close/>
                  <a:moveTo>
                    <a:pt x="573" y="0"/>
                  </a:moveTo>
                  <a:lnTo>
                    <a:pt x="1" y="1374"/>
                  </a:lnTo>
                  <a:lnTo>
                    <a:pt x="344" y="1374"/>
                  </a:lnTo>
                  <a:lnTo>
                    <a:pt x="459" y="1145"/>
                  </a:lnTo>
                  <a:lnTo>
                    <a:pt x="1031" y="1145"/>
                  </a:lnTo>
                  <a:lnTo>
                    <a:pt x="1146" y="1374"/>
                  </a:lnTo>
                  <a:lnTo>
                    <a:pt x="1518" y="1374"/>
                  </a:lnTo>
                  <a:lnTo>
                    <a:pt x="9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8"/>
            <p:cNvSpPr/>
            <p:nvPr/>
          </p:nvSpPr>
          <p:spPr>
            <a:xfrm>
              <a:off x="5897542" y="4258170"/>
              <a:ext cx="113781" cy="133165"/>
            </a:xfrm>
            <a:custGeom>
              <a:rect b="b" l="l" r="r" t="t"/>
              <a:pathLst>
                <a:path extrusionOk="0" h="1374" w="1174">
                  <a:moveTo>
                    <a:pt x="1" y="0"/>
                  </a:moveTo>
                  <a:lnTo>
                    <a:pt x="1" y="315"/>
                  </a:lnTo>
                  <a:lnTo>
                    <a:pt x="401" y="315"/>
                  </a:lnTo>
                  <a:lnTo>
                    <a:pt x="401" y="1374"/>
                  </a:lnTo>
                  <a:lnTo>
                    <a:pt x="773" y="1374"/>
                  </a:lnTo>
                  <a:lnTo>
                    <a:pt x="773" y="315"/>
                  </a:lnTo>
                  <a:lnTo>
                    <a:pt x="1174" y="315"/>
                  </a:lnTo>
                  <a:lnTo>
                    <a:pt x="11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8"/>
            <p:cNvSpPr/>
            <p:nvPr/>
          </p:nvSpPr>
          <p:spPr>
            <a:xfrm>
              <a:off x="6022372" y="4258170"/>
              <a:ext cx="119402" cy="135975"/>
            </a:xfrm>
            <a:custGeom>
              <a:rect b="b" l="l" r="r" t="t"/>
              <a:pathLst>
                <a:path extrusionOk="0" h="1403" w="1232">
                  <a:moveTo>
                    <a:pt x="0" y="0"/>
                  </a:moveTo>
                  <a:lnTo>
                    <a:pt x="0" y="830"/>
                  </a:lnTo>
                  <a:cubicBezTo>
                    <a:pt x="0" y="944"/>
                    <a:pt x="29" y="1030"/>
                    <a:pt x="86" y="1116"/>
                  </a:cubicBezTo>
                  <a:cubicBezTo>
                    <a:pt x="144" y="1231"/>
                    <a:pt x="201" y="1288"/>
                    <a:pt x="287" y="1345"/>
                  </a:cubicBezTo>
                  <a:cubicBezTo>
                    <a:pt x="401" y="1374"/>
                    <a:pt x="516" y="1402"/>
                    <a:pt x="630" y="1402"/>
                  </a:cubicBezTo>
                  <a:cubicBezTo>
                    <a:pt x="745" y="1402"/>
                    <a:pt x="859" y="1374"/>
                    <a:pt x="945" y="1345"/>
                  </a:cubicBezTo>
                  <a:cubicBezTo>
                    <a:pt x="1059" y="1288"/>
                    <a:pt x="1117" y="1231"/>
                    <a:pt x="1174" y="1116"/>
                  </a:cubicBezTo>
                  <a:cubicBezTo>
                    <a:pt x="1231" y="1030"/>
                    <a:pt x="1231" y="944"/>
                    <a:pt x="1231" y="830"/>
                  </a:cubicBezTo>
                  <a:lnTo>
                    <a:pt x="1231" y="0"/>
                  </a:lnTo>
                  <a:lnTo>
                    <a:pt x="888" y="0"/>
                  </a:lnTo>
                  <a:lnTo>
                    <a:pt x="888" y="830"/>
                  </a:lnTo>
                  <a:cubicBezTo>
                    <a:pt x="888" y="916"/>
                    <a:pt x="859" y="973"/>
                    <a:pt x="802" y="1030"/>
                  </a:cubicBezTo>
                  <a:cubicBezTo>
                    <a:pt x="773" y="1088"/>
                    <a:pt x="716" y="1116"/>
                    <a:pt x="630" y="1116"/>
                  </a:cubicBezTo>
                  <a:cubicBezTo>
                    <a:pt x="544" y="1116"/>
                    <a:pt x="487" y="1088"/>
                    <a:pt x="430" y="1030"/>
                  </a:cubicBezTo>
                  <a:cubicBezTo>
                    <a:pt x="372" y="973"/>
                    <a:pt x="372" y="916"/>
                    <a:pt x="372" y="830"/>
                  </a:cubicBezTo>
                  <a:lnTo>
                    <a:pt x="3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8"/>
            <p:cNvSpPr/>
            <p:nvPr/>
          </p:nvSpPr>
          <p:spPr>
            <a:xfrm>
              <a:off x="6166586" y="4258170"/>
              <a:ext cx="119402" cy="133165"/>
            </a:xfrm>
            <a:custGeom>
              <a:rect b="b" l="l" r="r" t="t"/>
              <a:pathLst>
                <a:path extrusionOk="0" h="1374" w="1232">
                  <a:moveTo>
                    <a:pt x="602" y="286"/>
                  </a:moveTo>
                  <a:cubicBezTo>
                    <a:pt x="688" y="286"/>
                    <a:pt x="745" y="315"/>
                    <a:pt x="773" y="343"/>
                  </a:cubicBezTo>
                  <a:cubicBezTo>
                    <a:pt x="831" y="401"/>
                    <a:pt x="831" y="429"/>
                    <a:pt x="831" y="515"/>
                  </a:cubicBezTo>
                  <a:cubicBezTo>
                    <a:pt x="831" y="572"/>
                    <a:pt x="831" y="630"/>
                    <a:pt x="773" y="658"/>
                  </a:cubicBezTo>
                  <a:cubicBezTo>
                    <a:pt x="745" y="687"/>
                    <a:pt x="688" y="716"/>
                    <a:pt x="602" y="716"/>
                  </a:cubicBezTo>
                  <a:lnTo>
                    <a:pt x="344" y="716"/>
                  </a:lnTo>
                  <a:lnTo>
                    <a:pt x="344" y="286"/>
                  </a:lnTo>
                  <a:close/>
                  <a:moveTo>
                    <a:pt x="1" y="0"/>
                  </a:moveTo>
                  <a:lnTo>
                    <a:pt x="1" y="1374"/>
                  </a:lnTo>
                  <a:lnTo>
                    <a:pt x="344" y="1374"/>
                  </a:lnTo>
                  <a:lnTo>
                    <a:pt x="344" y="1002"/>
                  </a:lnTo>
                  <a:lnTo>
                    <a:pt x="630" y="1002"/>
                  </a:lnTo>
                  <a:lnTo>
                    <a:pt x="831" y="1374"/>
                  </a:lnTo>
                  <a:lnTo>
                    <a:pt x="1231" y="1374"/>
                  </a:lnTo>
                  <a:lnTo>
                    <a:pt x="945" y="944"/>
                  </a:lnTo>
                  <a:cubicBezTo>
                    <a:pt x="1031" y="887"/>
                    <a:pt x="1088" y="830"/>
                    <a:pt x="1117" y="773"/>
                  </a:cubicBezTo>
                  <a:cubicBezTo>
                    <a:pt x="1174" y="687"/>
                    <a:pt x="1174" y="601"/>
                    <a:pt x="1174" y="487"/>
                  </a:cubicBezTo>
                  <a:cubicBezTo>
                    <a:pt x="1174" y="343"/>
                    <a:pt x="1145" y="229"/>
                    <a:pt x="1031" y="143"/>
                  </a:cubicBezTo>
                  <a:cubicBezTo>
                    <a:pt x="945" y="57"/>
                    <a:pt x="802" y="0"/>
                    <a:pt x="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8"/>
            <p:cNvSpPr/>
            <p:nvPr/>
          </p:nvSpPr>
          <p:spPr>
            <a:xfrm>
              <a:off x="6302465" y="4258170"/>
              <a:ext cx="108354" cy="133165"/>
            </a:xfrm>
            <a:custGeom>
              <a:rect b="b" l="l" r="r" t="t"/>
              <a:pathLst>
                <a:path extrusionOk="0" h="1374" w="1118">
                  <a:moveTo>
                    <a:pt x="1" y="0"/>
                  </a:moveTo>
                  <a:lnTo>
                    <a:pt x="1" y="1374"/>
                  </a:lnTo>
                  <a:lnTo>
                    <a:pt x="1117" y="1374"/>
                  </a:lnTo>
                  <a:lnTo>
                    <a:pt x="1117" y="1088"/>
                  </a:lnTo>
                  <a:lnTo>
                    <a:pt x="373" y="1088"/>
                  </a:lnTo>
                  <a:lnTo>
                    <a:pt x="373" y="830"/>
                  </a:lnTo>
                  <a:lnTo>
                    <a:pt x="1031" y="830"/>
                  </a:lnTo>
                  <a:lnTo>
                    <a:pt x="1031" y="544"/>
                  </a:lnTo>
                  <a:lnTo>
                    <a:pt x="373" y="544"/>
                  </a:lnTo>
                  <a:lnTo>
                    <a:pt x="373" y="286"/>
                  </a:lnTo>
                  <a:lnTo>
                    <a:pt x="1089" y="286"/>
                  </a:lnTo>
                  <a:lnTo>
                    <a:pt x="10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8"/>
            <p:cNvSpPr/>
            <p:nvPr/>
          </p:nvSpPr>
          <p:spPr>
            <a:xfrm>
              <a:off x="5997368" y="3650689"/>
              <a:ext cx="266426" cy="258091"/>
            </a:xfrm>
            <a:custGeom>
              <a:rect b="b" l="l" r="r" t="t"/>
              <a:pathLst>
                <a:path extrusionOk="0" h="2663" w="2749">
                  <a:moveTo>
                    <a:pt x="516" y="2319"/>
                  </a:moveTo>
                  <a:cubicBezTo>
                    <a:pt x="1" y="1202"/>
                    <a:pt x="1060" y="0"/>
                    <a:pt x="2233" y="344"/>
                  </a:cubicBezTo>
                  <a:cubicBezTo>
                    <a:pt x="2748" y="1460"/>
                    <a:pt x="1689" y="2662"/>
                    <a:pt x="516" y="231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8"/>
            <p:cNvSpPr/>
            <p:nvPr/>
          </p:nvSpPr>
          <p:spPr>
            <a:xfrm>
              <a:off x="6047377" y="3683932"/>
              <a:ext cx="216417" cy="224849"/>
            </a:xfrm>
            <a:custGeom>
              <a:rect b="b" l="l" r="r" t="t"/>
              <a:pathLst>
                <a:path extrusionOk="0" h="2320" w="2233">
                  <a:moveTo>
                    <a:pt x="1717" y="1"/>
                  </a:moveTo>
                  <a:cubicBezTo>
                    <a:pt x="2232" y="1117"/>
                    <a:pt x="1173" y="2319"/>
                    <a:pt x="0" y="1976"/>
                  </a:cubicBezTo>
                  <a:cubicBezTo>
                    <a:pt x="143" y="1460"/>
                    <a:pt x="1173" y="258"/>
                    <a:pt x="17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8"/>
            <p:cNvSpPr/>
            <p:nvPr/>
          </p:nvSpPr>
          <p:spPr>
            <a:xfrm>
              <a:off x="6011227" y="3711747"/>
              <a:ext cx="160980" cy="257994"/>
            </a:xfrm>
            <a:custGeom>
              <a:rect b="b" l="l" r="r" t="t"/>
              <a:pathLst>
                <a:path extrusionOk="0" h="2662" w="1661">
                  <a:moveTo>
                    <a:pt x="1518" y="86"/>
                  </a:moveTo>
                  <a:cubicBezTo>
                    <a:pt x="1604" y="0"/>
                    <a:pt x="1661" y="86"/>
                    <a:pt x="1575" y="143"/>
                  </a:cubicBezTo>
                  <a:cubicBezTo>
                    <a:pt x="860" y="773"/>
                    <a:pt x="402" y="1631"/>
                    <a:pt x="201" y="2547"/>
                  </a:cubicBezTo>
                  <a:cubicBezTo>
                    <a:pt x="173" y="2662"/>
                    <a:pt x="1" y="2604"/>
                    <a:pt x="30" y="2519"/>
                  </a:cubicBezTo>
                  <a:cubicBezTo>
                    <a:pt x="230" y="1574"/>
                    <a:pt x="774" y="716"/>
                    <a:pt x="1518" y="8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8"/>
            <p:cNvSpPr/>
            <p:nvPr/>
          </p:nvSpPr>
          <p:spPr>
            <a:xfrm>
              <a:off x="5781047" y="3650689"/>
              <a:ext cx="266426" cy="258091"/>
            </a:xfrm>
            <a:custGeom>
              <a:rect b="b" l="l" r="r" t="t"/>
              <a:pathLst>
                <a:path extrusionOk="0" h="2663" w="2749">
                  <a:moveTo>
                    <a:pt x="2233" y="2319"/>
                  </a:moveTo>
                  <a:cubicBezTo>
                    <a:pt x="2748" y="1202"/>
                    <a:pt x="1689" y="0"/>
                    <a:pt x="516" y="344"/>
                  </a:cubicBezTo>
                  <a:cubicBezTo>
                    <a:pt x="1" y="1460"/>
                    <a:pt x="1059" y="2662"/>
                    <a:pt x="2233" y="231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8"/>
            <p:cNvSpPr/>
            <p:nvPr/>
          </p:nvSpPr>
          <p:spPr>
            <a:xfrm>
              <a:off x="5781047" y="3683932"/>
              <a:ext cx="216417" cy="224849"/>
            </a:xfrm>
            <a:custGeom>
              <a:rect b="b" l="l" r="r" t="t"/>
              <a:pathLst>
                <a:path extrusionOk="0" h="2320" w="2233">
                  <a:moveTo>
                    <a:pt x="516" y="1"/>
                  </a:moveTo>
                  <a:cubicBezTo>
                    <a:pt x="1" y="1117"/>
                    <a:pt x="1059" y="2319"/>
                    <a:pt x="2233" y="1976"/>
                  </a:cubicBezTo>
                  <a:cubicBezTo>
                    <a:pt x="2090" y="1460"/>
                    <a:pt x="1088" y="258"/>
                    <a:pt x="5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8"/>
            <p:cNvSpPr/>
            <p:nvPr/>
          </p:nvSpPr>
          <p:spPr>
            <a:xfrm>
              <a:off x="5872634" y="3711747"/>
              <a:ext cx="160883" cy="257994"/>
            </a:xfrm>
            <a:custGeom>
              <a:rect b="b" l="l" r="r" t="t"/>
              <a:pathLst>
                <a:path extrusionOk="0" h="2662" w="1660">
                  <a:moveTo>
                    <a:pt x="143" y="86"/>
                  </a:moveTo>
                  <a:cubicBezTo>
                    <a:pt x="57" y="0"/>
                    <a:pt x="0" y="86"/>
                    <a:pt x="86" y="143"/>
                  </a:cubicBezTo>
                  <a:cubicBezTo>
                    <a:pt x="801" y="773"/>
                    <a:pt x="1288" y="1631"/>
                    <a:pt x="1460" y="2547"/>
                  </a:cubicBezTo>
                  <a:cubicBezTo>
                    <a:pt x="1488" y="2662"/>
                    <a:pt x="1660" y="2604"/>
                    <a:pt x="1660" y="2519"/>
                  </a:cubicBezTo>
                  <a:cubicBezTo>
                    <a:pt x="1431" y="1574"/>
                    <a:pt x="887" y="716"/>
                    <a:pt x="143" y="8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8"/>
            <p:cNvSpPr/>
            <p:nvPr/>
          </p:nvSpPr>
          <p:spPr>
            <a:xfrm>
              <a:off x="5184712" y="3398315"/>
              <a:ext cx="252470" cy="1439613"/>
            </a:xfrm>
            <a:custGeom>
              <a:rect b="b" l="l" r="r" t="t"/>
              <a:pathLst>
                <a:path extrusionOk="0" h="14854" w="2605">
                  <a:moveTo>
                    <a:pt x="344" y="29"/>
                  </a:moveTo>
                  <a:lnTo>
                    <a:pt x="2290" y="29"/>
                  </a:lnTo>
                  <a:cubicBezTo>
                    <a:pt x="2433" y="0"/>
                    <a:pt x="2576" y="115"/>
                    <a:pt x="2605" y="286"/>
                  </a:cubicBezTo>
                  <a:lnTo>
                    <a:pt x="2605" y="14596"/>
                  </a:lnTo>
                  <a:cubicBezTo>
                    <a:pt x="2576" y="14739"/>
                    <a:pt x="2433" y="14853"/>
                    <a:pt x="2290" y="14853"/>
                  </a:cubicBezTo>
                  <a:lnTo>
                    <a:pt x="344" y="14853"/>
                  </a:lnTo>
                  <a:cubicBezTo>
                    <a:pt x="172" y="14853"/>
                    <a:pt x="29" y="14739"/>
                    <a:pt x="0" y="14596"/>
                  </a:cubicBezTo>
                  <a:lnTo>
                    <a:pt x="0" y="286"/>
                  </a:lnTo>
                  <a:cubicBezTo>
                    <a:pt x="29" y="115"/>
                    <a:pt x="172" y="0"/>
                    <a:pt x="344" y="2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8"/>
            <p:cNvSpPr/>
            <p:nvPr/>
          </p:nvSpPr>
          <p:spPr>
            <a:xfrm>
              <a:off x="4890664" y="3401029"/>
              <a:ext cx="2235693" cy="1436899"/>
            </a:xfrm>
            <a:custGeom>
              <a:rect b="b" l="l" r="r" t="t"/>
              <a:pathLst>
                <a:path extrusionOk="0" h="14826" w="23068">
                  <a:moveTo>
                    <a:pt x="22667" y="14825"/>
                  </a:moveTo>
                  <a:lnTo>
                    <a:pt x="659" y="14825"/>
                  </a:lnTo>
                  <a:cubicBezTo>
                    <a:pt x="344" y="14825"/>
                    <a:pt x="87" y="14597"/>
                    <a:pt x="1" y="14310"/>
                  </a:cubicBezTo>
                  <a:cubicBezTo>
                    <a:pt x="17201" y="14253"/>
                    <a:pt x="20320" y="12879"/>
                    <a:pt x="21694" y="688"/>
                  </a:cubicBezTo>
                  <a:cubicBezTo>
                    <a:pt x="21694" y="630"/>
                    <a:pt x="21694" y="573"/>
                    <a:pt x="21694" y="516"/>
                  </a:cubicBezTo>
                  <a:lnTo>
                    <a:pt x="1" y="516"/>
                  </a:lnTo>
                  <a:cubicBezTo>
                    <a:pt x="87" y="201"/>
                    <a:pt x="344" y="1"/>
                    <a:pt x="659" y="1"/>
                  </a:cubicBezTo>
                  <a:lnTo>
                    <a:pt x="22868" y="1"/>
                  </a:lnTo>
                  <a:lnTo>
                    <a:pt x="22896" y="1"/>
                  </a:lnTo>
                  <a:lnTo>
                    <a:pt x="22925" y="1"/>
                  </a:lnTo>
                  <a:lnTo>
                    <a:pt x="22953" y="1"/>
                  </a:lnTo>
                  <a:lnTo>
                    <a:pt x="22953" y="1"/>
                  </a:lnTo>
                  <a:lnTo>
                    <a:pt x="22953" y="1"/>
                  </a:lnTo>
                  <a:lnTo>
                    <a:pt x="22953" y="1"/>
                  </a:lnTo>
                  <a:lnTo>
                    <a:pt x="22953" y="1"/>
                  </a:lnTo>
                  <a:lnTo>
                    <a:pt x="22953" y="1"/>
                  </a:lnTo>
                  <a:lnTo>
                    <a:pt x="22953" y="1"/>
                  </a:lnTo>
                  <a:lnTo>
                    <a:pt x="22953" y="1"/>
                  </a:lnTo>
                  <a:lnTo>
                    <a:pt x="22953" y="1"/>
                  </a:lnTo>
                  <a:lnTo>
                    <a:pt x="22953" y="1"/>
                  </a:lnTo>
                  <a:lnTo>
                    <a:pt x="22982" y="1"/>
                  </a:lnTo>
                  <a:lnTo>
                    <a:pt x="22982" y="1"/>
                  </a:lnTo>
                  <a:cubicBezTo>
                    <a:pt x="22982" y="1"/>
                    <a:pt x="22982" y="1"/>
                    <a:pt x="23011" y="29"/>
                  </a:cubicBezTo>
                  <a:lnTo>
                    <a:pt x="23011" y="29"/>
                  </a:lnTo>
                  <a:lnTo>
                    <a:pt x="23011" y="29"/>
                  </a:lnTo>
                  <a:lnTo>
                    <a:pt x="23011" y="29"/>
                  </a:lnTo>
                  <a:lnTo>
                    <a:pt x="23011"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87"/>
                  </a:lnTo>
                  <a:lnTo>
                    <a:pt x="23039" y="115"/>
                  </a:lnTo>
                  <a:lnTo>
                    <a:pt x="23039" y="115"/>
                  </a:lnTo>
                  <a:lnTo>
                    <a:pt x="23039" y="115"/>
                  </a:lnTo>
                  <a:lnTo>
                    <a:pt x="23039" y="115"/>
                  </a:lnTo>
                  <a:lnTo>
                    <a:pt x="23039" y="115"/>
                  </a:lnTo>
                  <a:lnTo>
                    <a:pt x="23039" y="144"/>
                  </a:lnTo>
                  <a:lnTo>
                    <a:pt x="23039" y="144"/>
                  </a:lnTo>
                  <a:cubicBezTo>
                    <a:pt x="23068" y="201"/>
                    <a:pt x="23068" y="287"/>
                    <a:pt x="23068" y="344"/>
                  </a:cubicBezTo>
                  <a:lnTo>
                    <a:pt x="23068" y="14139"/>
                  </a:lnTo>
                  <a:cubicBezTo>
                    <a:pt x="23068" y="14196"/>
                    <a:pt x="23068" y="14282"/>
                    <a:pt x="23039" y="14339"/>
                  </a:cubicBezTo>
                  <a:lnTo>
                    <a:pt x="23039" y="14339"/>
                  </a:lnTo>
                  <a:lnTo>
                    <a:pt x="23039" y="14368"/>
                  </a:lnTo>
                  <a:lnTo>
                    <a:pt x="23039" y="14368"/>
                  </a:lnTo>
                  <a:lnTo>
                    <a:pt x="23039" y="14396"/>
                  </a:lnTo>
                  <a:lnTo>
                    <a:pt x="23039" y="14396"/>
                  </a:lnTo>
                  <a:lnTo>
                    <a:pt x="23039" y="14396"/>
                  </a:lnTo>
                  <a:lnTo>
                    <a:pt x="23039" y="14425"/>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11" y="14453"/>
                  </a:lnTo>
                  <a:lnTo>
                    <a:pt x="23011" y="14482"/>
                  </a:lnTo>
                  <a:lnTo>
                    <a:pt x="23011" y="14482"/>
                  </a:lnTo>
                  <a:lnTo>
                    <a:pt x="23011" y="14482"/>
                  </a:lnTo>
                  <a:lnTo>
                    <a:pt x="23011" y="14482"/>
                  </a:lnTo>
                  <a:cubicBezTo>
                    <a:pt x="22982" y="14482"/>
                    <a:pt x="22982" y="14482"/>
                    <a:pt x="22982" y="14511"/>
                  </a:cubicBezTo>
                  <a:lnTo>
                    <a:pt x="22982" y="14511"/>
                  </a:lnTo>
                  <a:lnTo>
                    <a:pt x="22953" y="14511"/>
                  </a:lnTo>
                  <a:lnTo>
                    <a:pt x="22953" y="14511"/>
                  </a:lnTo>
                  <a:lnTo>
                    <a:pt x="22953" y="14511"/>
                  </a:lnTo>
                  <a:lnTo>
                    <a:pt x="22953" y="14511"/>
                  </a:lnTo>
                  <a:lnTo>
                    <a:pt x="22953" y="14511"/>
                  </a:lnTo>
                  <a:lnTo>
                    <a:pt x="22953" y="14511"/>
                  </a:lnTo>
                  <a:lnTo>
                    <a:pt x="22953" y="14511"/>
                  </a:lnTo>
                  <a:lnTo>
                    <a:pt x="22953" y="14511"/>
                  </a:lnTo>
                  <a:lnTo>
                    <a:pt x="22953" y="14511"/>
                  </a:lnTo>
                  <a:lnTo>
                    <a:pt x="22925" y="14511"/>
                  </a:lnTo>
                  <a:lnTo>
                    <a:pt x="22925" y="14511"/>
                  </a:lnTo>
                  <a:lnTo>
                    <a:pt x="22925" y="14511"/>
                  </a:lnTo>
                  <a:lnTo>
                    <a:pt x="22925" y="14511"/>
                  </a:lnTo>
                  <a:lnTo>
                    <a:pt x="22896" y="14511"/>
                  </a:lnTo>
                  <a:lnTo>
                    <a:pt x="22696" y="1451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8"/>
            <p:cNvSpPr/>
            <p:nvPr/>
          </p:nvSpPr>
          <p:spPr>
            <a:xfrm>
              <a:off x="4954532" y="2893471"/>
              <a:ext cx="2133057" cy="507654"/>
            </a:xfrm>
            <a:custGeom>
              <a:rect b="b" l="l" r="r" t="t"/>
              <a:pathLst>
                <a:path extrusionOk="0" h="5238" w="22009">
                  <a:moveTo>
                    <a:pt x="22008" y="5238"/>
                  </a:moveTo>
                  <a:cubicBezTo>
                    <a:pt x="21922" y="3578"/>
                    <a:pt x="13337" y="315"/>
                    <a:pt x="11104" y="58"/>
                  </a:cubicBezTo>
                  <a:cubicBezTo>
                    <a:pt x="10704" y="0"/>
                    <a:pt x="10761" y="344"/>
                    <a:pt x="10933" y="544"/>
                  </a:cubicBezTo>
                  <a:cubicBezTo>
                    <a:pt x="11390" y="1059"/>
                    <a:pt x="11305" y="2090"/>
                    <a:pt x="10532" y="2691"/>
                  </a:cubicBezTo>
                  <a:cubicBezTo>
                    <a:pt x="9015" y="3950"/>
                    <a:pt x="0" y="3320"/>
                    <a:pt x="0" y="523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8"/>
            <p:cNvSpPr/>
            <p:nvPr/>
          </p:nvSpPr>
          <p:spPr>
            <a:xfrm>
              <a:off x="5600780" y="2957243"/>
              <a:ext cx="1103987" cy="388445"/>
            </a:xfrm>
            <a:custGeom>
              <a:rect b="b" l="l" r="r" t="t"/>
              <a:pathLst>
                <a:path extrusionOk="0" h="4008" w="11391">
                  <a:moveTo>
                    <a:pt x="773" y="3235"/>
                  </a:moveTo>
                  <a:cubicBezTo>
                    <a:pt x="2032" y="3206"/>
                    <a:pt x="4408" y="2948"/>
                    <a:pt x="4808" y="1746"/>
                  </a:cubicBezTo>
                  <a:cubicBezTo>
                    <a:pt x="5352" y="201"/>
                    <a:pt x="5896" y="1"/>
                    <a:pt x="7441" y="630"/>
                  </a:cubicBezTo>
                  <a:cubicBezTo>
                    <a:pt x="8815" y="1174"/>
                    <a:pt x="11391" y="2262"/>
                    <a:pt x="10904" y="2519"/>
                  </a:cubicBezTo>
                  <a:cubicBezTo>
                    <a:pt x="10504" y="2719"/>
                    <a:pt x="7956" y="2004"/>
                    <a:pt x="7184" y="2233"/>
                  </a:cubicBezTo>
                  <a:cubicBezTo>
                    <a:pt x="6297" y="2462"/>
                    <a:pt x="4322" y="4007"/>
                    <a:pt x="830" y="3807"/>
                  </a:cubicBezTo>
                  <a:cubicBezTo>
                    <a:pt x="29" y="3750"/>
                    <a:pt x="0" y="3235"/>
                    <a:pt x="773" y="3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8"/>
            <p:cNvSpPr/>
            <p:nvPr/>
          </p:nvSpPr>
          <p:spPr>
            <a:xfrm>
              <a:off x="6674144" y="3864296"/>
              <a:ext cx="202654" cy="174839"/>
            </a:xfrm>
            <a:custGeom>
              <a:rect b="b" l="l" r="r" t="t"/>
              <a:pathLst>
                <a:path extrusionOk="0" h="1804" w="2091">
                  <a:moveTo>
                    <a:pt x="1518" y="258"/>
                  </a:moveTo>
                  <a:cubicBezTo>
                    <a:pt x="2090" y="630"/>
                    <a:pt x="1890" y="1546"/>
                    <a:pt x="1203" y="1689"/>
                  </a:cubicBezTo>
                  <a:cubicBezTo>
                    <a:pt x="516" y="1803"/>
                    <a:pt x="1" y="1030"/>
                    <a:pt x="402" y="458"/>
                  </a:cubicBezTo>
                  <a:cubicBezTo>
                    <a:pt x="659" y="86"/>
                    <a:pt x="1146" y="0"/>
                    <a:pt x="1518" y="25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8"/>
            <p:cNvSpPr/>
            <p:nvPr/>
          </p:nvSpPr>
          <p:spPr>
            <a:xfrm>
              <a:off x="6649236" y="3844816"/>
              <a:ext cx="202558" cy="174839"/>
            </a:xfrm>
            <a:custGeom>
              <a:rect b="b" l="l" r="r" t="t"/>
              <a:pathLst>
                <a:path extrusionOk="0" h="1804" w="2090">
                  <a:moveTo>
                    <a:pt x="1517" y="230"/>
                  </a:moveTo>
                  <a:cubicBezTo>
                    <a:pt x="2090" y="630"/>
                    <a:pt x="1889" y="1546"/>
                    <a:pt x="1202" y="1661"/>
                  </a:cubicBezTo>
                  <a:cubicBezTo>
                    <a:pt x="516" y="1804"/>
                    <a:pt x="0" y="1031"/>
                    <a:pt x="401" y="459"/>
                  </a:cubicBezTo>
                  <a:cubicBezTo>
                    <a:pt x="659" y="87"/>
                    <a:pt x="1145" y="1"/>
                    <a:pt x="1517" y="23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8"/>
            <p:cNvSpPr/>
            <p:nvPr/>
          </p:nvSpPr>
          <p:spPr>
            <a:xfrm>
              <a:off x="6699149" y="3872534"/>
              <a:ext cx="63869" cy="61155"/>
            </a:xfrm>
            <a:custGeom>
              <a:rect b="b" l="l" r="r" t="t"/>
              <a:pathLst>
                <a:path extrusionOk="0" h="631" w="659">
                  <a:moveTo>
                    <a:pt x="401" y="58"/>
                  </a:moveTo>
                  <a:cubicBezTo>
                    <a:pt x="659" y="230"/>
                    <a:pt x="401" y="631"/>
                    <a:pt x="144" y="459"/>
                  </a:cubicBezTo>
                  <a:cubicBezTo>
                    <a:pt x="29" y="373"/>
                    <a:pt x="1" y="230"/>
                    <a:pt x="86" y="115"/>
                  </a:cubicBezTo>
                  <a:cubicBezTo>
                    <a:pt x="144" y="30"/>
                    <a:pt x="287" y="1"/>
                    <a:pt x="401" y="5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8"/>
            <p:cNvSpPr/>
            <p:nvPr/>
          </p:nvSpPr>
          <p:spPr>
            <a:xfrm>
              <a:off x="6668620" y="4130529"/>
              <a:ext cx="122116" cy="105543"/>
            </a:xfrm>
            <a:custGeom>
              <a:rect b="b" l="l" r="r" t="t"/>
              <a:pathLst>
                <a:path extrusionOk="0" h="1089" w="1260">
                  <a:moveTo>
                    <a:pt x="917" y="144"/>
                  </a:moveTo>
                  <a:cubicBezTo>
                    <a:pt x="1260" y="373"/>
                    <a:pt x="1145" y="916"/>
                    <a:pt x="745" y="1002"/>
                  </a:cubicBezTo>
                  <a:cubicBezTo>
                    <a:pt x="316" y="1088"/>
                    <a:pt x="1" y="602"/>
                    <a:pt x="258" y="258"/>
                  </a:cubicBezTo>
                  <a:cubicBezTo>
                    <a:pt x="401" y="29"/>
                    <a:pt x="688" y="1"/>
                    <a:pt x="917" y="1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8"/>
            <p:cNvSpPr/>
            <p:nvPr/>
          </p:nvSpPr>
          <p:spPr>
            <a:xfrm>
              <a:off x="6654761" y="4119481"/>
              <a:ext cx="122116" cy="105446"/>
            </a:xfrm>
            <a:custGeom>
              <a:rect b="b" l="l" r="r" t="t"/>
              <a:pathLst>
                <a:path extrusionOk="0" h="1088" w="1260">
                  <a:moveTo>
                    <a:pt x="916" y="143"/>
                  </a:moveTo>
                  <a:cubicBezTo>
                    <a:pt x="1260" y="372"/>
                    <a:pt x="1145" y="916"/>
                    <a:pt x="716" y="1002"/>
                  </a:cubicBezTo>
                  <a:cubicBezTo>
                    <a:pt x="315" y="1088"/>
                    <a:pt x="1" y="601"/>
                    <a:pt x="230" y="258"/>
                  </a:cubicBezTo>
                  <a:cubicBezTo>
                    <a:pt x="401" y="57"/>
                    <a:pt x="687" y="0"/>
                    <a:pt x="916" y="1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8"/>
            <p:cNvSpPr/>
            <p:nvPr/>
          </p:nvSpPr>
          <p:spPr>
            <a:xfrm>
              <a:off x="6685290" y="4133340"/>
              <a:ext cx="38961" cy="41675"/>
            </a:xfrm>
            <a:custGeom>
              <a:rect b="b" l="l" r="r" t="t"/>
              <a:pathLst>
                <a:path extrusionOk="0" h="430" w="402">
                  <a:moveTo>
                    <a:pt x="229" y="57"/>
                  </a:moveTo>
                  <a:cubicBezTo>
                    <a:pt x="401" y="172"/>
                    <a:pt x="229" y="429"/>
                    <a:pt x="58" y="286"/>
                  </a:cubicBezTo>
                  <a:cubicBezTo>
                    <a:pt x="0" y="258"/>
                    <a:pt x="0" y="172"/>
                    <a:pt x="29" y="86"/>
                  </a:cubicBezTo>
                  <a:cubicBezTo>
                    <a:pt x="86" y="29"/>
                    <a:pt x="172" y="0"/>
                    <a:pt x="229" y="5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8"/>
            <p:cNvSpPr/>
            <p:nvPr/>
          </p:nvSpPr>
          <p:spPr>
            <a:xfrm>
              <a:off x="6546601" y="3964121"/>
              <a:ext cx="72204" cy="63869"/>
            </a:xfrm>
            <a:custGeom>
              <a:rect b="b" l="l" r="r" t="t"/>
              <a:pathLst>
                <a:path extrusionOk="0" h="659" w="745">
                  <a:moveTo>
                    <a:pt x="516" y="115"/>
                  </a:moveTo>
                  <a:cubicBezTo>
                    <a:pt x="745" y="229"/>
                    <a:pt x="659" y="573"/>
                    <a:pt x="430" y="601"/>
                  </a:cubicBezTo>
                  <a:cubicBezTo>
                    <a:pt x="172" y="659"/>
                    <a:pt x="0" y="372"/>
                    <a:pt x="144" y="172"/>
                  </a:cubicBezTo>
                  <a:cubicBezTo>
                    <a:pt x="229" y="58"/>
                    <a:pt x="401" y="0"/>
                    <a:pt x="516" y="1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8"/>
            <p:cNvSpPr/>
            <p:nvPr/>
          </p:nvSpPr>
          <p:spPr>
            <a:xfrm>
              <a:off x="6541076" y="3958597"/>
              <a:ext cx="63869" cy="61058"/>
            </a:xfrm>
            <a:custGeom>
              <a:rect b="b" l="l" r="r" t="t"/>
              <a:pathLst>
                <a:path extrusionOk="0" h="630" w="659">
                  <a:moveTo>
                    <a:pt x="487" y="86"/>
                  </a:moveTo>
                  <a:cubicBezTo>
                    <a:pt x="601" y="172"/>
                    <a:pt x="658" y="344"/>
                    <a:pt x="573" y="487"/>
                  </a:cubicBezTo>
                  <a:cubicBezTo>
                    <a:pt x="458" y="601"/>
                    <a:pt x="286" y="630"/>
                    <a:pt x="172" y="544"/>
                  </a:cubicBezTo>
                  <a:cubicBezTo>
                    <a:pt x="29" y="458"/>
                    <a:pt x="0" y="286"/>
                    <a:pt x="86" y="172"/>
                  </a:cubicBezTo>
                  <a:cubicBezTo>
                    <a:pt x="172" y="29"/>
                    <a:pt x="372" y="0"/>
                    <a:pt x="487" y="8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8"/>
            <p:cNvSpPr/>
            <p:nvPr/>
          </p:nvSpPr>
          <p:spPr>
            <a:xfrm>
              <a:off x="6554935" y="3966932"/>
              <a:ext cx="16767" cy="19480"/>
            </a:xfrm>
            <a:custGeom>
              <a:rect b="b" l="l" r="r" t="t"/>
              <a:pathLst>
                <a:path extrusionOk="0" h="201" w="173">
                  <a:moveTo>
                    <a:pt x="143" y="29"/>
                  </a:moveTo>
                  <a:cubicBezTo>
                    <a:pt x="172" y="57"/>
                    <a:pt x="172" y="115"/>
                    <a:pt x="143" y="143"/>
                  </a:cubicBezTo>
                  <a:cubicBezTo>
                    <a:pt x="143" y="200"/>
                    <a:pt x="86" y="200"/>
                    <a:pt x="29" y="172"/>
                  </a:cubicBezTo>
                  <a:cubicBezTo>
                    <a:pt x="0" y="143"/>
                    <a:pt x="0" y="86"/>
                    <a:pt x="0" y="57"/>
                  </a:cubicBezTo>
                  <a:cubicBezTo>
                    <a:pt x="29" y="29"/>
                    <a:pt x="86" y="0"/>
                    <a:pt x="143" y="2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8"/>
            <p:cNvSpPr/>
            <p:nvPr/>
          </p:nvSpPr>
          <p:spPr>
            <a:xfrm>
              <a:off x="5534198" y="3817097"/>
              <a:ext cx="2759920" cy="921007"/>
            </a:xfrm>
            <a:custGeom>
              <a:rect b="b" l="l" r="r" t="t"/>
              <a:pathLst>
                <a:path extrusionOk="0" h="9503" w="28477">
                  <a:moveTo>
                    <a:pt x="20692" y="8386"/>
                  </a:moveTo>
                  <a:lnTo>
                    <a:pt x="20692" y="8386"/>
                  </a:lnTo>
                  <a:lnTo>
                    <a:pt x="20721" y="8415"/>
                  </a:lnTo>
                  <a:lnTo>
                    <a:pt x="20721" y="8415"/>
                  </a:lnTo>
                  <a:lnTo>
                    <a:pt x="20721" y="8415"/>
                  </a:lnTo>
                  <a:cubicBezTo>
                    <a:pt x="21808" y="9216"/>
                    <a:pt x="23611" y="9474"/>
                    <a:pt x="24584" y="8901"/>
                  </a:cubicBezTo>
                  <a:cubicBezTo>
                    <a:pt x="25643" y="8701"/>
                    <a:pt x="26616" y="8186"/>
                    <a:pt x="27389" y="7384"/>
                  </a:cubicBezTo>
                  <a:cubicBezTo>
                    <a:pt x="28105" y="6583"/>
                    <a:pt x="27961" y="6096"/>
                    <a:pt x="27532" y="5868"/>
                  </a:cubicBezTo>
                  <a:cubicBezTo>
                    <a:pt x="28477" y="4322"/>
                    <a:pt x="27303" y="2347"/>
                    <a:pt x="25500" y="2462"/>
                  </a:cubicBezTo>
                  <a:cubicBezTo>
                    <a:pt x="25328" y="2490"/>
                    <a:pt x="25185" y="2490"/>
                    <a:pt x="25042" y="2519"/>
                  </a:cubicBezTo>
                  <a:cubicBezTo>
                    <a:pt x="25071" y="2262"/>
                    <a:pt x="25071" y="2004"/>
                    <a:pt x="25042" y="1746"/>
                  </a:cubicBezTo>
                  <a:cubicBezTo>
                    <a:pt x="24727" y="315"/>
                    <a:pt x="23354" y="144"/>
                    <a:pt x="22266" y="916"/>
                  </a:cubicBezTo>
                  <a:cubicBezTo>
                    <a:pt x="22180" y="630"/>
                    <a:pt x="21923" y="401"/>
                    <a:pt x="21637" y="344"/>
                  </a:cubicBezTo>
                  <a:cubicBezTo>
                    <a:pt x="20063" y="1"/>
                    <a:pt x="19576" y="2634"/>
                    <a:pt x="19376" y="4379"/>
                  </a:cubicBezTo>
                  <a:lnTo>
                    <a:pt x="19347" y="4408"/>
                  </a:lnTo>
                  <a:cubicBezTo>
                    <a:pt x="18861" y="5181"/>
                    <a:pt x="19204" y="6268"/>
                    <a:pt x="19977" y="7413"/>
                  </a:cubicBezTo>
                  <a:cubicBezTo>
                    <a:pt x="18403" y="7756"/>
                    <a:pt x="16800" y="8014"/>
                    <a:pt x="15226" y="8157"/>
                  </a:cubicBezTo>
                  <a:cubicBezTo>
                    <a:pt x="17000" y="7756"/>
                    <a:pt x="17601" y="5953"/>
                    <a:pt x="17286" y="3492"/>
                  </a:cubicBezTo>
                  <a:cubicBezTo>
                    <a:pt x="17229" y="3006"/>
                    <a:pt x="16914" y="2891"/>
                    <a:pt x="16829" y="3320"/>
                  </a:cubicBezTo>
                  <a:cubicBezTo>
                    <a:pt x="16342" y="5553"/>
                    <a:pt x="13537" y="5123"/>
                    <a:pt x="14310" y="7928"/>
                  </a:cubicBezTo>
                  <a:cubicBezTo>
                    <a:pt x="13967" y="8128"/>
                    <a:pt x="13566" y="8243"/>
                    <a:pt x="13194" y="8300"/>
                  </a:cubicBezTo>
                  <a:cubicBezTo>
                    <a:pt x="9302" y="8586"/>
                    <a:pt x="5409" y="8558"/>
                    <a:pt x="1517" y="8243"/>
                  </a:cubicBezTo>
                  <a:cubicBezTo>
                    <a:pt x="229" y="8100"/>
                    <a:pt x="0" y="8958"/>
                    <a:pt x="1346" y="9073"/>
                  </a:cubicBezTo>
                  <a:cubicBezTo>
                    <a:pt x="6497" y="9502"/>
                    <a:pt x="14711" y="9302"/>
                    <a:pt x="20206" y="7756"/>
                  </a:cubicBezTo>
                  <a:cubicBezTo>
                    <a:pt x="20349" y="7957"/>
                    <a:pt x="20520" y="8186"/>
                    <a:pt x="20692" y="838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8"/>
            <p:cNvSpPr/>
            <p:nvPr/>
          </p:nvSpPr>
          <p:spPr>
            <a:xfrm>
              <a:off x="5439897" y="4369044"/>
              <a:ext cx="2169111" cy="277475"/>
            </a:xfrm>
            <a:custGeom>
              <a:rect b="b" l="l" r="r" t="t"/>
              <a:pathLst>
                <a:path extrusionOk="0" h="2863" w="22381">
                  <a:moveTo>
                    <a:pt x="1374" y="2405"/>
                  </a:moveTo>
                  <a:cubicBezTo>
                    <a:pt x="0" y="2290"/>
                    <a:pt x="258" y="1432"/>
                    <a:pt x="1546" y="1575"/>
                  </a:cubicBezTo>
                  <a:cubicBezTo>
                    <a:pt x="6411" y="2061"/>
                    <a:pt x="17344" y="1918"/>
                    <a:pt x="21865" y="173"/>
                  </a:cubicBezTo>
                  <a:cubicBezTo>
                    <a:pt x="22266" y="1"/>
                    <a:pt x="22381" y="344"/>
                    <a:pt x="21980" y="487"/>
                  </a:cubicBezTo>
                  <a:cubicBezTo>
                    <a:pt x="16600" y="2577"/>
                    <a:pt x="7098" y="2863"/>
                    <a:pt x="1374" y="240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8"/>
            <p:cNvSpPr/>
            <p:nvPr/>
          </p:nvSpPr>
          <p:spPr>
            <a:xfrm>
              <a:off x="6738013" y="4000175"/>
              <a:ext cx="416164" cy="521513"/>
            </a:xfrm>
            <a:custGeom>
              <a:rect b="b" l="l" r="r" t="t"/>
              <a:pathLst>
                <a:path extrusionOk="0" h="5381" w="4294">
                  <a:moveTo>
                    <a:pt x="1030" y="5352"/>
                  </a:moveTo>
                  <a:cubicBezTo>
                    <a:pt x="0" y="2204"/>
                    <a:pt x="2948" y="2777"/>
                    <a:pt x="3463" y="458"/>
                  </a:cubicBezTo>
                  <a:cubicBezTo>
                    <a:pt x="3549" y="0"/>
                    <a:pt x="3864" y="144"/>
                    <a:pt x="3921" y="630"/>
                  </a:cubicBezTo>
                  <a:cubicBezTo>
                    <a:pt x="4293" y="3435"/>
                    <a:pt x="3435" y="5381"/>
                    <a:pt x="1030" y="53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8"/>
            <p:cNvSpPr/>
            <p:nvPr/>
          </p:nvSpPr>
          <p:spPr>
            <a:xfrm>
              <a:off x="6707484" y="4249835"/>
              <a:ext cx="368965" cy="319052"/>
            </a:xfrm>
            <a:custGeom>
              <a:rect b="b" l="l" r="r" t="t"/>
              <a:pathLst>
                <a:path extrusionOk="0" h="3292" w="3807">
                  <a:moveTo>
                    <a:pt x="229" y="3291"/>
                  </a:moveTo>
                  <a:cubicBezTo>
                    <a:pt x="115" y="3291"/>
                    <a:pt x="0" y="2891"/>
                    <a:pt x="115" y="2862"/>
                  </a:cubicBezTo>
                  <a:cubicBezTo>
                    <a:pt x="1603" y="2662"/>
                    <a:pt x="2633" y="1460"/>
                    <a:pt x="3435" y="286"/>
                  </a:cubicBezTo>
                  <a:cubicBezTo>
                    <a:pt x="3549" y="115"/>
                    <a:pt x="3807" y="0"/>
                    <a:pt x="3606" y="372"/>
                  </a:cubicBezTo>
                  <a:cubicBezTo>
                    <a:pt x="3034" y="1488"/>
                    <a:pt x="1746" y="3091"/>
                    <a:pt x="229" y="329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8"/>
            <p:cNvSpPr/>
            <p:nvPr/>
          </p:nvSpPr>
          <p:spPr>
            <a:xfrm>
              <a:off x="7550669" y="3950262"/>
              <a:ext cx="668537" cy="521513"/>
            </a:xfrm>
            <a:custGeom>
              <a:rect b="b" l="l" r="r" t="t"/>
              <a:pathLst>
                <a:path extrusionOk="0" h="5381" w="6898">
                  <a:moveTo>
                    <a:pt x="1" y="4293"/>
                  </a:moveTo>
                  <a:cubicBezTo>
                    <a:pt x="831" y="5381"/>
                    <a:pt x="4494" y="4951"/>
                    <a:pt x="5553" y="3835"/>
                  </a:cubicBezTo>
                  <a:cubicBezTo>
                    <a:pt x="6898" y="2347"/>
                    <a:pt x="5753" y="0"/>
                    <a:pt x="3750" y="115"/>
                  </a:cubicBezTo>
                  <a:cubicBezTo>
                    <a:pt x="1489" y="201"/>
                    <a:pt x="516" y="2919"/>
                    <a:pt x="1" y="42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8"/>
            <p:cNvSpPr/>
            <p:nvPr/>
          </p:nvSpPr>
          <p:spPr>
            <a:xfrm>
              <a:off x="7417504" y="3717272"/>
              <a:ext cx="488270" cy="574236"/>
            </a:xfrm>
            <a:custGeom>
              <a:rect b="b" l="l" r="r" t="t"/>
              <a:pathLst>
                <a:path extrusionOk="0" h="5925" w="5038">
                  <a:moveTo>
                    <a:pt x="1546" y="5753"/>
                  </a:moveTo>
                  <a:cubicBezTo>
                    <a:pt x="2376" y="5924"/>
                    <a:pt x="5038" y="3635"/>
                    <a:pt x="4666" y="1803"/>
                  </a:cubicBezTo>
                  <a:cubicBezTo>
                    <a:pt x="4265" y="0"/>
                    <a:pt x="2090" y="172"/>
                    <a:pt x="1060" y="1861"/>
                  </a:cubicBezTo>
                  <a:cubicBezTo>
                    <a:pt x="1" y="3578"/>
                    <a:pt x="1174" y="4808"/>
                    <a:pt x="1546" y="57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8"/>
            <p:cNvSpPr/>
            <p:nvPr/>
          </p:nvSpPr>
          <p:spPr>
            <a:xfrm>
              <a:off x="7314868" y="3719986"/>
              <a:ext cx="388445" cy="466076"/>
            </a:xfrm>
            <a:custGeom>
              <a:rect b="b" l="l" r="r" t="t"/>
              <a:pathLst>
                <a:path extrusionOk="0" h="4809" w="4008">
                  <a:moveTo>
                    <a:pt x="1" y="4809"/>
                  </a:moveTo>
                  <a:cubicBezTo>
                    <a:pt x="173" y="3120"/>
                    <a:pt x="631" y="1"/>
                    <a:pt x="2319" y="373"/>
                  </a:cubicBezTo>
                  <a:cubicBezTo>
                    <a:pt x="4008" y="745"/>
                    <a:pt x="2176" y="3721"/>
                    <a:pt x="1" y="48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8"/>
            <p:cNvSpPr/>
            <p:nvPr/>
          </p:nvSpPr>
          <p:spPr>
            <a:xfrm>
              <a:off x="7700503" y="4258170"/>
              <a:ext cx="515989" cy="355106"/>
            </a:xfrm>
            <a:custGeom>
              <a:rect b="b" l="l" r="r" t="t"/>
              <a:pathLst>
                <a:path extrusionOk="0" h="3664" w="5324">
                  <a:moveTo>
                    <a:pt x="0" y="3406"/>
                  </a:moveTo>
                  <a:cubicBezTo>
                    <a:pt x="1545" y="3663"/>
                    <a:pt x="3291" y="2719"/>
                    <a:pt x="4064" y="1860"/>
                  </a:cubicBezTo>
                  <a:cubicBezTo>
                    <a:pt x="5323" y="487"/>
                    <a:pt x="4064" y="0"/>
                    <a:pt x="3091" y="315"/>
                  </a:cubicBezTo>
                  <a:cubicBezTo>
                    <a:pt x="1889" y="716"/>
                    <a:pt x="29" y="2146"/>
                    <a:pt x="0" y="34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8"/>
            <p:cNvSpPr/>
            <p:nvPr/>
          </p:nvSpPr>
          <p:spPr>
            <a:xfrm>
              <a:off x="7589533" y="4266408"/>
              <a:ext cx="122116" cy="116592"/>
            </a:xfrm>
            <a:custGeom>
              <a:rect b="b" l="l" r="r" t="t"/>
              <a:pathLst>
                <a:path extrusionOk="0" h="1203" w="1260">
                  <a:moveTo>
                    <a:pt x="973" y="459"/>
                  </a:moveTo>
                  <a:cubicBezTo>
                    <a:pt x="887" y="1"/>
                    <a:pt x="0" y="373"/>
                    <a:pt x="258" y="745"/>
                  </a:cubicBezTo>
                  <a:cubicBezTo>
                    <a:pt x="372" y="1203"/>
                    <a:pt x="1260" y="831"/>
                    <a:pt x="973" y="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8"/>
            <p:cNvSpPr/>
            <p:nvPr/>
          </p:nvSpPr>
          <p:spPr>
            <a:xfrm>
              <a:off x="7683834" y="4222020"/>
              <a:ext cx="91587" cy="97208"/>
            </a:xfrm>
            <a:custGeom>
              <a:rect b="b" l="l" r="r" t="t"/>
              <a:pathLst>
                <a:path extrusionOk="0" h="1003" w="945">
                  <a:moveTo>
                    <a:pt x="859" y="344"/>
                  </a:moveTo>
                  <a:cubicBezTo>
                    <a:pt x="716" y="1"/>
                    <a:pt x="258" y="1"/>
                    <a:pt x="115" y="344"/>
                  </a:cubicBezTo>
                  <a:cubicBezTo>
                    <a:pt x="0" y="659"/>
                    <a:pt x="315" y="1003"/>
                    <a:pt x="659" y="860"/>
                  </a:cubicBezTo>
                  <a:cubicBezTo>
                    <a:pt x="859" y="774"/>
                    <a:pt x="945" y="545"/>
                    <a:pt x="859" y="344"/>
                  </a:cubicBezTo>
                  <a:close/>
                </a:path>
              </a:pathLst>
            </a:custGeom>
            <a:solidFill>
              <a:srgbClr val="1A35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8"/>
            <p:cNvSpPr/>
            <p:nvPr/>
          </p:nvSpPr>
          <p:spPr>
            <a:xfrm>
              <a:off x="7586722" y="4133340"/>
              <a:ext cx="91684" cy="94398"/>
            </a:xfrm>
            <a:custGeom>
              <a:rect b="b" l="l" r="r" t="t"/>
              <a:pathLst>
                <a:path extrusionOk="0" h="974" w="946">
                  <a:moveTo>
                    <a:pt x="859" y="315"/>
                  </a:moveTo>
                  <a:cubicBezTo>
                    <a:pt x="716" y="0"/>
                    <a:pt x="258" y="0"/>
                    <a:pt x="115" y="344"/>
                  </a:cubicBezTo>
                  <a:cubicBezTo>
                    <a:pt x="1" y="658"/>
                    <a:pt x="315" y="973"/>
                    <a:pt x="630" y="859"/>
                  </a:cubicBezTo>
                  <a:cubicBezTo>
                    <a:pt x="859" y="773"/>
                    <a:pt x="945" y="515"/>
                    <a:pt x="859" y="3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8"/>
            <p:cNvSpPr/>
            <p:nvPr/>
          </p:nvSpPr>
          <p:spPr>
            <a:xfrm>
              <a:off x="7706028" y="4094476"/>
              <a:ext cx="91587" cy="94398"/>
            </a:xfrm>
            <a:custGeom>
              <a:rect b="b" l="l" r="r" t="t"/>
              <a:pathLst>
                <a:path extrusionOk="0" h="974" w="945">
                  <a:moveTo>
                    <a:pt x="859" y="315"/>
                  </a:moveTo>
                  <a:cubicBezTo>
                    <a:pt x="716" y="1"/>
                    <a:pt x="258" y="1"/>
                    <a:pt x="115" y="344"/>
                  </a:cubicBezTo>
                  <a:cubicBezTo>
                    <a:pt x="0" y="659"/>
                    <a:pt x="315" y="974"/>
                    <a:pt x="659" y="859"/>
                  </a:cubicBezTo>
                  <a:cubicBezTo>
                    <a:pt x="859" y="773"/>
                    <a:pt x="945" y="516"/>
                    <a:pt x="859" y="3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8"/>
            <p:cNvSpPr/>
            <p:nvPr/>
          </p:nvSpPr>
          <p:spPr>
            <a:xfrm>
              <a:off x="7772610" y="4299748"/>
              <a:ext cx="91587" cy="97111"/>
            </a:xfrm>
            <a:custGeom>
              <a:rect b="b" l="l" r="r" t="t"/>
              <a:pathLst>
                <a:path extrusionOk="0" h="1002" w="945">
                  <a:moveTo>
                    <a:pt x="887" y="344"/>
                  </a:moveTo>
                  <a:cubicBezTo>
                    <a:pt x="744" y="0"/>
                    <a:pt x="286" y="29"/>
                    <a:pt x="143" y="344"/>
                  </a:cubicBezTo>
                  <a:cubicBezTo>
                    <a:pt x="0" y="659"/>
                    <a:pt x="344" y="1002"/>
                    <a:pt x="658" y="859"/>
                  </a:cubicBezTo>
                  <a:cubicBezTo>
                    <a:pt x="859" y="773"/>
                    <a:pt x="945" y="544"/>
                    <a:pt x="887" y="3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8"/>
            <p:cNvSpPr/>
            <p:nvPr/>
          </p:nvSpPr>
          <p:spPr>
            <a:xfrm>
              <a:off x="7803042" y="4177728"/>
              <a:ext cx="94495" cy="97111"/>
            </a:xfrm>
            <a:custGeom>
              <a:rect b="b" l="l" r="r" t="t"/>
              <a:pathLst>
                <a:path extrusionOk="0" h="1002" w="975">
                  <a:moveTo>
                    <a:pt x="888" y="344"/>
                  </a:moveTo>
                  <a:cubicBezTo>
                    <a:pt x="745" y="0"/>
                    <a:pt x="287" y="29"/>
                    <a:pt x="144" y="344"/>
                  </a:cubicBezTo>
                  <a:cubicBezTo>
                    <a:pt x="1" y="658"/>
                    <a:pt x="344" y="1002"/>
                    <a:pt x="659" y="859"/>
                  </a:cubicBezTo>
                  <a:cubicBezTo>
                    <a:pt x="860" y="773"/>
                    <a:pt x="974" y="544"/>
                    <a:pt x="888" y="3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8"/>
            <p:cNvSpPr/>
            <p:nvPr/>
          </p:nvSpPr>
          <p:spPr>
            <a:xfrm>
              <a:off x="7561814" y="4019558"/>
              <a:ext cx="105446" cy="108257"/>
            </a:xfrm>
            <a:custGeom>
              <a:rect b="b" l="l" r="r" t="t"/>
              <a:pathLst>
                <a:path extrusionOk="0" h="1117" w="1088">
                  <a:moveTo>
                    <a:pt x="801" y="373"/>
                  </a:moveTo>
                  <a:cubicBezTo>
                    <a:pt x="572" y="1"/>
                    <a:pt x="0" y="258"/>
                    <a:pt x="86" y="688"/>
                  </a:cubicBezTo>
                  <a:cubicBezTo>
                    <a:pt x="200" y="1117"/>
                    <a:pt x="1088" y="745"/>
                    <a:pt x="801" y="3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8"/>
            <p:cNvSpPr/>
            <p:nvPr/>
          </p:nvSpPr>
          <p:spPr>
            <a:xfrm>
              <a:off x="7445319" y="4302461"/>
              <a:ext cx="443882" cy="349581"/>
            </a:xfrm>
            <a:custGeom>
              <a:rect b="b" l="l" r="r" t="t"/>
              <a:pathLst>
                <a:path extrusionOk="0" h="3607" w="4580">
                  <a:moveTo>
                    <a:pt x="0" y="2376"/>
                  </a:moveTo>
                  <a:cubicBezTo>
                    <a:pt x="1488" y="3550"/>
                    <a:pt x="4465" y="3607"/>
                    <a:pt x="4522" y="1890"/>
                  </a:cubicBezTo>
                  <a:cubicBezTo>
                    <a:pt x="4579" y="58"/>
                    <a:pt x="2347" y="1"/>
                    <a:pt x="1832" y="430"/>
                  </a:cubicBezTo>
                  <a:cubicBezTo>
                    <a:pt x="1317" y="860"/>
                    <a:pt x="744" y="2062"/>
                    <a:pt x="0" y="23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8"/>
            <p:cNvSpPr/>
            <p:nvPr/>
          </p:nvSpPr>
          <p:spPr>
            <a:xfrm>
              <a:off x="7256620" y="3991840"/>
              <a:ext cx="424499" cy="543707"/>
            </a:xfrm>
            <a:custGeom>
              <a:rect b="b" l="l" r="r" t="t"/>
              <a:pathLst>
                <a:path extrusionOk="0" h="5610" w="4380">
                  <a:moveTo>
                    <a:pt x="2004" y="5610"/>
                  </a:moveTo>
                  <a:cubicBezTo>
                    <a:pt x="745" y="4122"/>
                    <a:pt x="1" y="2634"/>
                    <a:pt x="631" y="1603"/>
                  </a:cubicBezTo>
                  <a:cubicBezTo>
                    <a:pt x="1260" y="602"/>
                    <a:pt x="3006" y="1"/>
                    <a:pt x="3693" y="1174"/>
                  </a:cubicBezTo>
                  <a:cubicBezTo>
                    <a:pt x="4380" y="2347"/>
                    <a:pt x="3693" y="5352"/>
                    <a:pt x="2004" y="561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8"/>
            <p:cNvSpPr/>
            <p:nvPr/>
          </p:nvSpPr>
          <p:spPr>
            <a:xfrm>
              <a:off x="7326013" y="4174917"/>
              <a:ext cx="174839" cy="219227"/>
            </a:xfrm>
            <a:custGeom>
              <a:rect b="b" l="l" r="r" t="t"/>
              <a:pathLst>
                <a:path extrusionOk="0" h="2262" w="1804">
                  <a:moveTo>
                    <a:pt x="258" y="2261"/>
                  </a:moveTo>
                  <a:cubicBezTo>
                    <a:pt x="0" y="1918"/>
                    <a:pt x="974" y="544"/>
                    <a:pt x="1374" y="287"/>
                  </a:cubicBezTo>
                  <a:cubicBezTo>
                    <a:pt x="1803" y="0"/>
                    <a:pt x="630" y="1431"/>
                    <a:pt x="258" y="22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8"/>
            <p:cNvSpPr/>
            <p:nvPr/>
          </p:nvSpPr>
          <p:spPr>
            <a:xfrm>
              <a:off x="7489707" y="4449486"/>
              <a:ext cx="335625" cy="205368"/>
            </a:xfrm>
            <a:custGeom>
              <a:rect b="b" l="l" r="r" t="t"/>
              <a:pathLst>
                <a:path extrusionOk="0" h="2119" w="3463">
                  <a:moveTo>
                    <a:pt x="0" y="1146"/>
                  </a:moveTo>
                  <a:cubicBezTo>
                    <a:pt x="401" y="1346"/>
                    <a:pt x="1717" y="1231"/>
                    <a:pt x="2576" y="630"/>
                  </a:cubicBezTo>
                  <a:cubicBezTo>
                    <a:pt x="3463" y="1"/>
                    <a:pt x="1803" y="2119"/>
                    <a:pt x="0" y="11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8"/>
            <p:cNvSpPr/>
            <p:nvPr/>
          </p:nvSpPr>
          <p:spPr>
            <a:xfrm>
              <a:off x="5753329" y="4596510"/>
              <a:ext cx="2263411" cy="368965"/>
            </a:xfrm>
            <a:custGeom>
              <a:rect b="b" l="l" r="r" t="t"/>
              <a:pathLst>
                <a:path extrusionOk="0" h="3807" w="23354">
                  <a:moveTo>
                    <a:pt x="659" y="1"/>
                  </a:moveTo>
                  <a:cubicBezTo>
                    <a:pt x="287" y="1"/>
                    <a:pt x="0" y="287"/>
                    <a:pt x="0" y="659"/>
                  </a:cubicBezTo>
                  <a:lnTo>
                    <a:pt x="0" y="3120"/>
                  </a:lnTo>
                  <a:cubicBezTo>
                    <a:pt x="0" y="3492"/>
                    <a:pt x="287" y="3807"/>
                    <a:pt x="659" y="3807"/>
                  </a:cubicBezTo>
                  <a:lnTo>
                    <a:pt x="22667" y="3807"/>
                  </a:lnTo>
                  <a:cubicBezTo>
                    <a:pt x="23039" y="3807"/>
                    <a:pt x="23354" y="3492"/>
                    <a:pt x="23354" y="3120"/>
                  </a:cubicBezTo>
                  <a:lnTo>
                    <a:pt x="23354" y="659"/>
                  </a:lnTo>
                  <a:cubicBezTo>
                    <a:pt x="23354" y="287"/>
                    <a:pt x="23039" y="1"/>
                    <a:pt x="22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8"/>
            <p:cNvSpPr/>
            <p:nvPr/>
          </p:nvSpPr>
          <p:spPr>
            <a:xfrm>
              <a:off x="6047377" y="4593699"/>
              <a:ext cx="252470" cy="374586"/>
            </a:xfrm>
            <a:custGeom>
              <a:rect b="b" l="l" r="r" t="t"/>
              <a:pathLst>
                <a:path extrusionOk="0" h="3865" w="2605">
                  <a:moveTo>
                    <a:pt x="343" y="1"/>
                  </a:moveTo>
                  <a:lnTo>
                    <a:pt x="2290" y="1"/>
                  </a:lnTo>
                  <a:cubicBezTo>
                    <a:pt x="2433" y="1"/>
                    <a:pt x="2576" y="115"/>
                    <a:pt x="2604" y="259"/>
                  </a:cubicBezTo>
                  <a:lnTo>
                    <a:pt x="2604" y="3578"/>
                  </a:lnTo>
                  <a:cubicBezTo>
                    <a:pt x="2576" y="3750"/>
                    <a:pt x="2433" y="3865"/>
                    <a:pt x="2290" y="3836"/>
                  </a:cubicBezTo>
                  <a:lnTo>
                    <a:pt x="343" y="3836"/>
                  </a:lnTo>
                  <a:cubicBezTo>
                    <a:pt x="172" y="3865"/>
                    <a:pt x="29" y="3750"/>
                    <a:pt x="0" y="3578"/>
                  </a:cubicBezTo>
                  <a:lnTo>
                    <a:pt x="0" y="287"/>
                  </a:lnTo>
                  <a:cubicBezTo>
                    <a:pt x="29" y="115"/>
                    <a:pt x="172" y="1"/>
                    <a:pt x="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8"/>
            <p:cNvSpPr/>
            <p:nvPr/>
          </p:nvSpPr>
          <p:spPr>
            <a:xfrm>
              <a:off x="5753329" y="4593699"/>
              <a:ext cx="2241217" cy="441168"/>
            </a:xfrm>
            <a:custGeom>
              <a:rect b="b" l="l" r="r" t="t"/>
              <a:pathLst>
                <a:path extrusionOk="0" h="4552" w="23125">
                  <a:moveTo>
                    <a:pt x="22667" y="3836"/>
                  </a:moveTo>
                  <a:lnTo>
                    <a:pt x="659" y="3836"/>
                  </a:lnTo>
                  <a:cubicBezTo>
                    <a:pt x="344" y="3836"/>
                    <a:pt x="86" y="3607"/>
                    <a:pt x="0" y="3321"/>
                  </a:cubicBezTo>
                  <a:cubicBezTo>
                    <a:pt x="8014" y="3321"/>
                    <a:pt x="21780" y="4551"/>
                    <a:pt x="21694" y="688"/>
                  </a:cubicBezTo>
                  <a:cubicBezTo>
                    <a:pt x="21694" y="631"/>
                    <a:pt x="21694" y="602"/>
                    <a:pt x="21694" y="545"/>
                  </a:cubicBezTo>
                  <a:lnTo>
                    <a:pt x="0" y="545"/>
                  </a:lnTo>
                  <a:cubicBezTo>
                    <a:pt x="58" y="230"/>
                    <a:pt x="344" y="1"/>
                    <a:pt x="659" y="1"/>
                  </a:cubicBezTo>
                  <a:lnTo>
                    <a:pt x="22839" y="1"/>
                  </a:lnTo>
                  <a:lnTo>
                    <a:pt x="22867" y="1"/>
                  </a:lnTo>
                  <a:lnTo>
                    <a:pt x="22924" y="1"/>
                  </a:lnTo>
                  <a:lnTo>
                    <a:pt x="22924" y="1"/>
                  </a:lnTo>
                  <a:lnTo>
                    <a:pt x="22924" y="1"/>
                  </a:lnTo>
                  <a:lnTo>
                    <a:pt x="22953" y="1"/>
                  </a:lnTo>
                  <a:lnTo>
                    <a:pt x="22953" y="1"/>
                  </a:lnTo>
                  <a:lnTo>
                    <a:pt x="22982" y="30"/>
                  </a:lnTo>
                  <a:lnTo>
                    <a:pt x="22982" y="30"/>
                  </a:lnTo>
                  <a:lnTo>
                    <a:pt x="23010" y="58"/>
                  </a:lnTo>
                  <a:lnTo>
                    <a:pt x="23010" y="58"/>
                  </a:lnTo>
                  <a:lnTo>
                    <a:pt x="23010" y="58"/>
                  </a:lnTo>
                  <a:lnTo>
                    <a:pt x="23010" y="58"/>
                  </a:lnTo>
                  <a:lnTo>
                    <a:pt x="23039" y="58"/>
                  </a:lnTo>
                  <a:lnTo>
                    <a:pt x="23039" y="58"/>
                  </a:lnTo>
                  <a:lnTo>
                    <a:pt x="23067" y="87"/>
                  </a:lnTo>
                  <a:lnTo>
                    <a:pt x="23067" y="87"/>
                  </a:lnTo>
                  <a:lnTo>
                    <a:pt x="23067" y="87"/>
                  </a:lnTo>
                  <a:lnTo>
                    <a:pt x="23067" y="87"/>
                  </a:lnTo>
                  <a:lnTo>
                    <a:pt x="23067" y="87"/>
                  </a:lnTo>
                  <a:lnTo>
                    <a:pt x="23067" y="87"/>
                  </a:lnTo>
                  <a:lnTo>
                    <a:pt x="23067" y="87"/>
                  </a:lnTo>
                  <a:lnTo>
                    <a:pt x="23067" y="87"/>
                  </a:lnTo>
                  <a:lnTo>
                    <a:pt x="23096" y="115"/>
                  </a:lnTo>
                  <a:lnTo>
                    <a:pt x="23096" y="115"/>
                  </a:lnTo>
                  <a:lnTo>
                    <a:pt x="23096" y="115"/>
                  </a:lnTo>
                  <a:lnTo>
                    <a:pt x="23096" y="115"/>
                  </a:lnTo>
                  <a:lnTo>
                    <a:pt x="23096" y="115"/>
                  </a:lnTo>
                  <a:lnTo>
                    <a:pt x="23096" y="115"/>
                  </a:lnTo>
                  <a:lnTo>
                    <a:pt x="23096" y="115"/>
                  </a:lnTo>
                  <a:lnTo>
                    <a:pt x="23096" y="115"/>
                  </a:lnTo>
                  <a:lnTo>
                    <a:pt x="23125" y="144"/>
                  </a:lnTo>
                  <a:lnTo>
                    <a:pt x="23125" y="144"/>
                  </a:lnTo>
                  <a:lnTo>
                    <a:pt x="23125" y="144"/>
                  </a:lnTo>
                  <a:lnTo>
                    <a:pt x="23125" y="144"/>
                  </a:lnTo>
                  <a:lnTo>
                    <a:pt x="23125" y="144"/>
                  </a:lnTo>
                  <a:lnTo>
                    <a:pt x="23125" y="144"/>
                  </a:lnTo>
                  <a:lnTo>
                    <a:pt x="23125" y="144"/>
                  </a:lnTo>
                  <a:lnTo>
                    <a:pt x="23125" y="144"/>
                  </a:lnTo>
                  <a:lnTo>
                    <a:pt x="23125" y="144"/>
                  </a:lnTo>
                  <a:lnTo>
                    <a:pt x="23125" y="144"/>
                  </a:lnTo>
                  <a:lnTo>
                    <a:pt x="23125" y="173"/>
                  </a:lnTo>
                  <a:lnTo>
                    <a:pt x="23125" y="173"/>
                  </a:lnTo>
                  <a:lnTo>
                    <a:pt x="23125" y="173"/>
                  </a:lnTo>
                  <a:lnTo>
                    <a:pt x="23125" y="173"/>
                  </a:lnTo>
                  <a:lnTo>
                    <a:pt x="23125" y="173"/>
                  </a:lnTo>
                  <a:lnTo>
                    <a:pt x="23125" y="173"/>
                  </a:lnTo>
                  <a:lnTo>
                    <a:pt x="23125" y="173"/>
                  </a:lnTo>
                  <a:lnTo>
                    <a:pt x="23125" y="201"/>
                  </a:lnTo>
                  <a:cubicBezTo>
                    <a:pt x="23125" y="201"/>
                    <a:pt x="23125" y="230"/>
                    <a:pt x="23125" y="230"/>
                  </a:cubicBezTo>
                  <a:lnTo>
                    <a:pt x="23125" y="230"/>
                  </a:lnTo>
                  <a:lnTo>
                    <a:pt x="23125" y="230"/>
                  </a:lnTo>
                  <a:cubicBezTo>
                    <a:pt x="23125" y="287"/>
                    <a:pt x="23125" y="344"/>
                    <a:pt x="23125" y="373"/>
                  </a:cubicBezTo>
                  <a:lnTo>
                    <a:pt x="23125" y="2863"/>
                  </a:lnTo>
                  <a:cubicBezTo>
                    <a:pt x="23125" y="2892"/>
                    <a:pt x="23125" y="2949"/>
                    <a:pt x="23125" y="3006"/>
                  </a:cubicBezTo>
                  <a:lnTo>
                    <a:pt x="23125" y="3006"/>
                  </a:lnTo>
                  <a:lnTo>
                    <a:pt x="23125" y="3063"/>
                  </a:lnTo>
                  <a:lnTo>
                    <a:pt x="23125" y="3063"/>
                  </a:lnTo>
                  <a:lnTo>
                    <a:pt x="23125" y="3063"/>
                  </a:lnTo>
                  <a:lnTo>
                    <a:pt x="23125" y="3063"/>
                  </a:lnTo>
                  <a:lnTo>
                    <a:pt x="23125" y="3063"/>
                  </a:lnTo>
                  <a:lnTo>
                    <a:pt x="23125" y="3063"/>
                  </a:lnTo>
                  <a:lnTo>
                    <a:pt x="23125" y="3063"/>
                  </a:lnTo>
                  <a:lnTo>
                    <a:pt x="23125" y="3092"/>
                  </a:lnTo>
                  <a:lnTo>
                    <a:pt x="23125" y="3092"/>
                  </a:lnTo>
                  <a:lnTo>
                    <a:pt x="23125" y="3092"/>
                  </a:lnTo>
                  <a:lnTo>
                    <a:pt x="23125" y="3092"/>
                  </a:lnTo>
                  <a:lnTo>
                    <a:pt x="23125" y="3092"/>
                  </a:lnTo>
                  <a:lnTo>
                    <a:pt x="23125" y="3092"/>
                  </a:lnTo>
                  <a:lnTo>
                    <a:pt x="23125" y="3092"/>
                  </a:lnTo>
                  <a:lnTo>
                    <a:pt x="23125" y="3092"/>
                  </a:lnTo>
                  <a:lnTo>
                    <a:pt x="23125" y="3092"/>
                  </a:lnTo>
                  <a:lnTo>
                    <a:pt x="23125" y="3092"/>
                  </a:lnTo>
                  <a:cubicBezTo>
                    <a:pt x="23125" y="3092"/>
                    <a:pt x="23096" y="3120"/>
                    <a:pt x="23096" y="3120"/>
                  </a:cubicBezTo>
                  <a:lnTo>
                    <a:pt x="23096" y="3120"/>
                  </a:lnTo>
                  <a:lnTo>
                    <a:pt x="23096" y="3120"/>
                  </a:lnTo>
                  <a:lnTo>
                    <a:pt x="23096" y="3120"/>
                  </a:lnTo>
                  <a:lnTo>
                    <a:pt x="23096" y="3149"/>
                  </a:lnTo>
                  <a:lnTo>
                    <a:pt x="23096" y="3149"/>
                  </a:lnTo>
                  <a:lnTo>
                    <a:pt x="23067" y="3178"/>
                  </a:lnTo>
                  <a:lnTo>
                    <a:pt x="23067" y="3178"/>
                  </a:lnTo>
                  <a:lnTo>
                    <a:pt x="23067" y="3178"/>
                  </a:lnTo>
                  <a:lnTo>
                    <a:pt x="23067" y="3178"/>
                  </a:lnTo>
                  <a:lnTo>
                    <a:pt x="23067" y="3178"/>
                  </a:lnTo>
                  <a:lnTo>
                    <a:pt x="23067" y="3178"/>
                  </a:lnTo>
                  <a:lnTo>
                    <a:pt x="23067" y="3178"/>
                  </a:lnTo>
                  <a:lnTo>
                    <a:pt x="23067" y="3178"/>
                  </a:lnTo>
                  <a:lnTo>
                    <a:pt x="23039" y="3206"/>
                  </a:lnTo>
                  <a:lnTo>
                    <a:pt x="23039" y="3206"/>
                  </a:lnTo>
                  <a:lnTo>
                    <a:pt x="23010" y="3206"/>
                  </a:lnTo>
                  <a:lnTo>
                    <a:pt x="23010" y="3206"/>
                  </a:lnTo>
                  <a:lnTo>
                    <a:pt x="23010" y="3206"/>
                  </a:lnTo>
                  <a:lnTo>
                    <a:pt x="23010" y="3206"/>
                  </a:lnTo>
                  <a:lnTo>
                    <a:pt x="22953" y="3264"/>
                  </a:lnTo>
                  <a:lnTo>
                    <a:pt x="22953" y="3264"/>
                  </a:lnTo>
                  <a:lnTo>
                    <a:pt x="22924" y="3264"/>
                  </a:lnTo>
                  <a:lnTo>
                    <a:pt x="22924" y="3264"/>
                  </a:lnTo>
                  <a:lnTo>
                    <a:pt x="22924" y="3264"/>
                  </a:lnTo>
                  <a:lnTo>
                    <a:pt x="22867" y="3264"/>
                  </a:lnTo>
                  <a:lnTo>
                    <a:pt x="22839" y="3264"/>
                  </a:lnTo>
                  <a:lnTo>
                    <a:pt x="22638" y="3264"/>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8"/>
            <p:cNvSpPr/>
            <p:nvPr/>
          </p:nvSpPr>
          <p:spPr>
            <a:xfrm>
              <a:off x="6862843" y="4516068"/>
              <a:ext cx="876522" cy="571522"/>
            </a:xfrm>
            <a:custGeom>
              <a:rect b="b" l="l" r="r" t="t"/>
              <a:pathLst>
                <a:path extrusionOk="0" h="5897" w="9044">
                  <a:moveTo>
                    <a:pt x="200" y="58"/>
                  </a:moveTo>
                  <a:cubicBezTo>
                    <a:pt x="86" y="58"/>
                    <a:pt x="0" y="630"/>
                    <a:pt x="115" y="630"/>
                  </a:cubicBezTo>
                  <a:cubicBezTo>
                    <a:pt x="887" y="573"/>
                    <a:pt x="944" y="516"/>
                    <a:pt x="1717" y="745"/>
                  </a:cubicBezTo>
                  <a:cubicBezTo>
                    <a:pt x="2204" y="3893"/>
                    <a:pt x="7069" y="4551"/>
                    <a:pt x="8242" y="5467"/>
                  </a:cubicBezTo>
                  <a:cubicBezTo>
                    <a:pt x="8700" y="5839"/>
                    <a:pt x="9044" y="5896"/>
                    <a:pt x="8815" y="5381"/>
                  </a:cubicBezTo>
                  <a:cubicBezTo>
                    <a:pt x="8099" y="3635"/>
                    <a:pt x="7183" y="2176"/>
                    <a:pt x="5438" y="1489"/>
                  </a:cubicBezTo>
                  <a:cubicBezTo>
                    <a:pt x="4980" y="1288"/>
                    <a:pt x="4493" y="1174"/>
                    <a:pt x="4007" y="1203"/>
                  </a:cubicBezTo>
                  <a:cubicBezTo>
                    <a:pt x="3120" y="859"/>
                    <a:pt x="1088" y="1"/>
                    <a:pt x="200" y="5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8"/>
            <p:cNvSpPr/>
            <p:nvPr/>
          </p:nvSpPr>
          <p:spPr>
            <a:xfrm>
              <a:off x="6998722" y="4491160"/>
              <a:ext cx="771173" cy="515989"/>
            </a:xfrm>
            <a:custGeom>
              <a:rect b="b" l="l" r="r" t="t"/>
              <a:pathLst>
                <a:path extrusionOk="0" h="5324" w="7957">
                  <a:moveTo>
                    <a:pt x="315" y="601"/>
                  </a:moveTo>
                  <a:cubicBezTo>
                    <a:pt x="0" y="3263"/>
                    <a:pt x="5467" y="4207"/>
                    <a:pt x="7527" y="5152"/>
                  </a:cubicBezTo>
                  <a:cubicBezTo>
                    <a:pt x="7928" y="5323"/>
                    <a:pt x="7957" y="5180"/>
                    <a:pt x="7728" y="4808"/>
                  </a:cubicBezTo>
                  <a:cubicBezTo>
                    <a:pt x="6125" y="2232"/>
                    <a:pt x="2061" y="0"/>
                    <a:pt x="315" y="6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8"/>
            <p:cNvSpPr/>
            <p:nvPr/>
          </p:nvSpPr>
          <p:spPr>
            <a:xfrm>
              <a:off x="6823979" y="4499398"/>
              <a:ext cx="646343" cy="269140"/>
            </a:xfrm>
            <a:custGeom>
              <a:rect b="b" l="l" r="r" t="t"/>
              <a:pathLst>
                <a:path extrusionOk="0" h="2777" w="6669">
                  <a:moveTo>
                    <a:pt x="115" y="258"/>
                  </a:moveTo>
                  <a:cubicBezTo>
                    <a:pt x="0" y="287"/>
                    <a:pt x="115" y="831"/>
                    <a:pt x="258" y="831"/>
                  </a:cubicBezTo>
                  <a:cubicBezTo>
                    <a:pt x="1975" y="573"/>
                    <a:pt x="4894" y="1718"/>
                    <a:pt x="6297" y="2634"/>
                  </a:cubicBezTo>
                  <a:cubicBezTo>
                    <a:pt x="6526" y="2777"/>
                    <a:pt x="6669" y="2634"/>
                    <a:pt x="6354" y="2434"/>
                  </a:cubicBezTo>
                  <a:cubicBezTo>
                    <a:pt x="4894" y="1489"/>
                    <a:pt x="1889" y="1"/>
                    <a:pt x="115" y="25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 name="Google Shape;1918;p78"/>
          <p:cNvGrpSpPr/>
          <p:nvPr/>
        </p:nvGrpSpPr>
        <p:grpSpPr>
          <a:xfrm>
            <a:off x="-25" y="0"/>
            <a:ext cx="9144020" cy="342900"/>
            <a:chOff x="-25" y="0"/>
            <a:chExt cx="9144020" cy="342900"/>
          </a:xfrm>
        </p:grpSpPr>
        <p:sp>
          <p:nvSpPr>
            <p:cNvPr id="1919" name="Google Shape;1919;p78"/>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0" name="Google Shape;1920;p78"/>
            <p:cNvGrpSpPr/>
            <p:nvPr/>
          </p:nvGrpSpPr>
          <p:grpSpPr>
            <a:xfrm>
              <a:off x="215975" y="111150"/>
              <a:ext cx="642950" cy="120600"/>
              <a:chOff x="215975" y="152625"/>
              <a:chExt cx="642950" cy="120600"/>
            </a:xfrm>
          </p:grpSpPr>
          <p:sp>
            <p:nvSpPr>
              <p:cNvPr id="1921" name="Google Shape;1921;p78"/>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8"/>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8"/>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01"/>
                                        </p:tgtEl>
                                        <p:attrNameLst>
                                          <p:attrName>style.visibility</p:attrName>
                                        </p:attrNameLst>
                                      </p:cBhvr>
                                      <p:to>
                                        <p:strVal val="visible"/>
                                      </p:to>
                                    </p:set>
                                    <p:anim calcmode="lin" valueType="num">
                                      <p:cBhvr additive="base">
                                        <p:cTn dur="1000"/>
                                        <p:tgtEl>
                                          <p:spTgt spid="18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800"/>
                                        </p:tgtEl>
                                        <p:attrNameLst>
                                          <p:attrName>style.visibility</p:attrName>
                                        </p:attrNameLst>
                                      </p:cBhvr>
                                      <p:to>
                                        <p:strVal val="visible"/>
                                      </p:to>
                                    </p:set>
                                    <p:anim calcmode="lin" valueType="num">
                                      <p:cBhvr additive="base">
                                        <p:cTn dur="1000"/>
                                        <p:tgtEl>
                                          <p:spTgt spid="180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27" name="Shape 1927"/>
        <p:cNvGrpSpPr/>
        <p:nvPr/>
      </p:nvGrpSpPr>
      <p:grpSpPr>
        <a:xfrm>
          <a:off x="0" y="0"/>
          <a:ext cx="0" cy="0"/>
          <a:chOff x="0" y="0"/>
          <a:chExt cx="0" cy="0"/>
        </a:xfrm>
      </p:grpSpPr>
      <p:grpSp>
        <p:nvGrpSpPr>
          <p:cNvPr id="1928" name="Google Shape;1928;p79"/>
          <p:cNvGrpSpPr/>
          <p:nvPr/>
        </p:nvGrpSpPr>
        <p:grpSpPr>
          <a:xfrm>
            <a:off x="930001" y="604143"/>
            <a:ext cx="7290769" cy="3941568"/>
            <a:chOff x="1465050" y="946225"/>
            <a:chExt cx="6213900" cy="3359100"/>
          </a:xfrm>
        </p:grpSpPr>
        <p:sp>
          <p:nvSpPr>
            <p:cNvPr id="1929" name="Google Shape;1929;p79"/>
            <p:cNvSpPr/>
            <p:nvPr/>
          </p:nvSpPr>
          <p:spPr>
            <a:xfrm flipH="1">
              <a:off x="1465050" y="946225"/>
              <a:ext cx="6213900" cy="33591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9"/>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9"/>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9"/>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9"/>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4" name="Google Shape;1934;p79"/>
          <p:cNvSpPr txBox="1"/>
          <p:nvPr>
            <p:ph type="title"/>
          </p:nvPr>
        </p:nvSpPr>
        <p:spPr>
          <a:xfrm>
            <a:off x="4382596" y="1140194"/>
            <a:ext cx="3422400" cy="8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CENTER</a:t>
            </a:r>
            <a:endParaRPr/>
          </a:p>
        </p:txBody>
      </p:sp>
      <p:sp>
        <p:nvSpPr>
          <p:cNvPr id="1935" name="Google Shape;1935;p79"/>
          <p:cNvSpPr txBox="1"/>
          <p:nvPr>
            <p:ph idx="1" type="subTitle"/>
          </p:nvPr>
        </p:nvSpPr>
        <p:spPr>
          <a:xfrm>
            <a:off x="4382596" y="2109944"/>
            <a:ext cx="3422400" cy="200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br>
              <a:rPr lang="en"/>
            </a:br>
            <a:r>
              <a:rPr lang="en"/>
              <a:t>Lists like this one:</a:t>
            </a:r>
            <a:endParaRPr/>
          </a:p>
          <a:p>
            <a:pPr indent="-215900" lvl="0" marL="241300" rtl="0" algn="l">
              <a:spcBef>
                <a:spcPts val="1600"/>
              </a:spcBef>
              <a:spcAft>
                <a:spcPts val="0"/>
              </a:spcAft>
              <a:buSzPts val="1400"/>
              <a:buFont typeface="Poppins"/>
              <a:buChar char="●"/>
            </a:pPr>
            <a:r>
              <a:rPr lang="en"/>
              <a:t>They’re simple </a:t>
            </a:r>
            <a:endParaRPr/>
          </a:p>
          <a:p>
            <a:pPr indent="-215900" lvl="0" marL="241300" rtl="0" algn="l">
              <a:spcBef>
                <a:spcPts val="0"/>
              </a:spcBef>
              <a:spcAft>
                <a:spcPts val="0"/>
              </a:spcAft>
              <a:buSzPts val="1400"/>
              <a:buFont typeface="Poppins"/>
              <a:buChar char="●"/>
            </a:pPr>
            <a:r>
              <a:rPr lang="en"/>
              <a:t>You can organize your ideas clearly</a:t>
            </a:r>
            <a:endParaRPr/>
          </a:p>
          <a:p>
            <a:pPr indent="-215900" lvl="0" marL="241300" rtl="0" algn="l">
              <a:spcBef>
                <a:spcPts val="0"/>
              </a:spcBef>
              <a:spcAft>
                <a:spcPts val="1600"/>
              </a:spcAft>
              <a:buSzPts val="1400"/>
              <a:buFont typeface="Poppins"/>
              <a:buChar char="●"/>
            </a:pPr>
            <a:r>
              <a:rPr lang="en"/>
              <a:t>You’ll never forget to buy milk!</a:t>
            </a:r>
            <a:endParaRPr/>
          </a:p>
        </p:txBody>
      </p:sp>
      <p:grpSp>
        <p:nvGrpSpPr>
          <p:cNvPr id="1936" name="Google Shape;1936;p79"/>
          <p:cNvGrpSpPr/>
          <p:nvPr/>
        </p:nvGrpSpPr>
        <p:grpSpPr>
          <a:xfrm>
            <a:off x="1403008" y="1357694"/>
            <a:ext cx="2954152" cy="2761650"/>
            <a:chOff x="1403008" y="1357694"/>
            <a:chExt cx="2954152" cy="2761650"/>
          </a:xfrm>
        </p:grpSpPr>
        <p:grpSp>
          <p:nvGrpSpPr>
            <p:cNvPr id="1937" name="Google Shape;1937;p79"/>
            <p:cNvGrpSpPr/>
            <p:nvPr/>
          </p:nvGrpSpPr>
          <p:grpSpPr>
            <a:xfrm>
              <a:off x="2147596" y="1357694"/>
              <a:ext cx="901475" cy="2761650"/>
              <a:chOff x="2435675" y="1475675"/>
              <a:chExt cx="901475" cy="2761650"/>
            </a:xfrm>
          </p:grpSpPr>
          <p:sp>
            <p:nvSpPr>
              <p:cNvPr id="1938" name="Google Shape;1938;p79"/>
              <p:cNvSpPr/>
              <p:nvPr/>
            </p:nvSpPr>
            <p:spPr>
              <a:xfrm>
                <a:off x="2435675" y="3846700"/>
                <a:ext cx="232600" cy="390625"/>
              </a:xfrm>
              <a:custGeom>
                <a:rect b="b" l="l" r="r" t="t"/>
                <a:pathLst>
                  <a:path extrusionOk="0" h="15625" w="9304">
                    <a:moveTo>
                      <a:pt x="1919" y="1"/>
                    </a:moveTo>
                    <a:lnTo>
                      <a:pt x="325" y="8440"/>
                    </a:lnTo>
                    <a:lnTo>
                      <a:pt x="178" y="9296"/>
                    </a:lnTo>
                    <a:cubicBezTo>
                      <a:pt x="1" y="10269"/>
                      <a:pt x="443" y="11243"/>
                      <a:pt x="1269" y="11715"/>
                    </a:cubicBezTo>
                    <a:lnTo>
                      <a:pt x="7820" y="15492"/>
                    </a:lnTo>
                    <a:cubicBezTo>
                      <a:pt x="7974" y="15583"/>
                      <a:pt x="8140" y="15624"/>
                      <a:pt x="8302" y="15624"/>
                    </a:cubicBezTo>
                    <a:cubicBezTo>
                      <a:pt x="8822" y="15624"/>
                      <a:pt x="9304" y="15199"/>
                      <a:pt x="9236" y="14636"/>
                    </a:cubicBezTo>
                    <a:cubicBezTo>
                      <a:pt x="9207" y="14636"/>
                      <a:pt x="9207" y="14636"/>
                      <a:pt x="9207" y="14607"/>
                    </a:cubicBezTo>
                    <a:cubicBezTo>
                      <a:pt x="9148" y="14164"/>
                      <a:pt x="7348" y="12128"/>
                      <a:pt x="6463" y="10978"/>
                    </a:cubicBezTo>
                    <a:cubicBezTo>
                      <a:pt x="6168" y="10564"/>
                      <a:pt x="5961" y="10299"/>
                      <a:pt x="5961" y="10210"/>
                    </a:cubicBezTo>
                    <a:cubicBezTo>
                      <a:pt x="5991" y="10151"/>
                      <a:pt x="6050" y="9945"/>
                      <a:pt x="6109" y="9650"/>
                    </a:cubicBezTo>
                    <a:cubicBezTo>
                      <a:pt x="6522" y="8263"/>
                      <a:pt x="7525" y="4870"/>
                      <a:pt x="7525" y="4870"/>
                    </a:cubicBezTo>
                    <a:lnTo>
                      <a:pt x="1919" y="1"/>
                    </a:ln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9"/>
              <p:cNvSpPr/>
              <p:nvPr/>
            </p:nvSpPr>
            <p:spPr>
              <a:xfrm>
                <a:off x="2435675" y="4057675"/>
                <a:ext cx="232600" cy="179650"/>
              </a:xfrm>
              <a:custGeom>
                <a:rect b="b" l="l" r="r" t="t"/>
                <a:pathLst>
                  <a:path extrusionOk="0" h="7186" w="9304">
                    <a:moveTo>
                      <a:pt x="325" y="1"/>
                    </a:moveTo>
                    <a:lnTo>
                      <a:pt x="178" y="857"/>
                    </a:lnTo>
                    <a:cubicBezTo>
                      <a:pt x="1" y="1830"/>
                      <a:pt x="443" y="2804"/>
                      <a:pt x="1269" y="3276"/>
                    </a:cubicBezTo>
                    <a:lnTo>
                      <a:pt x="7820" y="7053"/>
                    </a:lnTo>
                    <a:cubicBezTo>
                      <a:pt x="7974" y="7144"/>
                      <a:pt x="8140" y="7185"/>
                      <a:pt x="8302" y="7185"/>
                    </a:cubicBezTo>
                    <a:cubicBezTo>
                      <a:pt x="8822" y="7185"/>
                      <a:pt x="9304" y="6760"/>
                      <a:pt x="9236" y="6197"/>
                    </a:cubicBezTo>
                    <a:cubicBezTo>
                      <a:pt x="9207" y="6197"/>
                      <a:pt x="9207" y="6197"/>
                      <a:pt x="9207" y="6168"/>
                    </a:cubicBezTo>
                    <a:cubicBezTo>
                      <a:pt x="9148" y="5725"/>
                      <a:pt x="7348" y="3689"/>
                      <a:pt x="6463" y="2539"/>
                    </a:cubicBezTo>
                    <a:cubicBezTo>
                      <a:pt x="6463" y="2539"/>
                      <a:pt x="6433" y="2125"/>
                      <a:pt x="6463" y="1860"/>
                    </a:cubicBezTo>
                    <a:cubicBezTo>
                      <a:pt x="6463" y="1653"/>
                      <a:pt x="6433" y="1329"/>
                      <a:pt x="6109" y="1211"/>
                    </a:cubicBezTo>
                    <a:cubicBezTo>
                      <a:pt x="6020" y="1152"/>
                      <a:pt x="5902" y="1122"/>
                      <a:pt x="5755" y="1122"/>
                    </a:cubicBezTo>
                    <a:cubicBezTo>
                      <a:pt x="5135" y="1122"/>
                      <a:pt x="4102" y="2184"/>
                      <a:pt x="4102" y="2184"/>
                    </a:cubicBezTo>
                    <a:lnTo>
                      <a:pt x="3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9"/>
              <p:cNvSpPr/>
              <p:nvPr/>
            </p:nvSpPr>
            <p:spPr>
              <a:xfrm>
                <a:off x="2886400" y="3909400"/>
                <a:ext cx="334750" cy="283325"/>
              </a:xfrm>
              <a:custGeom>
                <a:rect b="b" l="l" r="r" t="t"/>
                <a:pathLst>
                  <a:path extrusionOk="0" h="11333" w="13390">
                    <a:moveTo>
                      <a:pt x="1" y="1"/>
                    </a:moveTo>
                    <a:lnTo>
                      <a:pt x="2273" y="8263"/>
                    </a:lnTo>
                    <a:lnTo>
                      <a:pt x="2509" y="9119"/>
                    </a:lnTo>
                    <a:cubicBezTo>
                      <a:pt x="2774" y="10033"/>
                      <a:pt x="3601" y="10712"/>
                      <a:pt x="4545" y="10801"/>
                    </a:cubicBezTo>
                    <a:lnTo>
                      <a:pt x="12099" y="11332"/>
                    </a:lnTo>
                    <a:cubicBezTo>
                      <a:pt x="12112" y="11332"/>
                      <a:pt x="12124" y="11333"/>
                      <a:pt x="12137" y="11333"/>
                    </a:cubicBezTo>
                    <a:cubicBezTo>
                      <a:pt x="12856" y="11333"/>
                      <a:pt x="13390" y="10524"/>
                      <a:pt x="12984" y="9915"/>
                    </a:cubicBezTo>
                    <a:lnTo>
                      <a:pt x="12954" y="9915"/>
                    </a:lnTo>
                    <a:cubicBezTo>
                      <a:pt x="12689" y="9532"/>
                      <a:pt x="10181" y="8470"/>
                      <a:pt x="8882" y="7850"/>
                    </a:cubicBezTo>
                    <a:cubicBezTo>
                      <a:pt x="8440" y="7614"/>
                      <a:pt x="8145" y="7437"/>
                      <a:pt x="8115" y="7378"/>
                    </a:cubicBezTo>
                    <a:cubicBezTo>
                      <a:pt x="8086" y="7319"/>
                      <a:pt x="8056" y="7112"/>
                      <a:pt x="7997" y="6788"/>
                    </a:cubicBezTo>
                    <a:cubicBezTo>
                      <a:pt x="7761" y="5401"/>
                      <a:pt x="7171" y="1889"/>
                      <a:pt x="7171" y="1889"/>
                    </a:cubicBezTo>
                    <a:lnTo>
                      <a:pt x="1" y="1"/>
                    </a:ln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9"/>
              <p:cNvSpPr/>
              <p:nvPr/>
            </p:nvSpPr>
            <p:spPr>
              <a:xfrm>
                <a:off x="2943200" y="4079075"/>
                <a:ext cx="277950" cy="113650"/>
              </a:xfrm>
              <a:custGeom>
                <a:rect b="b" l="l" r="r" t="t"/>
                <a:pathLst>
                  <a:path extrusionOk="0" h="4546" w="11118">
                    <a:moveTo>
                      <a:pt x="5725" y="1"/>
                    </a:moveTo>
                    <a:cubicBezTo>
                      <a:pt x="5637" y="1"/>
                      <a:pt x="5519" y="30"/>
                      <a:pt x="5371" y="119"/>
                    </a:cubicBezTo>
                    <a:cubicBezTo>
                      <a:pt x="4810" y="384"/>
                      <a:pt x="4338" y="1771"/>
                      <a:pt x="4338" y="1771"/>
                    </a:cubicBezTo>
                    <a:lnTo>
                      <a:pt x="1" y="1476"/>
                    </a:lnTo>
                    <a:lnTo>
                      <a:pt x="237" y="2332"/>
                    </a:lnTo>
                    <a:cubicBezTo>
                      <a:pt x="502" y="3246"/>
                      <a:pt x="1329" y="3925"/>
                      <a:pt x="2273" y="4014"/>
                    </a:cubicBezTo>
                    <a:lnTo>
                      <a:pt x="9827" y="4545"/>
                    </a:lnTo>
                    <a:cubicBezTo>
                      <a:pt x="9840" y="4545"/>
                      <a:pt x="9852" y="4546"/>
                      <a:pt x="9865" y="4546"/>
                    </a:cubicBezTo>
                    <a:cubicBezTo>
                      <a:pt x="10584" y="4546"/>
                      <a:pt x="11118" y="3737"/>
                      <a:pt x="10712" y="3128"/>
                    </a:cubicBezTo>
                    <a:lnTo>
                      <a:pt x="10682" y="3128"/>
                    </a:lnTo>
                    <a:cubicBezTo>
                      <a:pt x="10417" y="2745"/>
                      <a:pt x="7909" y="1683"/>
                      <a:pt x="6610" y="1063"/>
                    </a:cubicBezTo>
                    <a:cubicBezTo>
                      <a:pt x="6610" y="1063"/>
                      <a:pt x="6433" y="709"/>
                      <a:pt x="6315" y="443"/>
                    </a:cubicBezTo>
                    <a:cubicBezTo>
                      <a:pt x="6227" y="266"/>
                      <a:pt x="6050" y="1"/>
                      <a:pt x="5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9"/>
              <p:cNvSpPr/>
              <p:nvPr/>
            </p:nvSpPr>
            <p:spPr>
              <a:xfrm>
                <a:off x="2719700" y="1637350"/>
                <a:ext cx="157150" cy="157150"/>
              </a:xfrm>
              <a:custGeom>
                <a:rect b="b" l="l" r="r" t="t"/>
                <a:pathLst>
                  <a:path extrusionOk="0" h="6286" w="6286">
                    <a:moveTo>
                      <a:pt x="3157" y="0"/>
                    </a:moveTo>
                    <a:cubicBezTo>
                      <a:pt x="1416" y="0"/>
                      <a:pt x="0" y="1417"/>
                      <a:pt x="0" y="3158"/>
                    </a:cubicBezTo>
                    <a:cubicBezTo>
                      <a:pt x="0" y="4899"/>
                      <a:pt x="1416" y="6285"/>
                      <a:pt x="3157" y="6285"/>
                    </a:cubicBezTo>
                    <a:cubicBezTo>
                      <a:pt x="4898" y="6285"/>
                      <a:pt x="6285" y="4899"/>
                      <a:pt x="6285" y="3158"/>
                    </a:cubicBezTo>
                    <a:cubicBezTo>
                      <a:pt x="6285" y="1417"/>
                      <a:pt x="4898" y="0"/>
                      <a:pt x="3157" y="0"/>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9"/>
              <p:cNvSpPr/>
              <p:nvPr/>
            </p:nvSpPr>
            <p:spPr>
              <a:xfrm>
                <a:off x="2794200" y="1503825"/>
                <a:ext cx="241250" cy="411600"/>
              </a:xfrm>
              <a:custGeom>
                <a:rect b="b" l="l" r="r" t="t"/>
                <a:pathLst>
                  <a:path extrusionOk="0" h="16464" w="9650">
                    <a:moveTo>
                      <a:pt x="5105" y="1"/>
                    </a:moveTo>
                    <a:cubicBezTo>
                      <a:pt x="5105" y="1"/>
                      <a:pt x="354" y="1712"/>
                      <a:pt x="148" y="4427"/>
                    </a:cubicBezTo>
                    <a:cubicBezTo>
                      <a:pt x="0" y="6610"/>
                      <a:pt x="443" y="7554"/>
                      <a:pt x="443" y="7554"/>
                    </a:cubicBezTo>
                    <a:cubicBezTo>
                      <a:pt x="443" y="7554"/>
                      <a:pt x="856" y="9089"/>
                      <a:pt x="1269" y="10977"/>
                    </a:cubicBezTo>
                    <a:cubicBezTo>
                      <a:pt x="1594" y="12541"/>
                      <a:pt x="1092" y="14577"/>
                      <a:pt x="1092" y="14577"/>
                    </a:cubicBezTo>
                    <a:cubicBezTo>
                      <a:pt x="1092" y="14577"/>
                      <a:pt x="1842" y="16464"/>
                      <a:pt x="4284" y="16464"/>
                    </a:cubicBezTo>
                    <a:cubicBezTo>
                      <a:pt x="4451" y="16464"/>
                      <a:pt x="4627" y="16455"/>
                      <a:pt x="4810" y="16436"/>
                    </a:cubicBezTo>
                    <a:cubicBezTo>
                      <a:pt x="6905" y="16230"/>
                      <a:pt x="5872" y="14577"/>
                      <a:pt x="5872" y="14577"/>
                    </a:cubicBezTo>
                    <a:lnTo>
                      <a:pt x="5695" y="12807"/>
                    </a:lnTo>
                    <a:lnTo>
                      <a:pt x="5695" y="12807"/>
                    </a:lnTo>
                    <a:cubicBezTo>
                      <a:pt x="5695" y="12807"/>
                      <a:pt x="5829" y="12824"/>
                      <a:pt x="6036" y="12824"/>
                    </a:cubicBezTo>
                    <a:cubicBezTo>
                      <a:pt x="6430" y="12824"/>
                      <a:pt x="7091" y="12761"/>
                      <a:pt x="7613" y="12394"/>
                    </a:cubicBezTo>
                    <a:cubicBezTo>
                      <a:pt x="9649" y="10948"/>
                      <a:pt x="8764" y="6345"/>
                      <a:pt x="8823" y="4191"/>
                    </a:cubicBezTo>
                    <a:cubicBezTo>
                      <a:pt x="8852" y="2804"/>
                      <a:pt x="8321" y="1269"/>
                      <a:pt x="8321" y="1269"/>
                    </a:cubicBezTo>
                    <a:lnTo>
                      <a:pt x="5105" y="1"/>
                    </a:ln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9"/>
              <p:cNvSpPr/>
              <p:nvPr/>
            </p:nvSpPr>
            <p:spPr>
              <a:xfrm>
                <a:off x="2703450" y="1475675"/>
                <a:ext cx="342325" cy="243000"/>
              </a:xfrm>
              <a:custGeom>
                <a:rect b="b" l="l" r="r" t="t"/>
                <a:pathLst>
                  <a:path extrusionOk="0" h="9720" w="13693">
                    <a:moveTo>
                      <a:pt x="6768" y="0"/>
                    </a:moveTo>
                    <a:cubicBezTo>
                      <a:pt x="5073" y="0"/>
                      <a:pt x="3618" y="582"/>
                      <a:pt x="3394" y="2189"/>
                    </a:cubicBezTo>
                    <a:cubicBezTo>
                      <a:pt x="1" y="4343"/>
                      <a:pt x="3601" y="8651"/>
                      <a:pt x="3837" y="9330"/>
                    </a:cubicBezTo>
                    <a:cubicBezTo>
                      <a:pt x="3919" y="9598"/>
                      <a:pt x="4121" y="9719"/>
                      <a:pt x="4337" y="9719"/>
                    </a:cubicBezTo>
                    <a:cubicBezTo>
                      <a:pt x="4667" y="9719"/>
                      <a:pt x="5029" y="9439"/>
                      <a:pt x="5047" y="8976"/>
                    </a:cubicBezTo>
                    <a:cubicBezTo>
                      <a:pt x="5047" y="8474"/>
                      <a:pt x="5607" y="8828"/>
                      <a:pt x="5873" y="7205"/>
                    </a:cubicBezTo>
                    <a:cubicBezTo>
                      <a:pt x="6168" y="5612"/>
                      <a:pt x="9768" y="6143"/>
                      <a:pt x="10565" y="2927"/>
                    </a:cubicBezTo>
                    <a:cubicBezTo>
                      <a:pt x="12158" y="3015"/>
                      <a:pt x="12453" y="5612"/>
                      <a:pt x="12453" y="5612"/>
                    </a:cubicBezTo>
                    <a:cubicBezTo>
                      <a:pt x="12453" y="5612"/>
                      <a:pt x="13692" y="3871"/>
                      <a:pt x="12542" y="2130"/>
                    </a:cubicBezTo>
                    <a:cubicBezTo>
                      <a:pt x="11859" y="1090"/>
                      <a:pt x="9089" y="0"/>
                      <a:pt x="6768" y="0"/>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9"/>
              <p:cNvSpPr/>
              <p:nvPr/>
            </p:nvSpPr>
            <p:spPr>
              <a:xfrm>
                <a:off x="2779450" y="1677700"/>
                <a:ext cx="65600" cy="47650"/>
              </a:xfrm>
              <a:custGeom>
                <a:rect b="b" l="l" r="r" t="t"/>
                <a:pathLst>
                  <a:path extrusionOk="0" h="1906" w="2624">
                    <a:moveTo>
                      <a:pt x="930" y="0"/>
                    </a:moveTo>
                    <a:cubicBezTo>
                      <a:pt x="897" y="0"/>
                      <a:pt x="863" y="3"/>
                      <a:pt x="826" y="9"/>
                    </a:cubicBezTo>
                    <a:cubicBezTo>
                      <a:pt x="443" y="68"/>
                      <a:pt x="0" y="481"/>
                      <a:pt x="177" y="1101"/>
                    </a:cubicBezTo>
                    <a:cubicBezTo>
                      <a:pt x="312" y="1614"/>
                      <a:pt x="769" y="1905"/>
                      <a:pt x="1140" y="1905"/>
                    </a:cubicBezTo>
                    <a:cubicBezTo>
                      <a:pt x="1174" y="1905"/>
                      <a:pt x="1207" y="1903"/>
                      <a:pt x="1239" y="1898"/>
                    </a:cubicBezTo>
                    <a:cubicBezTo>
                      <a:pt x="1764" y="1815"/>
                      <a:pt x="2624" y="880"/>
                      <a:pt x="2129" y="880"/>
                    </a:cubicBezTo>
                    <a:cubicBezTo>
                      <a:pt x="2095" y="880"/>
                      <a:pt x="2054" y="885"/>
                      <a:pt x="2007" y="895"/>
                    </a:cubicBezTo>
                    <a:cubicBezTo>
                      <a:pt x="1987" y="898"/>
                      <a:pt x="1968" y="900"/>
                      <a:pt x="1950" y="900"/>
                    </a:cubicBezTo>
                    <a:cubicBezTo>
                      <a:pt x="1530" y="900"/>
                      <a:pt x="1508" y="0"/>
                      <a:pt x="930" y="0"/>
                    </a:cubicBez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9"/>
              <p:cNvSpPr/>
              <p:nvPr/>
            </p:nvSpPr>
            <p:spPr>
              <a:xfrm>
                <a:off x="2871650" y="1795950"/>
                <a:ext cx="56100" cy="22150"/>
              </a:xfrm>
              <a:custGeom>
                <a:rect b="b" l="l" r="r" t="t"/>
                <a:pathLst>
                  <a:path extrusionOk="0" fill="none" h="886" w="2244">
                    <a:moveTo>
                      <a:pt x="1" y="0"/>
                    </a:moveTo>
                    <a:cubicBezTo>
                      <a:pt x="768" y="738"/>
                      <a:pt x="2243" y="886"/>
                      <a:pt x="2243" y="886"/>
                    </a:cubicBezTo>
                  </a:path>
                </a:pathLst>
              </a:custGeom>
              <a:noFill/>
              <a:ln cap="rnd" cmpd="sng" w="5175">
                <a:solidFill>
                  <a:srgbClr val="7C2E20"/>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9"/>
              <p:cNvSpPr/>
              <p:nvPr/>
            </p:nvSpPr>
            <p:spPr>
              <a:xfrm>
                <a:off x="2914425" y="1733025"/>
                <a:ext cx="67900" cy="24750"/>
              </a:xfrm>
              <a:custGeom>
                <a:rect b="b" l="l" r="r" t="t"/>
                <a:pathLst>
                  <a:path extrusionOk="0" h="990" w="2716">
                    <a:moveTo>
                      <a:pt x="2541" y="0"/>
                    </a:moveTo>
                    <a:cubicBezTo>
                      <a:pt x="2477" y="0"/>
                      <a:pt x="2400" y="39"/>
                      <a:pt x="2332" y="39"/>
                    </a:cubicBezTo>
                    <a:cubicBezTo>
                      <a:pt x="1565" y="68"/>
                      <a:pt x="798" y="9"/>
                      <a:pt x="1" y="157"/>
                    </a:cubicBezTo>
                    <a:cubicBezTo>
                      <a:pt x="365" y="703"/>
                      <a:pt x="953" y="990"/>
                      <a:pt x="1492" y="990"/>
                    </a:cubicBezTo>
                    <a:cubicBezTo>
                      <a:pt x="1913" y="990"/>
                      <a:pt x="2306" y="815"/>
                      <a:pt x="2539" y="452"/>
                    </a:cubicBezTo>
                    <a:cubicBezTo>
                      <a:pt x="2627" y="363"/>
                      <a:pt x="2716" y="245"/>
                      <a:pt x="2657" y="98"/>
                    </a:cubicBezTo>
                    <a:cubicBezTo>
                      <a:pt x="2631" y="22"/>
                      <a:pt x="2590" y="0"/>
                      <a:pt x="25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9"/>
              <p:cNvSpPr/>
              <p:nvPr/>
            </p:nvSpPr>
            <p:spPr>
              <a:xfrm>
                <a:off x="2881975" y="1629225"/>
                <a:ext cx="52400" cy="17025"/>
              </a:xfrm>
              <a:custGeom>
                <a:rect b="b" l="l" r="r" t="t"/>
                <a:pathLst>
                  <a:path extrusionOk="0" h="681" w="2096">
                    <a:moveTo>
                      <a:pt x="1692" y="0"/>
                    </a:moveTo>
                    <a:cubicBezTo>
                      <a:pt x="1659" y="0"/>
                      <a:pt x="1626" y="1"/>
                      <a:pt x="1594" y="1"/>
                    </a:cubicBezTo>
                    <a:cubicBezTo>
                      <a:pt x="1210" y="1"/>
                      <a:pt x="827" y="30"/>
                      <a:pt x="473" y="60"/>
                    </a:cubicBezTo>
                    <a:cubicBezTo>
                      <a:pt x="207" y="60"/>
                      <a:pt x="1" y="89"/>
                      <a:pt x="1" y="384"/>
                    </a:cubicBezTo>
                    <a:cubicBezTo>
                      <a:pt x="26" y="659"/>
                      <a:pt x="220" y="680"/>
                      <a:pt x="422" y="680"/>
                    </a:cubicBezTo>
                    <a:cubicBezTo>
                      <a:pt x="458" y="680"/>
                      <a:pt x="495" y="679"/>
                      <a:pt x="532" y="679"/>
                    </a:cubicBezTo>
                    <a:cubicBezTo>
                      <a:pt x="886" y="679"/>
                      <a:pt x="1240" y="679"/>
                      <a:pt x="1624" y="650"/>
                    </a:cubicBezTo>
                    <a:cubicBezTo>
                      <a:pt x="1860" y="620"/>
                      <a:pt x="2096" y="620"/>
                      <a:pt x="2096" y="296"/>
                    </a:cubicBezTo>
                    <a:cubicBezTo>
                      <a:pt x="2071" y="21"/>
                      <a:pt x="1877" y="0"/>
                      <a:pt x="1692"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9"/>
              <p:cNvSpPr/>
              <p:nvPr/>
            </p:nvSpPr>
            <p:spPr>
              <a:xfrm>
                <a:off x="2973450" y="1627750"/>
                <a:ext cx="39125" cy="17000"/>
              </a:xfrm>
              <a:custGeom>
                <a:rect b="b" l="l" r="r" t="t"/>
                <a:pathLst>
                  <a:path extrusionOk="0" h="680" w="1565">
                    <a:moveTo>
                      <a:pt x="1210" y="1"/>
                    </a:moveTo>
                    <a:cubicBezTo>
                      <a:pt x="915" y="1"/>
                      <a:pt x="650" y="30"/>
                      <a:pt x="355" y="30"/>
                    </a:cubicBezTo>
                    <a:cubicBezTo>
                      <a:pt x="148" y="60"/>
                      <a:pt x="1" y="148"/>
                      <a:pt x="30" y="384"/>
                    </a:cubicBezTo>
                    <a:cubicBezTo>
                      <a:pt x="30" y="620"/>
                      <a:pt x="207" y="650"/>
                      <a:pt x="384" y="679"/>
                    </a:cubicBezTo>
                    <a:cubicBezTo>
                      <a:pt x="650" y="679"/>
                      <a:pt x="945" y="679"/>
                      <a:pt x="1210" y="650"/>
                    </a:cubicBezTo>
                    <a:cubicBezTo>
                      <a:pt x="1417" y="620"/>
                      <a:pt x="1564" y="532"/>
                      <a:pt x="1564" y="296"/>
                    </a:cubicBezTo>
                    <a:cubicBezTo>
                      <a:pt x="1535" y="89"/>
                      <a:pt x="1387" y="1"/>
                      <a:pt x="1210"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9"/>
              <p:cNvSpPr/>
              <p:nvPr/>
            </p:nvSpPr>
            <p:spPr>
              <a:xfrm>
                <a:off x="2945425" y="1688250"/>
                <a:ext cx="24900" cy="35125"/>
              </a:xfrm>
              <a:custGeom>
                <a:rect b="b" l="l" r="r" t="t"/>
                <a:pathLst>
                  <a:path extrusionOk="0" h="1405" w="996">
                    <a:moveTo>
                      <a:pt x="797" y="0"/>
                    </a:moveTo>
                    <a:cubicBezTo>
                      <a:pt x="590" y="177"/>
                      <a:pt x="620" y="354"/>
                      <a:pt x="649" y="502"/>
                    </a:cubicBezTo>
                    <a:cubicBezTo>
                      <a:pt x="730" y="850"/>
                      <a:pt x="713" y="1100"/>
                      <a:pt x="336" y="1100"/>
                    </a:cubicBezTo>
                    <a:cubicBezTo>
                      <a:pt x="297" y="1100"/>
                      <a:pt x="254" y="1098"/>
                      <a:pt x="207" y="1092"/>
                    </a:cubicBezTo>
                    <a:cubicBezTo>
                      <a:pt x="192" y="1087"/>
                      <a:pt x="176" y="1085"/>
                      <a:pt x="159" y="1085"/>
                    </a:cubicBezTo>
                    <a:cubicBezTo>
                      <a:pt x="81" y="1085"/>
                      <a:pt x="0" y="1142"/>
                      <a:pt x="0" y="1240"/>
                    </a:cubicBezTo>
                    <a:cubicBezTo>
                      <a:pt x="0" y="1387"/>
                      <a:pt x="118" y="1387"/>
                      <a:pt x="236" y="1387"/>
                    </a:cubicBezTo>
                    <a:cubicBezTo>
                      <a:pt x="293" y="1399"/>
                      <a:pt x="348" y="1404"/>
                      <a:pt x="400" y="1404"/>
                    </a:cubicBezTo>
                    <a:cubicBezTo>
                      <a:pt x="756" y="1404"/>
                      <a:pt x="996" y="1150"/>
                      <a:pt x="945" y="738"/>
                    </a:cubicBezTo>
                    <a:cubicBezTo>
                      <a:pt x="915" y="502"/>
                      <a:pt x="915" y="266"/>
                      <a:pt x="797"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9"/>
              <p:cNvSpPr/>
              <p:nvPr/>
            </p:nvSpPr>
            <p:spPr>
              <a:xfrm>
                <a:off x="2901150" y="1668975"/>
                <a:ext cx="17000" cy="17075"/>
              </a:xfrm>
              <a:custGeom>
                <a:rect b="b" l="l" r="r" t="t"/>
                <a:pathLst>
                  <a:path extrusionOk="0" h="683" w="680">
                    <a:moveTo>
                      <a:pt x="333" y="0"/>
                    </a:moveTo>
                    <a:cubicBezTo>
                      <a:pt x="158" y="0"/>
                      <a:pt x="55" y="140"/>
                      <a:pt x="1" y="329"/>
                    </a:cubicBezTo>
                    <a:cubicBezTo>
                      <a:pt x="30" y="535"/>
                      <a:pt x="148" y="683"/>
                      <a:pt x="355" y="683"/>
                    </a:cubicBezTo>
                    <a:cubicBezTo>
                      <a:pt x="561" y="683"/>
                      <a:pt x="680" y="565"/>
                      <a:pt x="680" y="329"/>
                    </a:cubicBezTo>
                    <a:cubicBezTo>
                      <a:pt x="680" y="122"/>
                      <a:pt x="561" y="34"/>
                      <a:pt x="384" y="4"/>
                    </a:cubicBezTo>
                    <a:cubicBezTo>
                      <a:pt x="367" y="2"/>
                      <a:pt x="350" y="0"/>
                      <a:pt x="333"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9"/>
              <p:cNvSpPr/>
              <p:nvPr/>
            </p:nvSpPr>
            <p:spPr>
              <a:xfrm>
                <a:off x="2979350" y="1668325"/>
                <a:ext cx="17725" cy="17000"/>
              </a:xfrm>
              <a:custGeom>
                <a:rect b="b" l="l" r="r" t="t"/>
                <a:pathLst>
                  <a:path extrusionOk="0" h="680" w="709">
                    <a:moveTo>
                      <a:pt x="384" y="1"/>
                    </a:moveTo>
                    <a:cubicBezTo>
                      <a:pt x="178" y="1"/>
                      <a:pt x="30" y="119"/>
                      <a:pt x="30" y="325"/>
                    </a:cubicBezTo>
                    <a:cubicBezTo>
                      <a:pt x="1" y="561"/>
                      <a:pt x="119" y="679"/>
                      <a:pt x="355" y="679"/>
                    </a:cubicBezTo>
                    <a:cubicBezTo>
                      <a:pt x="532" y="679"/>
                      <a:pt x="650" y="561"/>
                      <a:pt x="679" y="384"/>
                    </a:cubicBezTo>
                    <a:cubicBezTo>
                      <a:pt x="709" y="178"/>
                      <a:pt x="591" y="30"/>
                      <a:pt x="384"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9"/>
              <p:cNvSpPr/>
              <p:nvPr/>
            </p:nvSpPr>
            <p:spPr>
              <a:xfrm>
                <a:off x="2459275" y="2491575"/>
                <a:ext cx="736250" cy="1544525"/>
              </a:xfrm>
              <a:custGeom>
                <a:rect b="b" l="l" r="r" t="t"/>
                <a:pathLst>
                  <a:path extrusionOk="0" h="61781" w="29450">
                    <a:moveTo>
                      <a:pt x="27030" y="1"/>
                    </a:moveTo>
                    <a:lnTo>
                      <a:pt x="15315" y="296"/>
                    </a:lnTo>
                    <a:cubicBezTo>
                      <a:pt x="14519" y="3188"/>
                      <a:pt x="13456" y="6020"/>
                      <a:pt x="12158" y="8676"/>
                    </a:cubicBezTo>
                    <a:cubicBezTo>
                      <a:pt x="10830" y="11450"/>
                      <a:pt x="9030" y="14637"/>
                      <a:pt x="6256" y="16200"/>
                    </a:cubicBezTo>
                    <a:lnTo>
                      <a:pt x="9207" y="31544"/>
                    </a:lnTo>
                    <a:cubicBezTo>
                      <a:pt x="9207" y="31544"/>
                      <a:pt x="6729" y="33964"/>
                      <a:pt x="4191" y="41783"/>
                    </a:cubicBezTo>
                    <a:cubicBezTo>
                      <a:pt x="3837" y="42934"/>
                      <a:pt x="3512" y="44085"/>
                      <a:pt x="3247" y="45265"/>
                    </a:cubicBezTo>
                    <a:lnTo>
                      <a:pt x="1" y="59399"/>
                    </a:lnTo>
                    <a:cubicBezTo>
                      <a:pt x="1" y="59399"/>
                      <a:pt x="1250" y="61780"/>
                      <a:pt x="3844" y="61780"/>
                    </a:cubicBezTo>
                    <a:cubicBezTo>
                      <a:pt x="4439" y="61780"/>
                      <a:pt x="5105" y="61655"/>
                      <a:pt x="5843" y="61347"/>
                    </a:cubicBezTo>
                    <a:lnTo>
                      <a:pt x="16555" y="42580"/>
                    </a:lnTo>
                    <a:lnTo>
                      <a:pt x="16525" y="42698"/>
                    </a:lnTo>
                    <a:lnTo>
                      <a:pt x="16997" y="60373"/>
                    </a:lnTo>
                    <a:cubicBezTo>
                      <a:pt x="18515" y="61185"/>
                      <a:pt x="20137" y="61429"/>
                      <a:pt x="21538" y="61429"/>
                    </a:cubicBezTo>
                    <a:cubicBezTo>
                      <a:pt x="23649" y="61429"/>
                      <a:pt x="25259" y="60874"/>
                      <a:pt x="25259" y="60874"/>
                    </a:cubicBezTo>
                    <a:lnTo>
                      <a:pt x="27826" y="32164"/>
                    </a:lnTo>
                    <a:cubicBezTo>
                      <a:pt x="28918" y="26794"/>
                      <a:pt x="29361" y="22043"/>
                      <a:pt x="29449" y="17941"/>
                    </a:cubicBezTo>
                    <a:cubicBezTo>
                      <a:pt x="29066" y="17705"/>
                      <a:pt x="28741" y="17292"/>
                      <a:pt x="28653" y="16673"/>
                    </a:cubicBezTo>
                    <a:cubicBezTo>
                      <a:pt x="28121" y="12925"/>
                      <a:pt x="27354" y="9207"/>
                      <a:pt x="26410" y="5548"/>
                    </a:cubicBezTo>
                    <a:cubicBezTo>
                      <a:pt x="26092" y="4305"/>
                      <a:pt x="27049" y="3600"/>
                      <a:pt x="28059" y="3600"/>
                    </a:cubicBezTo>
                    <a:cubicBezTo>
                      <a:pt x="28080" y="3600"/>
                      <a:pt x="28101" y="3600"/>
                      <a:pt x="28121" y="3601"/>
                    </a:cubicBezTo>
                    <a:cubicBezTo>
                      <a:pt x="27561" y="1240"/>
                      <a:pt x="27030" y="1"/>
                      <a:pt x="270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9"/>
              <p:cNvSpPr/>
              <p:nvPr/>
            </p:nvSpPr>
            <p:spPr>
              <a:xfrm>
                <a:off x="2764675" y="2400550"/>
                <a:ext cx="298050" cy="33525"/>
              </a:xfrm>
              <a:custGeom>
                <a:rect b="b" l="l" r="r" t="t"/>
                <a:pathLst>
                  <a:path extrusionOk="0" h="1341" w="11922">
                    <a:moveTo>
                      <a:pt x="11746" y="1"/>
                    </a:moveTo>
                    <a:cubicBezTo>
                      <a:pt x="11701" y="1"/>
                      <a:pt x="11659" y="23"/>
                      <a:pt x="11627" y="71"/>
                    </a:cubicBezTo>
                    <a:cubicBezTo>
                      <a:pt x="11007" y="809"/>
                      <a:pt x="8263" y="898"/>
                      <a:pt x="6788" y="927"/>
                    </a:cubicBezTo>
                    <a:cubicBezTo>
                      <a:pt x="6581" y="957"/>
                      <a:pt x="6375" y="957"/>
                      <a:pt x="6227" y="957"/>
                    </a:cubicBezTo>
                    <a:lnTo>
                      <a:pt x="6168" y="957"/>
                    </a:lnTo>
                    <a:cubicBezTo>
                      <a:pt x="5558" y="986"/>
                      <a:pt x="4876" y="1016"/>
                      <a:pt x="4178" y="1016"/>
                    </a:cubicBezTo>
                    <a:cubicBezTo>
                      <a:pt x="2781" y="1016"/>
                      <a:pt x="1319" y="898"/>
                      <a:pt x="237" y="426"/>
                    </a:cubicBezTo>
                    <a:cubicBezTo>
                      <a:pt x="222" y="418"/>
                      <a:pt x="206" y="415"/>
                      <a:pt x="188" y="415"/>
                    </a:cubicBezTo>
                    <a:cubicBezTo>
                      <a:pt x="136" y="415"/>
                      <a:pt x="75" y="448"/>
                      <a:pt x="30" y="514"/>
                    </a:cubicBezTo>
                    <a:cubicBezTo>
                      <a:pt x="1" y="603"/>
                      <a:pt x="30" y="691"/>
                      <a:pt x="119" y="721"/>
                    </a:cubicBezTo>
                    <a:cubicBezTo>
                      <a:pt x="1240" y="1222"/>
                      <a:pt x="2745" y="1340"/>
                      <a:pt x="4191" y="1340"/>
                    </a:cubicBezTo>
                    <a:cubicBezTo>
                      <a:pt x="4870" y="1340"/>
                      <a:pt x="5578" y="1311"/>
                      <a:pt x="6168" y="1281"/>
                    </a:cubicBezTo>
                    <a:lnTo>
                      <a:pt x="6257" y="1281"/>
                    </a:lnTo>
                    <a:cubicBezTo>
                      <a:pt x="6404" y="1252"/>
                      <a:pt x="6581" y="1252"/>
                      <a:pt x="6788" y="1252"/>
                    </a:cubicBezTo>
                    <a:cubicBezTo>
                      <a:pt x="8440" y="1222"/>
                      <a:pt x="11155" y="1134"/>
                      <a:pt x="11892" y="249"/>
                    </a:cubicBezTo>
                    <a:cubicBezTo>
                      <a:pt x="11922" y="190"/>
                      <a:pt x="11922" y="101"/>
                      <a:pt x="11863" y="42"/>
                    </a:cubicBezTo>
                    <a:cubicBezTo>
                      <a:pt x="11823" y="15"/>
                      <a:pt x="11783" y="1"/>
                      <a:pt x="11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9"/>
              <p:cNvSpPr/>
              <p:nvPr/>
            </p:nvSpPr>
            <p:spPr>
              <a:xfrm>
                <a:off x="2706400" y="2464300"/>
                <a:ext cx="140925" cy="140175"/>
              </a:xfrm>
              <a:custGeom>
                <a:rect b="b" l="l" r="r" t="t"/>
                <a:pathLst>
                  <a:path extrusionOk="0" h="5607" w="5637">
                    <a:moveTo>
                      <a:pt x="5489" y="0"/>
                    </a:moveTo>
                    <a:cubicBezTo>
                      <a:pt x="5401" y="0"/>
                      <a:pt x="5342" y="59"/>
                      <a:pt x="5342" y="148"/>
                    </a:cubicBezTo>
                    <a:cubicBezTo>
                      <a:pt x="5312" y="1800"/>
                      <a:pt x="4486" y="4013"/>
                      <a:pt x="3011" y="4898"/>
                    </a:cubicBezTo>
                    <a:cubicBezTo>
                      <a:pt x="2583" y="5149"/>
                      <a:pt x="2140" y="5275"/>
                      <a:pt x="1683" y="5275"/>
                    </a:cubicBezTo>
                    <a:cubicBezTo>
                      <a:pt x="1225" y="5275"/>
                      <a:pt x="753" y="5149"/>
                      <a:pt x="266" y="4898"/>
                    </a:cubicBezTo>
                    <a:cubicBezTo>
                      <a:pt x="243" y="4890"/>
                      <a:pt x="219" y="4887"/>
                      <a:pt x="196" y="4887"/>
                    </a:cubicBezTo>
                    <a:cubicBezTo>
                      <a:pt x="133" y="4887"/>
                      <a:pt x="74" y="4914"/>
                      <a:pt x="30" y="4957"/>
                    </a:cubicBezTo>
                    <a:cubicBezTo>
                      <a:pt x="1" y="5046"/>
                      <a:pt x="30" y="5134"/>
                      <a:pt x="119" y="5193"/>
                    </a:cubicBezTo>
                    <a:cubicBezTo>
                      <a:pt x="650" y="5459"/>
                      <a:pt x="1181" y="5606"/>
                      <a:pt x="1683" y="5606"/>
                    </a:cubicBezTo>
                    <a:cubicBezTo>
                      <a:pt x="2214" y="5606"/>
                      <a:pt x="2716" y="5459"/>
                      <a:pt x="3158" y="5164"/>
                    </a:cubicBezTo>
                    <a:cubicBezTo>
                      <a:pt x="4752" y="4220"/>
                      <a:pt x="5607" y="1889"/>
                      <a:pt x="5637" y="148"/>
                    </a:cubicBezTo>
                    <a:cubicBezTo>
                      <a:pt x="5637" y="59"/>
                      <a:pt x="5578" y="0"/>
                      <a:pt x="5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9"/>
              <p:cNvSpPr/>
              <p:nvPr/>
            </p:nvSpPr>
            <p:spPr>
              <a:xfrm>
                <a:off x="3048700" y="2440500"/>
                <a:ext cx="85600" cy="123400"/>
              </a:xfrm>
              <a:custGeom>
                <a:rect b="b" l="l" r="r" t="t"/>
                <a:pathLst>
                  <a:path extrusionOk="0" h="4936" w="3424">
                    <a:moveTo>
                      <a:pt x="194" y="0"/>
                    </a:moveTo>
                    <a:cubicBezTo>
                      <a:pt x="179" y="0"/>
                      <a:pt x="164" y="3"/>
                      <a:pt x="148" y="8"/>
                    </a:cubicBezTo>
                    <a:cubicBezTo>
                      <a:pt x="59" y="8"/>
                      <a:pt x="0" y="96"/>
                      <a:pt x="30" y="185"/>
                    </a:cubicBezTo>
                    <a:lnTo>
                      <a:pt x="118" y="539"/>
                    </a:lnTo>
                    <a:cubicBezTo>
                      <a:pt x="384" y="1896"/>
                      <a:pt x="827" y="3962"/>
                      <a:pt x="1948" y="4670"/>
                    </a:cubicBezTo>
                    <a:cubicBezTo>
                      <a:pt x="2243" y="4847"/>
                      <a:pt x="2538" y="4936"/>
                      <a:pt x="2833" y="4936"/>
                    </a:cubicBezTo>
                    <a:cubicBezTo>
                      <a:pt x="2981" y="4936"/>
                      <a:pt x="3128" y="4906"/>
                      <a:pt x="3305" y="4877"/>
                    </a:cubicBezTo>
                    <a:cubicBezTo>
                      <a:pt x="3394" y="4847"/>
                      <a:pt x="3423" y="4759"/>
                      <a:pt x="3423" y="4670"/>
                    </a:cubicBezTo>
                    <a:cubicBezTo>
                      <a:pt x="3394" y="4582"/>
                      <a:pt x="3305" y="4552"/>
                      <a:pt x="3217" y="4552"/>
                    </a:cubicBezTo>
                    <a:cubicBezTo>
                      <a:pt x="3075" y="4592"/>
                      <a:pt x="2940" y="4612"/>
                      <a:pt x="2811" y="4612"/>
                    </a:cubicBezTo>
                    <a:cubicBezTo>
                      <a:pt x="2564" y="4612"/>
                      <a:pt x="2338" y="4540"/>
                      <a:pt x="2125" y="4404"/>
                    </a:cubicBezTo>
                    <a:cubicBezTo>
                      <a:pt x="1092" y="3755"/>
                      <a:pt x="679" y="1719"/>
                      <a:pt x="413" y="480"/>
                    </a:cubicBezTo>
                    <a:cubicBezTo>
                      <a:pt x="384" y="362"/>
                      <a:pt x="354" y="244"/>
                      <a:pt x="325" y="126"/>
                    </a:cubicBezTo>
                    <a:cubicBezTo>
                      <a:pt x="325" y="53"/>
                      <a:pt x="265" y="0"/>
                      <a:pt x="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9"/>
              <p:cNvSpPr/>
              <p:nvPr/>
            </p:nvSpPr>
            <p:spPr>
              <a:xfrm>
                <a:off x="2645925" y="1854225"/>
                <a:ext cx="515650" cy="550600"/>
              </a:xfrm>
              <a:custGeom>
                <a:rect b="b" l="l" r="r" t="t"/>
                <a:pathLst>
                  <a:path extrusionOk="0" h="22024" w="20626">
                    <a:moveTo>
                      <a:pt x="15049" y="1"/>
                    </a:moveTo>
                    <a:cubicBezTo>
                      <a:pt x="14046" y="207"/>
                      <a:pt x="12954" y="414"/>
                      <a:pt x="11803" y="561"/>
                    </a:cubicBezTo>
                    <a:cubicBezTo>
                      <a:pt x="10193" y="758"/>
                      <a:pt x="8683" y="837"/>
                      <a:pt x="7283" y="837"/>
                    </a:cubicBezTo>
                    <a:cubicBezTo>
                      <a:pt x="6171" y="837"/>
                      <a:pt x="5128" y="787"/>
                      <a:pt x="4161" y="709"/>
                    </a:cubicBezTo>
                    <a:lnTo>
                      <a:pt x="3040" y="1151"/>
                    </a:lnTo>
                    <a:cubicBezTo>
                      <a:pt x="5282" y="3158"/>
                      <a:pt x="4367" y="6020"/>
                      <a:pt x="3984" y="7643"/>
                    </a:cubicBezTo>
                    <a:cubicBezTo>
                      <a:pt x="3394" y="10299"/>
                      <a:pt x="0" y="11508"/>
                      <a:pt x="443" y="12836"/>
                    </a:cubicBezTo>
                    <a:cubicBezTo>
                      <a:pt x="649" y="13456"/>
                      <a:pt x="4397" y="20685"/>
                      <a:pt x="4987" y="21128"/>
                    </a:cubicBezTo>
                    <a:cubicBezTo>
                      <a:pt x="5774" y="21683"/>
                      <a:pt x="8029" y="22023"/>
                      <a:pt x="10409" y="22023"/>
                    </a:cubicBezTo>
                    <a:cubicBezTo>
                      <a:pt x="13470" y="22023"/>
                      <a:pt x="16736" y="21460"/>
                      <a:pt x="17351" y="20066"/>
                    </a:cubicBezTo>
                    <a:cubicBezTo>
                      <a:pt x="19062" y="16230"/>
                      <a:pt x="20626" y="12010"/>
                      <a:pt x="19800" y="8941"/>
                    </a:cubicBezTo>
                    <a:cubicBezTo>
                      <a:pt x="18295" y="4604"/>
                      <a:pt x="15875" y="325"/>
                      <a:pt x="15875" y="325"/>
                    </a:cubicBezTo>
                    <a:lnTo>
                      <a:pt x="1504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9"/>
              <p:cNvSpPr/>
              <p:nvPr/>
            </p:nvSpPr>
            <p:spPr>
              <a:xfrm>
                <a:off x="2569950" y="1850550"/>
                <a:ext cx="330500" cy="1277150"/>
              </a:xfrm>
              <a:custGeom>
                <a:rect b="b" l="l" r="r" t="t"/>
                <a:pathLst>
                  <a:path extrusionOk="0" h="51086" w="13220">
                    <a:moveTo>
                      <a:pt x="9442" y="0"/>
                    </a:moveTo>
                    <a:cubicBezTo>
                      <a:pt x="620" y="2302"/>
                      <a:pt x="1918" y="7052"/>
                      <a:pt x="1918" y="7052"/>
                    </a:cubicBezTo>
                    <a:lnTo>
                      <a:pt x="3895" y="22396"/>
                    </a:lnTo>
                    <a:lnTo>
                      <a:pt x="0" y="49366"/>
                    </a:lnTo>
                    <a:cubicBezTo>
                      <a:pt x="0" y="49366"/>
                      <a:pt x="3440" y="51086"/>
                      <a:pt x="8770" y="51086"/>
                    </a:cubicBezTo>
                    <a:cubicBezTo>
                      <a:pt x="8981" y="51086"/>
                      <a:pt x="9196" y="51083"/>
                      <a:pt x="9413" y="51077"/>
                    </a:cubicBezTo>
                    <a:lnTo>
                      <a:pt x="10918" y="21747"/>
                    </a:lnTo>
                    <a:lnTo>
                      <a:pt x="13219" y="8321"/>
                    </a:lnTo>
                    <a:cubicBezTo>
                      <a:pt x="11154" y="2007"/>
                      <a:pt x="9442" y="0"/>
                      <a:pt x="94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9"/>
              <p:cNvSpPr/>
              <p:nvPr/>
            </p:nvSpPr>
            <p:spPr>
              <a:xfrm>
                <a:off x="2969025" y="1838000"/>
                <a:ext cx="241250" cy="1272525"/>
              </a:xfrm>
              <a:custGeom>
                <a:rect b="b" l="l" r="r" t="t"/>
                <a:pathLst>
                  <a:path extrusionOk="0" h="50901" w="9650">
                    <a:moveTo>
                      <a:pt x="1" y="0"/>
                    </a:moveTo>
                    <a:lnTo>
                      <a:pt x="1830" y="8380"/>
                    </a:lnTo>
                    <a:lnTo>
                      <a:pt x="886" y="22426"/>
                    </a:lnTo>
                    <a:lnTo>
                      <a:pt x="2450" y="50901"/>
                    </a:lnTo>
                    <a:cubicBezTo>
                      <a:pt x="2450" y="50901"/>
                      <a:pt x="7348" y="50723"/>
                      <a:pt x="9649" y="49779"/>
                    </a:cubicBezTo>
                    <a:cubicBezTo>
                      <a:pt x="9207" y="36088"/>
                      <a:pt x="6463" y="21157"/>
                      <a:pt x="6463" y="21157"/>
                    </a:cubicBezTo>
                    <a:lnTo>
                      <a:pt x="7318" y="11449"/>
                    </a:lnTo>
                    <a:cubicBezTo>
                      <a:pt x="7466" y="7200"/>
                      <a:pt x="2951" y="974"/>
                      <a:pt x="2951" y="974"/>
                    </a:cubicBezTo>
                    <a:cubicBezTo>
                      <a:pt x="1624" y="295"/>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9"/>
              <p:cNvSpPr/>
              <p:nvPr/>
            </p:nvSpPr>
            <p:spPr>
              <a:xfrm>
                <a:off x="2639275" y="2800375"/>
                <a:ext cx="170425" cy="40900"/>
              </a:xfrm>
              <a:custGeom>
                <a:rect b="b" l="l" r="r" t="t"/>
                <a:pathLst>
                  <a:path extrusionOk="0" h="1636" w="6817">
                    <a:moveTo>
                      <a:pt x="196" y="1"/>
                    </a:moveTo>
                    <a:cubicBezTo>
                      <a:pt x="135" y="1"/>
                      <a:pt x="81" y="28"/>
                      <a:pt x="60" y="71"/>
                    </a:cubicBezTo>
                    <a:cubicBezTo>
                      <a:pt x="1" y="160"/>
                      <a:pt x="30" y="248"/>
                      <a:pt x="119" y="308"/>
                    </a:cubicBezTo>
                    <a:cubicBezTo>
                      <a:pt x="1004" y="780"/>
                      <a:pt x="2096" y="957"/>
                      <a:pt x="3128" y="1134"/>
                    </a:cubicBezTo>
                    <a:cubicBezTo>
                      <a:pt x="3306" y="1134"/>
                      <a:pt x="3453" y="1163"/>
                      <a:pt x="3630" y="1193"/>
                    </a:cubicBezTo>
                    <a:cubicBezTo>
                      <a:pt x="3925" y="1252"/>
                      <a:pt x="4220" y="1281"/>
                      <a:pt x="4486" y="1311"/>
                    </a:cubicBezTo>
                    <a:cubicBezTo>
                      <a:pt x="4751" y="1340"/>
                      <a:pt x="5017" y="1370"/>
                      <a:pt x="5312" y="1429"/>
                    </a:cubicBezTo>
                    <a:cubicBezTo>
                      <a:pt x="5401" y="1429"/>
                      <a:pt x="5548" y="1458"/>
                      <a:pt x="5696" y="1488"/>
                    </a:cubicBezTo>
                    <a:cubicBezTo>
                      <a:pt x="6227" y="1576"/>
                      <a:pt x="6492" y="1635"/>
                      <a:pt x="6640" y="1635"/>
                    </a:cubicBezTo>
                    <a:cubicBezTo>
                      <a:pt x="6758" y="1635"/>
                      <a:pt x="6758" y="1576"/>
                      <a:pt x="6787" y="1517"/>
                    </a:cubicBezTo>
                    <a:cubicBezTo>
                      <a:pt x="6787" y="1488"/>
                      <a:pt x="6817" y="1370"/>
                      <a:pt x="6640" y="1311"/>
                    </a:cubicBezTo>
                    <a:lnTo>
                      <a:pt x="6551" y="1311"/>
                    </a:lnTo>
                    <a:cubicBezTo>
                      <a:pt x="6374" y="1281"/>
                      <a:pt x="5991" y="1222"/>
                      <a:pt x="5755" y="1193"/>
                    </a:cubicBezTo>
                    <a:cubicBezTo>
                      <a:pt x="5578" y="1163"/>
                      <a:pt x="5430" y="1134"/>
                      <a:pt x="5342" y="1104"/>
                    </a:cubicBezTo>
                    <a:cubicBezTo>
                      <a:pt x="5076" y="1075"/>
                      <a:pt x="4810" y="1045"/>
                      <a:pt x="4545" y="1016"/>
                    </a:cubicBezTo>
                    <a:cubicBezTo>
                      <a:pt x="4250" y="957"/>
                      <a:pt x="3955" y="927"/>
                      <a:pt x="3660" y="898"/>
                    </a:cubicBezTo>
                    <a:cubicBezTo>
                      <a:pt x="3512" y="868"/>
                      <a:pt x="3335" y="839"/>
                      <a:pt x="3188" y="809"/>
                    </a:cubicBezTo>
                    <a:cubicBezTo>
                      <a:pt x="2155" y="632"/>
                      <a:pt x="1122" y="485"/>
                      <a:pt x="266" y="12"/>
                    </a:cubicBezTo>
                    <a:cubicBezTo>
                      <a:pt x="243" y="5"/>
                      <a:pt x="219"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9"/>
              <p:cNvSpPr/>
              <p:nvPr/>
            </p:nvSpPr>
            <p:spPr>
              <a:xfrm>
                <a:off x="2610500" y="2836675"/>
                <a:ext cx="186675" cy="158775"/>
              </a:xfrm>
              <a:custGeom>
                <a:rect b="b" l="l" r="r" t="t"/>
                <a:pathLst>
                  <a:path extrusionOk="0" h="6351" w="7467">
                    <a:moveTo>
                      <a:pt x="684" y="1"/>
                    </a:moveTo>
                    <a:cubicBezTo>
                      <a:pt x="628" y="1"/>
                      <a:pt x="562" y="77"/>
                      <a:pt x="562" y="154"/>
                    </a:cubicBezTo>
                    <a:cubicBezTo>
                      <a:pt x="532" y="596"/>
                      <a:pt x="444" y="1098"/>
                      <a:pt x="325" y="1629"/>
                    </a:cubicBezTo>
                    <a:cubicBezTo>
                      <a:pt x="178" y="2485"/>
                      <a:pt x="1" y="3400"/>
                      <a:pt x="148" y="4196"/>
                    </a:cubicBezTo>
                    <a:cubicBezTo>
                      <a:pt x="414" y="5465"/>
                      <a:pt x="2125" y="5760"/>
                      <a:pt x="3040" y="5908"/>
                    </a:cubicBezTo>
                    <a:cubicBezTo>
                      <a:pt x="3188" y="5937"/>
                      <a:pt x="3394" y="5967"/>
                      <a:pt x="3630" y="6026"/>
                    </a:cubicBezTo>
                    <a:cubicBezTo>
                      <a:pt x="4486" y="6203"/>
                      <a:pt x="5283" y="6350"/>
                      <a:pt x="5902" y="6350"/>
                    </a:cubicBezTo>
                    <a:cubicBezTo>
                      <a:pt x="6286" y="6350"/>
                      <a:pt x="6611" y="6291"/>
                      <a:pt x="6788" y="6114"/>
                    </a:cubicBezTo>
                    <a:cubicBezTo>
                      <a:pt x="7378" y="5613"/>
                      <a:pt x="7466" y="2780"/>
                      <a:pt x="7437" y="2219"/>
                    </a:cubicBezTo>
                    <a:cubicBezTo>
                      <a:pt x="7407" y="2131"/>
                      <a:pt x="7348" y="2042"/>
                      <a:pt x="7260" y="2042"/>
                    </a:cubicBezTo>
                    <a:cubicBezTo>
                      <a:pt x="7171" y="2072"/>
                      <a:pt x="7112" y="2131"/>
                      <a:pt x="7112" y="2219"/>
                    </a:cubicBezTo>
                    <a:cubicBezTo>
                      <a:pt x="7142" y="3105"/>
                      <a:pt x="6994" y="5524"/>
                      <a:pt x="6581" y="5878"/>
                    </a:cubicBezTo>
                    <a:cubicBezTo>
                      <a:pt x="6462" y="5988"/>
                      <a:pt x="6224" y="6030"/>
                      <a:pt x="5926" y="6030"/>
                    </a:cubicBezTo>
                    <a:cubicBezTo>
                      <a:pt x="5262" y="6030"/>
                      <a:pt x="4300" y="5823"/>
                      <a:pt x="3689" y="5701"/>
                    </a:cubicBezTo>
                    <a:cubicBezTo>
                      <a:pt x="3453" y="5672"/>
                      <a:pt x="3247" y="5613"/>
                      <a:pt x="3099" y="5583"/>
                    </a:cubicBezTo>
                    <a:cubicBezTo>
                      <a:pt x="1830" y="5377"/>
                      <a:pt x="650" y="5052"/>
                      <a:pt x="473" y="4137"/>
                    </a:cubicBezTo>
                    <a:cubicBezTo>
                      <a:pt x="325" y="3400"/>
                      <a:pt x="503" y="2514"/>
                      <a:pt x="650" y="1688"/>
                    </a:cubicBezTo>
                    <a:cubicBezTo>
                      <a:pt x="768" y="1157"/>
                      <a:pt x="857" y="626"/>
                      <a:pt x="857" y="154"/>
                    </a:cubicBezTo>
                    <a:cubicBezTo>
                      <a:pt x="886" y="65"/>
                      <a:pt x="798" y="6"/>
                      <a:pt x="709" y="6"/>
                    </a:cubicBezTo>
                    <a:cubicBezTo>
                      <a:pt x="701" y="2"/>
                      <a:pt x="693" y="1"/>
                      <a:pt x="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9"/>
              <p:cNvSpPr/>
              <p:nvPr/>
            </p:nvSpPr>
            <p:spPr>
              <a:xfrm>
                <a:off x="3062700" y="2761200"/>
                <a:ext cx="122500" cy="45400"/>
              </a:xfrm>
              <a:custGeom>
                <a:rect b="b" l="l" r="r" t="t"/>
                <a:pathLst>
                  <a:path extrusionOk="0" h="1816" w="4900">
                    <a:moveTo>
                      <a:pt x="4722" y="1"/>
                    </a:moveTo>
                    <a:cubicBezTo>
                      <a:pt x="4678" y="1"/>
                      <a:pt x="4634" y="16"/>
                      <a:pt x="4604" y="45"/>
                    </a:cubicBezTo>
                    <a:cubicBezTo>
                      <a:pt x="3626" y="995"/>
                      <a:pt x="1562" y="1496"/>
                      <a:pt x="369" y="1496"/>
                    </a:cubicBezTo>
                    <a:cubicBezTo>
                      <a:pt x="303" y="1496"/>
                      <a:pt x="239" y="1494"/>
                      <a:pt x="178" y="1491"/>
                    </a:cubicBezTo>
                    <a:cubicBezTo>
                      <a:pt x="89" y="1491"/>
                      <a:pt x="1" y="1550"/>
                      <a:pt x="1" y="1638"/>
                    </a:cubicBezTo>
                    <a:cubicBezTo>
                      <a:pt x="1" y="1727"/>
                      <a:pt x="60" y="1815"/>
                      <a:pt x="149" y="1815"/>
                    </a:cubicBezTo>
                    <a:lnTo>
                      <a:pt x="385" y="1815"/>
                    </a:lnTo>
                    <a:cubicBezTo>
                      <a:pt x="1624" y="1815"/>
                      <a:pt x="3778" y="1314"/>
                      <a:pt x="4840" y="281"/>
                    </a:cubicBezTo>
                    <a:cubicBezTo>
                      <a:pt x="4899" y="222"/>
                      <a:pt x="4899" y="134"/>
                      <a:pt x="4840" y="45"/>
                    </a:cubicBezTo>
                    <a:cubicBezTo>
                      <a:pt x="4811" y="16"/>
                      <a:pt x="4766" y="1"/>
                      <a:pt x="4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9"/>
              <p:cNvSpPr/>
              <p:nvPr/>
            </p:nvSpPr>
            <p:spPr>
              <a:xfrm>
                <a:off x="3067150" y="2843575"/>
                <a:ext cx="142375" cy="119425"/>
              </a:xfrm>
              <a:custGeom>
                <a:rect b="b" l="l" r="r" t="t"/>
                <a:pathLst>
                  <a:path extrusionOk="0" h="4777" w="5695">
                    <a:moveTo>
                      <a:pt x="194" y="1"/>
                    </a:moveTo>
                    <a:cubicBezTo>
                      <a:pt x="170" y="1"/>
                      <a:pt x="144" y="8"/>
                      <a:pt x="118" y="25"/>
                    </a:cubicBezTo>
                    <a:cubicBezTo>
                      <a:pt x="30" y="55"/>
                      <a:pt x="0" y="143"/>
                      <a:pt x="30" y="232"/>
                    </a:cubicBezTo>
                    <a:cubicBezTo>
                      <a:pt x="207" y="616"/>
                      <a:pt x="325" y="1206"/>
                      <a:pt x="413" y="1825"/>
                    </a:cubicBezTo>
                    <a:cubicBezTo>
                      <a:pt x="590" y="3006"/>
                      <a:pt x="826" y="4363"/>
                      <a:pt x="1741" y="4658"/>
                    </a:cubicBezTo>
                    <a:cubicBezTo>
                      <a:pt x="1977" y="4747"/>
                      <a:pt x="2302" y="4776"/>
                      <a:pt x="2626" y="4776"/>
                    </a:cubicBezTo>
                    <a:cubicBezTo>
                      <a:pt x="3718" y="4776"/>
                      <a:pt x="5046" y="4422"/>
                      <a:pt x="5636" y="4009"/>
                    </a:cubicBezTo>
                    <a:cubicBezTo>
                      <a:pt x="5695" y="3950"/>
                      <a:pt x="5695" y="3861"/>
                      <a:pt x="5665" y="3773"/>
                    </a:cubicBezTo>
                    <a:cubicBezTo>
                      <a:pt x="5629" y="3736"/>
                      <a:pt x="5581" y="3711"/>
                      <a:pt x="5529" y="3711"/>
                    </a:cubicBezTo>
                    <a:cubicBezTo>
                      <a:pt x="5497" y="3711"/>
                      <a:pt x="5463" y="3721"/>
                      <a:pt x="5429" y="3743"/>
                    </a:cubicBezTo>
                    <a:cubicBezTo>
                      <a:pt x="4914" y="4147"/>
                      <a:pt x="3648" y="4465"/>
                      <a:pt x="2655" y="4465"/>
                    </a:cubicBezTo>
                    <a:cubicBezTo>
                      <a:pt x="2342" y="4465"/>
                      <a:pt x="2056" y="4434"/>
                      <a:pt x="1829" y="4363"/>
                    </a:cubicBezTo>
                    <a:cubicBezTo>
                      <a:pt x="1092" y="4127"/>
                      <a:pt x="915" y="2888"/>
                      <a:pt x="738" y="1766"/>
                    </a:cubicBezTo>
                    <a:cubicBezTo>
                      <a:pt x="620" y="1117"/>
                      <a:pt x="531" y="497"/>
                      <a:pt x="325" y="84"/>
                    </a:cubicBezTo>
                    <a:cubicBezTo>
                      <a:pt x="304" y="43"/>
                      <a:pt x="253"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9"/>
              <p:cNvSpPr/>
              <p:nvPr/>
            </p:nvSpPr>
            <p:spPr>
              <a:xfrm>
                <a:off x="2990425" y="1884475"/>
                <a:ext cx="73050" cy="540750"/>
              </a:xfrm>
              <a:custGeom>
                <a:rect b="b" l="l" r="r" t="t"/>
                <a:pathLst>
                  <a:path extrusionOk="0" h="21630" w="2922">
                    <a:moveTo>
                      <a:pt x="148" y="0"/>
                    </a:moveTo>
                    <a:cubicBezTo>
                      <a:pt x="59" y="0"/>
                      <a:pt x="0" y="89"/>
                      <a:pt x="0" y="177"/>
                    </a:cubicBezTo>
                    <a:cubicBezTo>
                      <a:pt x="30" y="413"/>
                      <a:pt x="384" y="1299"/>
                      <a:pt x="1033" y="2863"/>
                    </a:cubicBezTo>
                    <a:cubicBezTo>
                      <a:pt x="1653" y="4338"/>
                      <a:pt x="2567" y="6580"/>
                      <a:pt x="2538" y="6876"/>
                    </a:cubicBezTo>
                    <a:cubicBezTo>
                      <a:pt x="2390" y="7318"/>
                      <a:pt x="1564" y="7407"/>
                      <a:pt x="974" y="7466"/>
                    </a:cubicBezTo>
                    <a:lnTo>
                      <a:pt x="915" y="7466"/>
                    </a:lnTo>
                    <a:cubicBezTo>
                      <a:pt x="856" y="7466"/>
                      <a:pt x="797" y="7525"/>
                      <a:pt x="767" y="7554"/>
                    </a:cubicBezTo>
                    <a:cubicBezTo>
                      <a:pt x="738" y="7613"/>
                      <a:pt x="767" y="7672"/>
                      <a:pt x="797" y="7731"/>
                    </a:cubicBezTo>
                    <a:cubicBezTo>
                      <a:pt x="1033" y="8056"/>
                      <a:pt x="1358" y="8262"/>
                      <a:pt x="1653" y="8498"/>
                    </a:cubicBezTo>
                    <a:cubicBezTo>
                      <a:pt x="2125" y="8823"/>
                      <a:pt x="2508" y="9089"/>
                      <a:pt x="2538" y="9649"/>
                    </a:cubicBezTo>
                    <a:cubicBezTo>
                      <a:pt x="2567" y="12836"/>
                      <a:pt x="826" y="19298"/>
                      <a:pt x="295" y="20980"/>
                    </a:cubicBezTo>
                    <a:cubicBezTo>
                      <a:pt x="236" y="20980"/>
                      <a:pt x="207" y="21039"/>
                      <a:pt x="177" y="21098"/>
                    </a:cubicBezTo>
                    <a:cubicBezTo>
                      <a:pt x="118" y="21423"/>
                      <a:pt x="89" y="21511"/>
                      <a:pt x="177" y="21600"/>
                    </a:cubicBezTo>
                    <a:cubicBezTo>
                      <a:pt x="207" y="21600"/>
                      <a:pt x="266" y="21629"/>
                      <a:pt x="295" y="21629"/>
                    </a:cubicBezTo>
                    <a:lnTo>
                      <a:pt x="354" y="21600"/>
                    </a:lnTo>
                    <a:cubicBezTo>
                      <a:pt x="708" y="21452"/>
                      <a:pt x="2892" y="13072"/>
                      <a:pt x="2862" y="9649"/>
                    </a:cubicBezTo>
                    <a:cubicBezTo>
                      <a:pt x="2833" y="8941"/>
                      <a:pt x="2331" y="8587"/>
                      <a:pt x="1830" y="8233"/>
                    </a:cubicBezTo>
                    <a:cubicBezTo>
                      <a:pt x="1623" y="8085"/>
                      <a:pt x="1417" y="7938"/>
                      <a:pt x="1240" y="7761"/>
                    </a:cubicBezTo>
                    <a:cubicBezTo>
                      <a:pt x="1889" y="7672"/>
                      <a:pt x="2656" y="7525"/>
                      <a:pt x="2862" y="6964"/>
                    </a:cubicBezTo>
                    <a:cubicBezTo>
                      <a:pt x="2921" y="6699"/>
                      <a:pt x="2538" y="5636"/>
                      <a:pt x="1328" y="2745"/>
                    </a:cubicBezTo>
                    <a:cubicBezTo>
                      <a:pt x="856" y="1564"/>
                      <a:pt x="325" y="354"/>
                      <a:pt x="325" y="148"/>
                    </a:cubicBezTo>
                    <a:cubicBezTo>
                      <a:pt x="325" y="59"/>
                      <a:pt x="236" y="0"/>
                      <a:pt x="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9"/>
              <p:cNvSpPr/>
              <p:nvPr/>
            </p:nvSpPr>
            <p:spPr>
              <a:xfrm>
                <a:off x="2919600" y="1861600"/>
                <a:ext cx="417550" cy="735500"/>
              </a:xfrm>
              <a:custGeom>
                <a:rect b="b" l="l" r="r" t="t"/>
                <a:pathLst>
                  <a:path extrusionOk="0" h="29420" w="16702">
                    <a:moveTo>
                      <a:pt x="4515" y="1"/>
                    </a:moveTo>
                    <a:lnTo>
                      <a:pt x="4515" y="1"/>
                    </a:lnTo>
                    <a:cubicBezTo>
                      <a:pt x="7672" y="7289"/>
                      <a:pt x="7053" y="19298"/>
                      <a:pt x="7053" y="19298"/>
                    </a:cubicBezTo>
                    <a:lnTo>
                      <a:pt x="1" y="22220"/>
                    </a:lnTo>
                    <a:lnTo>
                      <a:pt x="1" y="29419"/>
                    </a:lnTo>
                    <a:cubicBezTo>
                      <a:pt x="9236" y="28357"/>
                      <a:pt x="14990" y="24698"/>
                      <a:pt x="14990" y="24698"/>
                    </a:cubicBezTo>
                    <a:cubicBezTo>
                      <a:pt x="16702" y="17026"/>
                      <a:pt x="11213" y="7466"/>
                      <a:pt x="11213" y="7466"/>
                    </a:cubicBezTo>
                    <a:cubicBezTo>
                      <a:pt x="8174" y="739"/>
                      <a:pt x="4515" y="1"/>
                      <a:pt x="45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9"/>
              <p:cNvSpPr/>
              <p:nvPr/>
            </p:nvSpPr>
            <p:spPr>
              <a:xfrm>
                <a:off x="3061975" y="2247400"/>
                <a:ext cx="119525" cy="191825"/>
              </a:xfrm>
              <a:custGeom>
                <a:rect b="b" l="l" r="r" t="t"/>
                <a:pathLst>
                  <a:path extrusionOk="0" h="7673" w="4781">
                    <a:moveTo>
                      <a:pt x="2892" y="1"/>
                    </a:moveTo>
                    <a:cubicBezTo>
                      <a:pt x="0" y="2332"/>
                      <a:pt x="945" y="4958"/>
                      <a:pt x="945" y="4958"/>
                    </a:cubicBezTo>
                    <a:lnTo>
                      <a:pt x="2155" y="7673"/>
                    </a:lnTo>
                    <a:cubicBezTo>
                      <a:pt x="4781" y="6197"/>
                      <a:pt x="2922" y="1270"/>
                      <a:pt x="2922" y="1270"/>
                    </a:cubicBezTo>
                    <a:lnTo>
                      <a:pt x="2892" y="1"/>
                    </a:ln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9"/>
              <p:cNvSpPr/>
              <p:nvPr/>
            </p:nvSpPr>
            <p:spPr>
              <a:xfrm>
                <a:off x="2578800" y="1866025"/>
                <a:ext cx="650650" cy="712325"/>
              </a:xfrm>
              <a:custGeom>
                <a:rect b="b" l="l" r="r" t="t"/>
                <a:pathLst>
                  <a:path extrusionOk="0" h="28493" w="26026">
                    <a:moveTo>
                      <a:pt x="6315" y="1"/>
                    </a:moveTo>
                    <a:cubicBezTo>
                      <a:pt x="384" y="1712"/>
                      <a:pt x="0" y="6640"/>
                      <a:pt x="0" y="6640"/>
                    </a:cubicBezTo>
                    <a:cubicBezTo>
                      <a:pt x="561" y="16200"/>
                      <a:pt x="7820" y="27708"/>
                      <a:pt x="7820" y="27708"/>
                    </a:cubicBezTo>
                    <a:cubicBezTo>
                      <a:pt x="9658" y="28295"/>
                      <a:pt x="12181" y="28493"/>
                      <a:pt x="14746" y="28493"/>
                    </a:cubicBezTo>
                    <a:cubicBezTo>
                      <a:pt x="20045" y="28493"/>
                      <a:pt x="25524" y="27649"/>
                      <a:pt x="25524" y="27649"/>
                    </a:cubicBezTo>
                    <a:cubicBezTo>
                      <a:pt x="26026" y="24905"/>
                      <a:pt x="23665" y="21777"/>
                      <a:pt x="23665" y="21777"/>
                    </a:cubicBezTo>
                    <a:lnTo>
                      <a:pt x="12895" y="20479"/>
                    </a:lnTo>
                    <a:cubicBezTo>
                      <a:pt x="12334" y="6286"/>
                      <a:pt x="6315" y="1"/>
                      <a:pt x="63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9"/>
              <p:cNvSpPr/>
              <p:nvPr/>
            </p:nvSpPr>
            <p:spPr>
              <a:xfrm>
                <a:off x="2780925" y="2331350"/>
                <a:ext cx="228700" cy="93175"/>
              </a:xfrm>
              <a:custGeom>
                <a:rect b="b" l="l" r="r" t="t"/>
                <a:pathLst>
                  <a:path extrusionOk="0" h="3727" w="9148">
                    <a:moveTo>
                      <a:pt x="3787" y="1"/>
                    </a:moveTo>
                    <a:cubicBezTo>
                      <a:pt x="3527" y="1"/>
                      <a:pt x="3286" y="43"/>
                      <a:pt x="3098" y="154"/>
                    </a:cubicBezTo>
                    <a:lnTo>
                      <a:pt x="620" y="2544"/>
                    </a:lnTo>
                    <a:lnTo>
                      <a:pt x="0" y="3135"/>
                    </a:lnTo>
                    <a:cubicBezTo>
                      <a:pt x="933" y="3564"/>
                      <a:pt x="1708" y="3726"/>
                      <a:pt x="2348" y="3726"/>
                    </a:cubicBezTo>
                    <a:cubicBezTo>
                      <a:pt x="4301" y="3726"/>
                      <a:pt x="4987" y="2220"/>
                      <a:pt x="4987" y="2220"/>
                    </a:cubicBezTo>
                    <a:lnTo>
                      <a:pt x="9147" y="2397"/>
                    </a:lnTo>
                    <a:lnTo>
                      <a:pt x="5666" y="449"/>
                    </a:lnTo>
                    <a:cubicBezTo>
                      <a:pt x="5666" y="449"/>
                      <a:pt x="4630" y="1"/>
                      <a:pt x="3787" y="1"/>
                    </a:cubicBez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9"/>
              <p:cNvSpPr/>
              <p:nvPr/>
            </p:nvSpPr>
            <p:spPr>
              <a:xfrm>
                <a:off x="2865000" y="1682350"/>
                <a:ext cx="197725" cy="164600"/>
              </a:xfrm>
              <a:custGeom>
                <a:rect b="b" l="l" r="r" t="t"/>
                <a:pathLst>
                  <a:path extrusionOk="0" h="6584" w="7909">
                    <a:moveTo>
                      <a:pt x="3955" y="0"/>
                    </a:moveTo>
                    <a:cubicBezTo>
                      <a:pt x="2981" y="30"/>
                      <a:pt x="2509" y="590"/>
                      <a:pt x="1830" y="1151"/>
                    </a:cubicBezTo>
                    <a:cubicBezTo>
                      <a:pt x="1240" y="1653"/>
                      <a:pt x="591" y="2007"/>
                      <a:pt x="326" y="2774"/>
                    </a:cubicBezTo>
                    <a:cubicBezTo>
                      <a:pt x="1" y="3807"/>
                      <a:pt x="208" y="5105"/>
                      <a:pt x="1093" y="5813"/>
                    </a:cubicBezTo>
                    <a:cubicBezTo>
                      <a:pt x="1807" y="6390"/>
                      <a:pt x="2829" y="6584"/>
                      <a:pt x="3752" y="6584"/>
                    </a:cubicBezTo>
                    <a:cubicBezTo>
                      <a:pt x="3820" y="6584"/>
                      <a:pt x="3888" y="6583"/>
                      <a:pt x="3955" y="6580"/>
                    </a:cubicBezTo>
                    <a:cubicBezTo>
                      <a:pt x="4013" y="6582"/>
                      <a:pt x="4071" y="6583"/>
                      <a:pt x="4131" y="6583"/>
                    </a:cubicBezTo>
                    <a:cubicBezTo>
                      <a:pt x="5035" y="6583"/>
                      <a:pt x="6068" y="6367"/>
                      <a:pt x="6788" y="5813"/>
                    </a:cubicBezTo>
                    <a:cubicBezTo>
                      <a:pt x="7673" y="5105"/>
                      <a:pt x="7909" y="3807"/>
                      <a:pt x="7555" y="2774"/>
                    </a:cubicBezTo>
                    <a:cubicBezTo>
                      <a:pt x="7319" y="2007"/>
                      <a:pt x="6640" y="1653"/>
                      <a:pt x="6050" y="1151"/>
                    </a:cubicBezTo>
                    <a:cubicBezTo>
                      <a:pt x="5371" y="590"/>
                      <a:pt x="4899" y="30"/>
                      <a:pt x="39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9"/>
              <p:cNvSpPr/>
              <p:nvPr/>
            </p:nvSpPr>
            <p:spPr>
              <a:xfrm>
                <a:off x="2923300" y="1690450"/>
                <a:ext cx="80425" cy="20700"/>
              </a:xfrm>
              <a:custGeom>
                <a:rect b="b" l="l" r="r" t="t"/>
                <a:pathLst>
                  <a:path extrusionOk="0" fill="none" h="828" w="3217">
                    <a:moveTo>
                      <a:pt x="0" y="827"/>
                    </a:moveTo>
                    <a:cubicBezTo>
                      <a:pt x="502" y="385"/>
                      <a:pt x="915" y="30"/>
                      <a:pt x="1623" y="1"/>
                    </a:cubicBezTo>
                    <a:cubicBezTo>
                      <a:pt x="2302" y="30"/>
                      <a:pt x="2715" y="385"/>
                      <a:pt x="3216" y="827"/>
                    </a:cubicBezTo>
                  </a:path>
                </a:pathLst>
              </a:custGeom>
              <a:noFill/>
              <a:ln cap="flat" cmpd="sng" w="4425">
                <a:solidFill>
                  <a:schemeClr val="lt1"/>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9"/>
              <p:cNvSpPr/>
              <p:nvPr/>
            </p:nvSpPr>
            <p:spPr>
              <a:xfrm>
                <a:off x="2946150" y="1706700"/>
                <a:ext cx="34700" cy="8875"/>
              </a:xfrm>
              <a:custGeom>
                <a:rect b="b" l="l" r="r" t="t"/>
                <a:pathLst>
                  <a:path extrusionOk="0" fill="none" h="355" w="1388">
                    <a:moveTo>
                      <a:pt x="1" y="354"/>
                    </a:moveTo>
                    <a:cubicBezTo>
                      <a:pt x="237" y="148"/>
                      <a:pt x="414" y="0"/>
                      <a:pt x="709" y="0"/>
                    </a:cubicBezTo>
                    <a:cubicBezTo>
                      <a:pt x="1004" y="0"/>
                      <a:pt x="1152" y="148"/>
                      <a:pt x="1388" y="354"/>
                    </a:cubicBezTo>
                  </a:path>
                </a:pathLst>
              </a:custGeom>
              <a:noFill/>
              <a:ln cap="flat" cmpd="sng" w="4425">
                <a:solidFill>
                  <a:schemeClr val="lt1"/>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9"/>
              <p:cNvSpPr/>
              <p:nvPr/>
            </p:nvSpPr>
            <p:spPr>
              <a:xfrm>
                <a:off x="3038375" y="1750225"/>
                <a:ext cx="22875" cy="7400"/>
              </a:xfrm>
              <a:custGeom>
                <a:rect b="b" l="l" r="r" t="t"/>
                <a:pathLst>
                  <a:path extrusionOk="0" h="296" w="915">
                    <a:moveTo>
                      <a:pt x="0" y="0"/>
                    </a:moveTo>
                    <a:lnTo>
                      <a:pt x="0" y="295"/>
                    </a:lnTo>
                    <a:lnTo>
                      <a:pt x="915" y="295"/>
                    </a:lnTo>
                    <a:lnTo>
                      <a:pt x="915" y="0"/>
                    </a:lnTo>
                    <a:close/>
                  </a:path>
                </a:pathLst>
              </a:custGeom>
              <a:solidFill>
                <a:srgbClr val="84A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9"/>
              <p:cNvSpPr/>
              <p:nvPr/>
            </p:nvSpPr>
            <p:spPr>
              <a:xfrm>
                <a:off x="3038375" y="1792250"/>
                <a:ext cx="22875" cy="7400"/>
              </a:xfrm>
              <a:custGeom>
                <a:rect b="b" l="l" r="r" t="t"/>
                <a:pathLst>
                  <a:path extrusionOk="0" h="296" w="915">
                    <a:moveTo>
                      <a:pt x="0" y="1"/>
                    </a:moveTo>
                    <a:lnTo>
                      <a:pt x="0" y="296"/>
                    </a:lnTo>
                    <a:lnTo>
                      <a:pt x="915" y="296"/>
                    </a:lnTo>
                    <a:lnTo>
                      <a:pt x="915" y="1"/>
                    </a:lnTo>
                    <a:close/>
                  </a:path>
                </a:pathLst>
              </a:custGeom>
              <a:solidFill>
                <a:srgbClr val="84A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9"/>
              <p:cNvSpPr/>
              <p:nvPr/>
            </p:nvSpPr>
            <p:spPr>
              <a:xfrm>
                <a:off x="2791250" y="1669800"/>
                <a:ext cx="108450" cy="73800"/>
              </a:xfrm>
              <a:custGeom>
                <a:rect b="b" l="l" r="r" t="t"/>
                <a:pathLst>
                  <a:path extrusionOk="0" h="2952" w="4338">
                    <a:moveTo>
                      <a:pt x="148" y="1"/>
                    </a:moveTo>
                    <a:lnTo>
                      <a:pt x="0" y="237"/>
                    </a:lnTo>
                    <a:lnTo>
                      <a:pt x="4190" y="2951"/>
                    </a:lnTo>
                    <a:lnTo>
                      <a:pt x="4338" y="2715"/>
                    </a:lnTo>
                    <a:lnTo>
                      <a:pt x="148" y="1"/>
                    </a:lnTo>
                    <a:close/>
                  </a:path>
                </a:pathLst>
              </a:custGeom>
              <a:solidFill>
                <a:srgbClr val="84A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9"/>
              <p:cNvSpPr/>
              <p:nvPr/>
            </p:nvSpPr>
            <p:spPr>
              <a:xfrm>
                <a:off x="2763950" y="1724400"/>
                <a:ext cx="116575" cy="57550"/>
              </a:xfrm>
              <a:custGeom>
                <a:rect b="b" l="l" r="r" t="t"/>
                <a:pathLst>
                  <a:path extrusionOk="0" h="2302" w="4663">
                    <a:moveTo>
                      <a:pt x="118" y="0"/>
                    </a:moveTo>
                    <a:lnTo>
                      <a:pt x="0" y="236"/>
                    </a:lnTo>
                    <a:lnTo>
                      <a:pt x="4545" y="2302"/>
                    </a:lnTo>
                    <a:lnTo>
                      <a:pt x="4663" y="2036"/>
                    </a:lnTo>
                    <a:lnTo>
                      <a:pt x="118" y="0"/>
                    </a:lnTo>
                    <a:close/>
                  </a:path>
                </a:pathLst>
              </a:custGeom>
              <a:solidFill>
                <a:srgbClr val="84A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9"/>
              <p:cNvSpPr/>
              <p:nvPr/>
            </p:nvSpPr>
            <p:spPr>
              <a:xfrm>
                <a:off x="2785350" y="1883725"/>
                <a:ext cx="65675" cy="466250"/>
              </a:xfrm>
              <a:custGeom>
                <a:rect b="b" l="l" r="r" t="t"/>
                <a:pathLst>
                  <a:path extrusionOk="0" h="18650" w="2627">
                    <a:moveTo>
                      <a:pt x="148" y="1"/>
                    </a:moveTo>
                    <a:cubicBezTo>
                      <a:pt x="59" y="1"/>
                      <a:pt x="0" y="89"/>
                      <a:pt x="0" y="178"/>
                    </a:cubicBezTo>
                    <a:cubicBezTo>
                      <a:pt x="30" y="325"/>
                      <a:pt x="59" y="916"/>
                      <a:pt x="59" y="1653"/>
                    </a:cubicBezTo>
                    <a:cubicBezTo>
                      <a:pt x="177" y="4870"/>
                      <a:pt x="266" y="6669"/>
                      <a:pt x="413" y="6935"/>
                    </a:cubicBezTo>
                    <a:cubicBezTo>
                      <a:pt x="663" y="7344"/>
                      <a:pt x="1176" y="7421"/>
                      <a:pt x="1696" y="7421"/>
                    </a:cubicBezTo>
                    <a:cubicBezTo>
                      <a:pt x="1850" y="7421"/>
                      <a:pt x="2005" y="7414"/>
                      <a:pt x="2154" y="7407"/>
                    </a:cubicBezTo>
                    <a:lnTo>
                      <a:pt x="2154" y="7407"/>
                    </a:lnTo>
                    <a:cubicBezTo>
                      <a:pt x="2007" y="7614"/>
                      <a:pt x="1830" y="7791"/>
                      <a:pt x="1653" y="7997"/>
                    </a:cubicBezTo>
                    <a:cubicBezTo>
                      <a:pt x="1239" y="8410"/>
                      <a:pt x="826" y="8883"/>
                      <a:pt x="944" y="9561"/>
                    </a:cubicBezTo>
                    <a:cubicBezTo>
                      <a:pt x="974" y="9738"/>
                      <a:pt x="1003" y="10092"/>
                      <a:pt x="1033" y="10594"/>
                    </a:cubicBezTo>
                    <a:cubicBezTo>
                      <a:pt x="1062" y="11037"/>
                      <a:pt x="1092" y="11597"/>
                      <a:pt x="1092" y="12187"/>
                    </a:cubicBezTo>
                    <a:cubicBezTo>
                      <a:pt x="1180" y="13987"/>
                      <a:pt x="1269" y="16436"/>
                      <a:pt x="1476" y="18649"/>
                    </a:cubicBezTo>
                    <a:cubicBezTo>
                      <a:pt x="1594" y="18620"/>
                      <a:pt x="1682" y="18620"/>
                      <a:pt x="1800" y="18590"/>
                    </a:cubicBezTo>
                    <a:cubicBezTo>
                      <a:pt x="1594" y="16377"/>
                      <a:pt x="1505" y="13958"/>
                      <a:pt x="1417" y="12158"/>
                    </a:cubicBezTo>
                    <a:cubicBezTo>
                      <a:pt x="1358" y="10830"/>
                      <a:pt x="1328" y="9856"/>
                      <a:pt x="1269" y="9502"/>
                    </a:cubicBezTo>
                    <a:cubicBezTo>
                      <a:pt x="1180" y="8971"/>
                      <a:pt x="1505" y="8617"/>
                      <a:pt x="1889" y="8204"/>
                    </a:cubicBezTo>
                    <a:cubicBezTo>
                      <a:pt x="2154" y="7938"/>
                      <a:pt x="2420" y="7643"/>
                      <a:pt x="2597" y="7289"/>
                    </a:cubicBezTo>
                    <a:cubicBezTo>
                      <a:pt x="2626" y="7230"/>
                      <a:pt x="2597" y="7171"/>
                      <a:pt x="2567" y="7112"/>
                    </a:cubicBezTo>
                    <a:cubicBezTo>
                      <a:pt x="2538" y="7083"/>
                      <a:pt x="2479" y="7053"/>
                      <a:pt x="2420" y="7053"/>
                    </a:cubicBezTo>
                    <a:lnTo>
                      <a:pt x="2361" y="7053"/>
                    </a:lnTo>
                    <a:cubicBezTo>
                      <a:pt x="2145" y="7075"/>
                      <a:pt x="1898" y="7096"/>
                      <a:pt x="1660" y="7096"/>
                    </a:cubicBezTo>
                    <a:cubicBezTo>
                      <a:pt x="1246" y="7096"/>
                      <a:pt x="858" y="7031"/>
                      <a:pt x="708" y="6788"/>
                    </a:cubicBezTo>
                    <a:cubicBezTo>
                      <a:pt x="561" y="6492"/>
                      <a:pt x="443" y="3217"/>
                      <a:pt x="384" y="1653"/>
                    </a:cubicBezTo>
                    <a:cubicBezTo>
                      <a:pt x="354" y="857"/>
                      <a:pt x="354" y="296"/>
                      <a:pt x="325" y="148"/>
                    </a:cubicBezTo>
                    <a:cubicBezTo>
                      <a:pt x="325" y="60"/>
                      <a:pt x="236"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9"/>
              <p:cNvSpPr/>
              <p:nvPr/>
            </p:nvSpPr>
            <p:spPr>
              <a:xfrm>
                <a:off x="2794200" y="1835875"/>
                <a:ext cx="34200" cy="256050"/>
              </a:xfrm>
              <a:custGeom>
                <a:rect b="b" l="l" r="r" t="t"/>
                <a:pathLst>
                  <a:path extrusionOk="0" h="10242" w="1368">
                    <a:moveTo>
                      <a:pt x="1363" y="0"/>
                    </a:moveTo>
                    <a:cubicBezTo>
                      <a:pt x="1354" y="0"/>
                      <a:pt x="1328" y="26"/>
                      <a:pt x="1328" y="26"/>
                    </a:cubicBezTo>
                    <a:cubicBezTo>
                      <a:pt x="1299" y="56"/>
                      <a:pt x="1299" y="56"/>
                      <a:pt x="1269" y="85"/>
                    </a:cubicBezTo>
                    <a:cubicBezTo>
                      <a:pt x="1240" y="115"/>
                      <a:pt x="1181" y="174"/>
                      <a:pt x="1151" y="203"/>
                    </a:cubicBezTo>
                    <a:cubicBezTo>
                      <a:pt x="1092" y="292"/>
                      <a:pt x="1033" y="351"/>
                      <a:pt x="974" y="439"/>
                    </a:cubicBezTo>
                    <a:cubicBezTo>
                      <a:pt x="826" y="646"/>
                      <a:pt x="708" y="853"/>
                      <a:pt x="620" y="1059"/>
                    </a:cubicBezTo>
                    <a:cubicBezTo>
                      <a:pt x="531" y="1295"/>
                      <a:pt x="472" y="1531"/>
                      <a:pt x="413" y="1738"/>
                    </a:cubicBezTo>
                    <a:cubicBezTo>
                      <a:pt x="384" y="1885"/>
                      <a:pt x="354" y="2003"/>
                      <a:pt x="325" y="2151"/>
                    </a:cubicBezTo>
                    <a:cubicBezTo>
                      <a:pt x="266" y="2387"/>
                      <a:pt x="236" y="2623"/>
                      <a:pt x="236" y="2859"/>
                    </a:cubicBezTo>
                    <a:cubicBezTo>
                      <a:pt x="207" y="2918"/>
                      <a:pt x="207" y="2948"/>
                      <a:pt x="207" y="3007"/>
                    </a:cubicBezTo>
                    <a:cubicBezTo>
                      <a:pt x="0" y="5338"/>
                      <a:pt x="89" y="7698"/>
                      <a:pt x="413" y="10000"/>
                    </a:cubicBezTo>
                    <a:cubicBezTo>
                      <a:pt x="443" y="10088"/>
                      <a:pt x="443" y="10177"/>
                      <a:pt x="443" y="10236"/>
                    </a:cubicBezTo>
                    <a:cubicBezTo>
                      <a:pt x="443" y="10240"/>
                      <a:pt x="449" y="10242"/>
                      <a:pt x="459" y="10242"/>
                    </a:cubicBezTo>
                    <a:cubicBezTo>
                      <a:pt x="521" y="10242"/>
                      <a:pt x="738" y="10177"/>
                      <a:pt x="738" y="10177"/>
                    </a:cubicBezTo>
                    <a:lnTo>
                      <a:pt x="767" y="10177"/>
                    </a:lnTo>
                    <a:cubicBezTo>
                      <a:pt x="767" y="10088"/>
                      <a:pt x="738" y="10000"/>
                      <a:pt x="738" y="9911"/>
                    </a:cubicBezTo>
                    <a:cubicBezTo>
                      <a:pt x="413" y="7639"/>
                      <a:pt x="325" y="5338"/>
                      <a:pt x="561" y="3036"/>
                    </a:cubicBezTo>
                    <a:cubicBezTo>
                      <a:pt x="561" y="2771"/>
                      <a:pt x="590" y="2534"/>
                      <a:pt x="649" y="2269"/>
                    </a:cubicBezTo>
                    <a:cubicBezTo>
                      <a:pt x="708" y="1826"/>
                      <a:pt x="826" y="1413"/>
                      <a:pt x="1004" y="1000"/>
                    </a:cubicBezTo>
                    <a:cubicBezTo>
                      <a:pt x="1092" y="853"/>
                      <a:pt x="1181" y="735"/>
                      <a:pt x="1240" y="558"/>
                    </a:cubicBezTo>
                    <a:cubicBezTo>
                      <a:pt x="1269" y="439"/>
                      <a:pt x="1269" y="292"/>
                      <a:pt x="1328" y="144"/>
                    </a:cubicBezTo>
                    <a:cubicBezTo>
                      <a:pt x="1328" y="115"/>
                      <a:pt x="1358" y="56"/>
                      <a:pt x="1358" y="26"/>
                    </a:cubicBezTo>
                    <a:cubicBezTo>
                      <a:pt x="1367" y="7"/>
                      <a:pt x="1367" y="0"/>
                      <a:pt x="1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9"/>
              <p:cNvSpPr/>
              <p:nvPr/>
            </p:nvSpPr>
            <p:spPr>
              <a:xfrm>
                <a:off x="2745500" y="2085650"/>
                <a:ext cx="85600" cy="252325"/>
              </a:xfrm>
              <a:custGeom>
                <a:rect b="b" l="l" r="r" t="t"/>
                <a:pathLst>
                  <a:path extrusionOk="0" h="10093" w="3424">
                    <a:moveTo>
                      <a:pt x="2337" y="1"/>
                    </a:moveTo>
                    <a:cubicBezTo>
                      <a:pt x="2325" y="1"/>
                      <a:pt x="2313" y="3"/>
                      <a:pt x="2302" y="9"/>
                    </a:cubicBezTo>
                    <a:cubicBezTo>
                      <a:pt x="856" y="333"/>
                      <a:pt x="207" y="1750"/>
                      <a:pt x="60" y="2901"/>
                    </a:cubicBezTo>
                    <a:cubicBezTo>
                      <a:pt x="1" y="3255"/>
                      <a:pt x="1" y="3638"/>
                      <a:pt x="30" y="3992"/>
                    </a:cubicBezTo>
                    <a:cubicBezTo>
                      <a:pt x="89" y="4582"/>
                      <a:pt x="237" y="5143"/>
                      <a:pt x="355" y="5674"/>
                    </a:cubicBezTo>
                    <a:lnTo>
                      <a:pt x="1004" y="8566"/>
                    </a:lnTo>
                    <a:cubicBezTo>
                      <a:pt x="1063" y="8861"/>
                      <a:pt x="1152" y="9156"/>
                      <a:pt x="1299" y="9422"/>
                    </a:cubicBezTo>
                    <a:cubicBezTo>
                      <a:pt x="1476" y="9746"/>
                      <a:pt x="1801" y="10012"/>
                      <a:pt x="2096" y="10071"/>
                    </a:cubicBezTo>
                    <a:cubicBezTo>
                      <a:pt x="2184" y="10086"/>
                      <a:pt x="2265" y="10093"/>
                      <a:pt x="2339" y="10093"/>
                    </a:cubicBezTo>
                    <a:cubicBezTo>
                      <a:pt x="2413" y="10093"/>
                      <a:pt x="2479" y="10086"/>
                      <a:pt x="2538" y="10071"/>
                    </a:cubicBezTo>
                    <a:cubicBezTo>
                      <a:pt x="2686" y="10041"/>
                      <a:pt x="2833" y="9982"/>
                      <a:pt x="2952" y="9923"/>
                    </a:cubicBezTo>
                    <a:cubicBezTo>
                      <a:pt x="3070" y="9894"/>
                      <a:pt x="3188" y="9835"/>
                      <a:pt x="3306" y="9805"/>
                    </a:cubicBezTo>
                    <a:cubicBezTo>
                      <a:pt x="3365" y="9805"/>
                      <a:pt x="3424" y="9717"/>
                      <a:pt x="3394" y="9658"/>
                    </a:cubicBezTo>
                    <a:cubicBezTo>
                      <a:pt x="3365" y="9569"/>
                      <a:pt x="3306" y="9540"/>
                      <a:pt x="3247" y="9540"/>
                    </a:cubicBezTo>
                    <a:lnTo>
                      <a:pt x="3217" y="9540"/>
                    </a:lnTo>
                    <a:cubicBezTo>
                      <a:pt x="3099" y="9569"/>
                      <a:pt x="2981" y="9628"/>
                      <a:pt x="2863" y="9687"/>
                    </a:cubicBezTo>
                    <a:cubicBezTo>
                      <a:pt x="2680" y="9756"/>
                      <a:pt x="2497" y="9824"/>
                      <a:pt x="2314" y="9824"/>
                    </a:cubicBezTo>
                    <a:cubicBezTo>
                      <a:pt x="2261" y="9824"/>
                      <a:pt x="2208" y="9819"/>
                      <a:pt x="2155" y="9805"/>
                    </a:cubicBezTo>
                    <a:cubicBezTo>
                      <a:pt x="1919" y="9776"/>
                      <a:pt x="1683" y="9569"/>
                      <a:pt x="1535" y="9304"/>
                    </a:cubicBezTo>
                    <a:cubicBezTo>
                      <a:pt x="1388" y="9068"/>
                      <a:pt x="1329" y="8773"/>
                      <a:pt x="1270" y="8507"/>
                    </a:cubicBezTo>
                    <a:lnTo>
                      <a:pt x="591" y="5615"/>
                    </a:lnTo>
                    <a:cubicBezTo>
                      <a:pt x="473" y="5055"/>
                      <a:pt x="355" y="4464"/>
                      <a:pt x="296" y="3845"/>
                    </a:cubicBezTo>
                    <a:cubicBezTo>
                      <a:pt x="266" y="3550"/>
                      <a:pt x="296" y="3225"/>
                      <a:pt x="325" y="2930"/>
                    </a:cubicBezTo>
                    <a:cubicBezTo>
                      <a:pt x="443" y="1868"/>
                      <a:pt x="1063" y="569"/>
                      <a:pt x="2361" y="274"/>
                    </a:cubicBezTo>
                    <a:cubicBezTo>
                      <a:pt x="2450" y="245"/>
                      <a:pt x="2479" y="186"/>
                      <a:pt x="2479" y="97"/>
                    </a:cubicBezTo>
                    <a:cubicBezTo>
                      <a:pt x="2455" y="49"/>
                      <a:pt x="2392" y="1"/>
                      <a:pt x="2337" y="1"/>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9"/>
              <p:cNvSpPr/>
              <p:nvPr/>
            </p:nvSpPr>
            <p:spPr>
              <a:xfrm>
                <a:off x="2746975" y="2186175"/>
                <a:ext cx="84125" cy="151800"/>
              </a:xfrm>
              <a:custGeom>
                <a:rect b="b" l="l" r="r" t="t"/>
                <a:pathLst>
                  <a:path extrusionOk="0" h="6072" w="3365">
                    <a:moveTo>
                      <a:pt x="266" y="1"/>
                    </a:moveTo>
                    <a:lnTo>
                      <a:pt x="1" y="60"/>
                    </a:lnTo>
                    <a:cubicBezTo>
                      <a:pt x="60" y="620"/>
                      <a:pt x="178" y="1152"/>
                      <a:pt x="296" y="1653"/>
                    </a:cubicBezTo>
                    <a:lnTo>
                      <a:pt x="945" y="4545"/>
                    </a:lnTo>
                    <a:cubicBezTo>
                      <a:pt x="1004" y="4840"/>
                      <a:pt x="1093" y="5135"/>
                      <a:pt x="1240" y="5401"/>
                    </a:cubicBezTo>
                    <a:cubicBezTo>
                      <a:pt x="1417" y="5725"/>
                      <a:pt x="1742" y="5991"/>
                      <a:pt x="2037" y="6050"/>
                    </a:cubicBezTo>
                    <a:cubicBezTo>
                      <a:pt x="2111" y="6065"/>
                      <a:pt x="2184" y="6072"/>
                      <a:pt x="2258" y="6072"/>
                    </a:cubicBezTo>
                    <a:cubicBezTo>
                      <a:pt x="2332" y="6072"/>
                      <a:pt x="2406" y="6065"/>
                      <a:pt x="2479" y="6050"/>
                    </a:cubicBezTo>
                    <a:cubicBezTo>
                      <a:pt x="2627" y="6020"/>
                      <a:pt x="2774" y="5961"/>
                      <a:pt x="2893" y="5902"/>
                    </a:cubicBezTo>
                    <a:cubicBezTo>
                      <a:pt x="3011" y="5873"/>
                      <a:pt x="3129" y="5814"/>
                      <a:pt x="3247" y="5784"/>
                    </a:cubicBezTo>
                    <a:cubicBezTo>
                      <a:pt x="3306" y="5784"/>
                      <a:pt x="3365" y="5696"/>
                      <a:pt x="3335" y="5637"/>
                    </a:cubicBezTo>
                    <a:cubicBezTo>
                      <a:pt x="3306" y="5548"/>
                      <a:pt x="3247" y="5519"/>
                      <a:pt x="3188" y="5519"/>
                    </a:cubicBezTo>
                    <a:lnTo>
                      <a:pt x="3158" y="5519"/>
                    </a:lnTo>
                    <a:cubicBezTo>
                      <a:pt x="3040" y="5548"/>
                      <a:pt x="2922" y="5607"/>
                      <a:pt x="2804" y="5666"/>
                    </a:cubicBezTo>
                    <a:cubicBezTo>
                      <a:pt x="2621" y="5735"/>
                      <a:pt x="2438" y="5803"/>
                      <a:pt x="2255" y="5803"/>
                    </a:cubicBezTo>
                    <a:cubicBezTo>
                      <a:pt x="2202" y="5803"/>
                      <a:pt x="2149" y="5798"/>
                      <a:pt x="2096" y="5784"/>
                    </a:cubicBezTo>
                    <a:cubicBezTo>
                      <a:pt x="1860" y="5755"/>
                      <a:pt x="1624" y="5548"/>
                      <a:pt x="1476" y="5283"/>
                    </a:cubicBezTo>
                    <a:cubicBezTo>
                      <a:pt x="1329" y="5047"/>
                      <a:pt x="1270" y="4752"/>
                      <a:pt x="1211" y="4486"/>
                    </a:cubicBezTo>
                    <a:lnTo>
                      <a:pt x="532" y="1594"/>
                    </a:lnTo>
                    <a:cubicBezTo>
                      <a:pt x="443" y="1093"/>
                      <a:pt x="325" y="532"/>
                      <a:pt x="266" y="1"/>
                    </a:cubicBezTo>
                    <a:close/>
                  </a:path>
                </a:pathLst>
              </a:custGeom>
              <a:solidFill>
                <a:srgbClr val="BAB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9"/>
              <p:cNvSpPr/>
              <p:nvPr/>
            </p:nvSpPr>
            <p:spPr>
              <a:xfrm>
                <a:off x="2808950" y="2314000"/>
                <a:ext cx="39125" cy="22025"/>
              </a:xfrm>
              <a:custGeom>
                <a:rect b="b" l="l" r="r" t="t"/>
                <a:pathLst>
                  <a:path extrusionOk="0" h="881" w="1565">
                    <a:moveTo>
                      <a:pt x="1018" y="0"/>
                    </a:moveTo>
                    <a:cubicBezTo>
                      <a:pt x="837" y="0"/>
                      <a:pt x="651" y="100"/>
                      <a:pt x="532" y="199"/>
                    </a:cubicBezTo>
                    <a:cubicBezTo>
                      <a:pt x="473" y="229"/>
                      <a:pt x="443" y="288"/>
                      <a:pt x="384" y="347"/>
                    </a:cubicBezTo>
                    <a:cubicBezTo>
                      <a:pt x="207" y="524"/>
                      <a:pt x="0" y="789"/>
                      <a:pt x="295" y="819"/>
                    </a:cubicBezTo>
                    <a:cubicBezTo>
                      <a:pt x="460" y="855"/>
                      <a:pt x="624" y="880"/>
                      <a:pt x="781" y="880"/>
                    </a:cubicBezTo>
                    <a:cubicBezTo>
                      <a:pt x="878" y="880"/>
                      <a:pt x="973" y="871"/>
                      <a:pt x="1063" y="848"/>
                    </a:cubicBezTo>
                    <a:cubicBezTo>
                      <a:pt x="1387" y="760"/>
                      <a:pt x="1564" y="317"/>
                      <a:pt x="1269" y="81"/>
                    </a:cubicBezTo>
                    <a:cubicBezTo>
                      <a:pt x="1192" y="23"/>
                      <a:pt x="1106" y="0"/>
                      <a:pt x="1018"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9"/>
              <p:cNvSpPr/>
              <p:nvPr/>
            </p:nvSpPr>
            <p:spPr>
              <a:xfrm>
                <a:off x="2808200" y="2082100"/>
                <a:ext cx="128400" cy="233950"/>
              </a:xfrm>
              <a:custGeom>
                <a:rect b="b" l="l" r="r" t="t"/>
                <a:pathLst>
                  <a:path extrusionOk="0" h="9358" w="5136">
                    <a:moveTo>
                      <a:pt x="694" y="0"/>
                    </a:moveTo>
                    <a:cubicBezTo>
                      <a:pt x="517" y="0"/>
                      <a:pt x="334" y="20"/>
                      <a:pt x="148" y="62"/>
                    </a:cubicBezTo>
                    <a:cubicBezTo>
                      <a:pt x="60" y="92"/>
                      <a:pt x="1" y="151"/>
                      <a:pt x="30" y="239"/>
                    </a:cubicBezTo>
                    <a:cubicBezTo>
                      <a:pt x="30" y="288"/>
                      <a:pt x="89" y="336"/>
                      <a:pt x="143" y="336"/>
                    </a:cubicBezTo>
                    <a:cubicBezTo>
                      <a:pt x="155" y="336"/>
                      <a:pt x="167" y="333"/>
                      <a:pt x="178" y="328"/>
                    </a:cubicBezTo>
                    <a:lnTo>
                      <a:pt x="207" y="328"/>
                    </a:lnTo>
                    <a:cubicBezTo>
                      <a:pt x="377" y="289"/>
                      <a:pt x="543" y="271"/>
                      <a:pt x="705" y="271"/>
                    </a:cubicBezTo>
                    <a:cubicBezTo>
                      <a:pt x="1783" y="271"/>
                      <a:pt x="2675" y="1063"/>
                      <a:pt x="3188" y="1833"/>
                    </a:cubicBezTo>
                    <a:cubicBezTo>
                      <a:pt x="3335" y="2098"/>
                      <a:pt x="3483" y="2393"/>
                      <a:pt x="3601" y="2688"/>
                    </a:cubicBezTo>
                    <a:cubicBezTo>
                      <a:pt x="3837" y="3249"/>
                      <a:pt x="3955" y="3839"/>
                      <a:pt x="4073" y="4400"/>
                    </a:cubicBezTo>
                    <a:lnTo>
                      <a:pt x="4722" y="7292"/>
                    </a:lnTo>
                    <a:cubicBezTo>
                      <a:pt x="4811" y="7557"/>
                      <a:pt x="4870" y="7852"/>
                      <a:pt x="4840" y="8118"/>
                    </a:cubicBezTo>
                    <a:cubicBezTo>
                      <a:pt x="4840" y="8413"/>
                      <a:pt x="4693" y="8708"/>
                      <a:pt x="4486" y="8856"/>
                    </a:cubicBezTo>
                    <a:cubicBezTo>
                      <a:pt x="4309" y="9003"/>
                      <a:pt x="4073" y="9033"/>
                      <a:pt x="3807" y="9033"/>
                    </a:cubicBezTo>
                    <a:cubicBezTo>
                      <a:pt x="3660" y="9033"/>
                      <a:pt x="3542" y="9062"/>
                      <a:pt x="3424" y="9092"/>
                    </a:cubicBezTo>
                    <a:cubicBezTo>
                      <a:pt x="3335" y="9092"/>
                      <a:pt x="3306" y="9180"/>
                      <a:pt x="3306" y="9239"/>
                    </a:cubicBezTo>
                    <a:cubicBezTo>
                      <a:pt x="3335" y="9328"/>
                      <a:pt x="3394" y="9357"/>
                      <a:pt x="3483" y="9357"/>
                    </a:cubicBezTo>
                    <a:cubicBezTo>
                      <a:pt x="3571" y="9328"/>
                      <a:pt x="3689" y="9328"/>
                      <a:pt x="3807" y="9298"/>
                    </a:cubicBezTo>
                    <a:cubicBezTo>
                      <a:pt x="3955" y="9298"/>
                      <a:pt x="4102" y="9269"/>
                      <a:pt x="4250" y="9239"/>
                    </a:cubicBezTo>
                    <a:cubicBezTo>
                      <a:pt x="4398" y="9210"/>
                      <a:pt x="4545" y="9151"/>
                      <a:pt x="4663" y="9062"/>
                    </a:cubicBezTo>
                    <a:cubicBezTo>
                      <a:pt x="4899" y="8856"/>
                      <a:pt x="5076" y="8501"/>
                      <a:pt x="5106" y="8147"/>
                    </a:cubicBezTo>
                    <a:cubicBezTo>
                      <a:pt x="5135" y="7823"/>
                      <a:pt x="5047" y="7528"/>
                      <a:pt x="4988" y="7233"/>
                    </a:cubicBezTo>
                    <a:lnTo>
                      <a:pt x="4339" y="4341"/>
                    </a:lnTo>
                    <a:cubicBezTo>
                      <a:pt x="4220" y="3810"/>
                      <a:pt x="4102" y="3249"/>
                      <a:pt x="3896" y="2688"/>
                    </a:cubicBezTo>
                    <a:cubicBezTo>
                      <a:pt x="3748" y="2364"/>
                      <a:pt x="3601" y="2010"/>
                      <a:pt x="3394" y="1685"/>
                    </a:cubicBezTo>
                    <a:cubicBezTo>
                      <a:pt x="2856" y="865"/>
                      <a:pt x="1872" y="0"/>
                      <a:pt x="694"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9"/>
              <p:cNvSpPr/>
              <p:nvPr/>
            </p:nvSpPr>
            <p:spPr>
              <a:xfrm>
                <a:off x="2890825" y="2151500"/>
                <a:ext cx="45775" cy="164550"/>
              </a:xfrm>
              <a:custGeom>
                <a:rect b="b" l="l" r="r" t="t"/>
                <a:pathLst>
                  <a:path extrusionOk="0" h="6582" w="1831">
                    <a:moveTo>
                      <a:pt x="591" y="1"/>
                    </a:moveTo>
                    <a:lnTo>
                      <a:pt x="325" y="60"/>
                    </a:lnTo>
                    <a:cubicBezTo>
                      <a:pt x="532" y="562"/>
                      <a:pt x="650" y="1122"/>
                      <a:pt x="768" y="1624"/>
                    </a:cubicBezTo>
                    <a:lnTo>
                      <a:pt x="1417" y="4516"/>
                    </a:lnTo>
                    <a:cubicBezTo>
                      <a:pt x="1506" y="4781"/>
                      <a:pt x="1565" y="5076"/>
                      <a:pt x="1535" y="5342"/>
                    </a:cubicBezTo>
                    <a:cubicBezTo>
                      <a:pt x="1535" y="5637"/>
                      <a:pt x="1388" y="5932"/>
                      <a:pt x="1181" y="6080"/>
                    </a:cubicBezTo>
                    <a:cubicBezTo>
                      <a:pt x="1004" y="6227"/>
                      <a:pt x="768" y="6257"/>
                      <a:pt x="502" y="6257"/>
                    </a:cubicBezTo>
                    <a:cubicBezTo>
                      <a:pt x="355" y="6257"/>
                      <a:pt x="237" y="6286"/>
                      <a:pt x="119" y="6316"/>
                    </a:cubicBezTo>
                    <a:cubicBezTo>
                      <a:pt x="30" y="6316"/>
                      <a:pt x="1" y="6404"/>
                      <a:pt x="1" y="6463"/>
                    </a:cubicBezTo>
                    <a:cubicBezTo>
                      <a:pt x="30" y="6552"/>
                      <a:pt x="89" y="6581"/>
                      <a:pt x="178" y="6581"/>
                    </a:cubicBezTo>
                    <a:cubicBezTo>
                      <a:pt x="266" y="6552"/>
                      <a:pt x="384" y="6552"/>
                      <a:pt x="502" y="6522"/>
                    </a:cubicBezTo>
                    <a:cubicBezTo>
                      <a:pt x="650" y="6522"/>
                      <a:pt x="797" y="6493"/>
                      <a:pt x="945" y="6463"/>
                    </a:cubicBezTo>
                    <a:cubicBezTo>
                      <a:pt x="1093" y="6434"/>
                      <a:pt x="1240" y="6404"/>
                      <a:pt x="1358" y="6286"/>
                    </a:cubicBezTo>
                    <a:cubicBezTo>
                      <a:pt x="1594" y="6080"/>
                      <a:pt x="1771" y="5725"/>
                      <a:pt x="1801" y="5371"/>
                    </a:cubicBezTo>
                    <a:cubicBezTo>
                      <a:pt x="1830" y="5047"/>
                      <a:pt x="1742" y="4752"/>
                      <a:pt x="1683" y="4457"/>
                    </a:cubicBezTo>
                    <a:lnTo>
                      <a:pt x="1034" y="1565"/>
                    </a:lnTo>
                    <a:cubicBezTo>
                      <a:pt x="915" y="1063"/>
                      <a:pt x="797" y="532"/>
                      <a:pt x="591" y="1"/>
                    </a:cubicBezTo>
                    <a:close/>
                  </a:path>
                </a:pathLst>
              </a:custGeom>
              <a:solidFill>
                <a:srgbClr val="BAB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9"/>
              <p:cNvSpPr/>
              <p:nvPr/>
            </p:nvSpPr>
            <p:spPr>
              <a:xfrm>
                <a:off x="2873425" y="2301625"/>
                <a:ext cx="39550" cy="21225"/>
              </a:xfrm>
              <a:custGeom>
                <a:rect b="b" l="l" r="r" t="t"/>
                <a:pathLst>
                  <a:path extrusionOk="0" h="849" w="1582">
                    <a:moveTo>
                      <a:pt x="600" y="0"/>
                    </a:moveTo>
                    <a:cubicBezTo>
                      <a:pt x="404" y="0"/>
                      <a:pt x="216" y="72"/>
                      <a:pt x="136" y="252"/>
                    </a:cubicBezTo>
                    <a:cubicBezTo>
                      <a:pt x="0" y="550"/>
                      <a:pt x="289" y="849"/>
                      <a:pt x="589" y="849"/>
                    </a:cubicBezTo>
                    <a:cubicBezTo>
                      <a:pt x="615" y="849"/>
                      <a:pt x="641" y="846"/>
                      <a:pt x="667" y="842"/>
                    </a:cubicBezTo>
                    <a:cubicBezTo>
                      <a:pt x="903" y="812"/>
                      <a:pt x="1139" y="665"/>
                      <a:pt x="1346" y="517"/>
                    </a:cubicBezTo>
                    <a:cubicBezTo>
                      <a:pt x="1582" y="311"/>
                      <a:pt x="1287" y="163"/>
                      <a:pt x="1051" y="104"/>
                    </a:cubicBezTo>
                    <a:cubicBezTo>
                      <a:pt x="992" y="75"/>
                      <a:pt x="903" y="45"/>
                      <a:pt x="874" y="45"/>
                    </a:cubicBezTo>
                    <a:cubicBezTo>
                      <a:pt x="788" y="16"/>
                      <a:pt x="693" y="0"/>
                      <a:pt x="600"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9"/>
              <p:cNvSpPr/>
              <p:nvPr/>
            </p:nvSpPr>
            <p:spPr>
              <a:xfrm>
                <a:off x="3022150" y="2043075"/>
                <a:ext cx="83375" cy="82650"/>
              </a:xfrm>
              <a:custGeom>
                <a:rect b="b" l="l" r="r" t="t"/>
                <a:pathLst>
                  <a:path extrusionOk="0" h="3306" w="3335">
                    <a:moveTo>
                      <a:pt x="1682" y="0"/>
                    </a:moveTo>
                    <a:cubicBezTo>
                      <a:pt x="738" y="0"/>
                      <a:pt x="0" y="738"/>
                      <a:pt x="0" y="1653"/>
                    </a:cubicBezTo>
                    <a:cubicBezTo>
                      <a:pt x="0" y="2568"/>
                      <a:pt x="738" y="3305"/>
                      <a:pt x="1682" y="3305"/>
                    </a:cubicBezTo>
                    <a:cubicBezTo>
                      <a:pt x="2597" y="3305"/>
                      <a:pt x="3334" y="2568"/>
                      <a:pt x="3334" y="1653"/>
                    </a:cubicBezTo>
                    <a:cubicBezTo>
                      <a:pt x="3334" y="738"/>
                      <a:pt x="2597" y="0"/>
                      <a:pt x="16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9"/>
              <p:cNvSpPr/>
              <p:nvPr/>
            </p:nvSpPr>
            <p:spPr>
              <a:xfrm>
                <a:off x="2948375" y="1838725"/>
                <a:ext cx="115825" cy="227975"/>
              </a:xfrm>
              <a:custGeom>
                <a:rect b="b" l="l" r="r" t="t"/>
                <a:pathLst>
                  <a:path extrusionOk="0" h="9119" w="4633">
                    <a:moveTo>
                      <a:pt x="0" y="1"/>
                    </a:moveTo>
                    <a:lnTo>
                      <a:pt x="0" y="1"/>
                    </a:lnTo>
                    <a:cubicBezTo>
                      <a:pt x="59" y="60"/>
                      <a:pt x="89" y="119"/>
                      <a:pt x="148" y="207"/>
                    </a:cubicBezTo>
                    <a:cubicBezTo>
                      <a:pt x="266" y="414"/>
                      <a:pt x="443" y="621"/>
                      <a:pt x="620" y="798"/>
                    </a:cubicBezTo>
                    <a:cubicBezTo>
                      <a:pt x="768" y="886"/>
                      <a:pt x="856" y="975"/>
                      <a:pt x="974" y="1093"/>
                    </a:cubicBezTo>
                    <a:cubicBezTo>
                      <a:pt x="1004" y="1093"/>
                      <a:pt x="1004" y="1122"/>
                      <a:pt x="1004" y="1122"/>
                    </a:cubicBezTo>
                    <a:cubicBezTo>
                      <a:pt x="1181" y="1299"/>
                      <a:pt x="1358" y="1476"/>
                      <a:pt x="1476" y="1624"/>
                    </a:cubicBezTo>
                    <a:cubicBezTo>
                      <a:pt x="1594" y="1742"/>
                      <a:pt x="1682" y="1889"/>
                      <a:pt x="1771" y="1978"/>
                    </a:cubicBezTo>
                    <a:cubicBezTo>
                      <a:pt x="2449" y="2952"/>
                      <a:pt x="2863" y="4043"/>
                      <a:pt x="3217" y="5017"/>
                    </a:cubicBezTo>
                    <a:cubicBezTo>
                      <a:pt x="3541" y="6020"/>
                      <a:pt x="3866" y="7053"/>
                      <a:pt x="4102" y="8115"/>
                    </a:cubicBezTo>
                    <a:cubicBezTo>
                      <a:pt x="4161" y="8410"/>
                      <a:pt x="4220" y="8706"/>
                      <a:pt x="4279" y="8971"/>
                    </a:cubicBezTo>
                    <a:cubicBezTo>
                      <a:pt x="4308" y="9089"/>
                      <a:pt x="4397" y="9119"/>
                      <a:pt x="4485" y="9119"/>
                    </a:cubicBezTo>
                    <a:cubicBezTo>
                      <a:pt x="4603" y="9089"/>
                      <a:pt x="4633" y="9001"/>
                      <a:pt x="4603" y="8912"/>
                    </a:cubicBezTo>
                    <a:cubicBezTo>
                      <a:pt x="4544" y="8617"/>
                      <a:pt x="4485" y="8351"/>
                      <a:pt x="4426" y="8056"/>
                    </a:cubicBezTo>
                    <a:cubicBezTo>
                      <a:pt x="4190" y="6994"/>
                      <a:pt x="3866" y="5932"/>
                      <a:pt x="3512" y="4899"/>
                    </a:cubicBezTo>
                    <a:cubicBezTo>
                      <a:pt x="3187" y="3955"/>
                      <a:pt x="2774" y="2893"/>
                      <a:pt x="2125" y="1919"/>
                    </a:cubicBezTo>
                    <a:cubicBezTo>
                      <a:pt x="2095" y="1889"/>
                      <a:pt x="2066" y="1830"/>
                      <a:pt x="2036" y="1801"/>
                    </a:cubicBezTo>
                    <a:cubicBezTo>
                      <a:pt x="1918" y="1653"/>
                      <a:pt x="1800" y="1476"/>
                      <a:pt x="1682" y="1329"/>
                    </a:cubicBezTo>
                    <a:cubicBezTo>
                      <a:pt x="1594" y="1270"/>
                      <a:pt x="1535" y="1181"/>
                      <a:pt x="1446" y="1093"/>
                    </a:cubicBezTo>
                    <a:cubicBezTo>
                      <a:pt x="1063" y="680"/>
                      <a:pt x="590" y="296"/>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9"/>
              <p:cNvSpPr/>
              <p:nvPr/>
            </p:nvSpPr>
            <p:spPr>
              <a:xfrm>
                <a:off x="3050900" y="2040125"/>
                <a:ext cx="13300" cy="26575"/>
              </a:xfrm>
              <a:custGeom>
                <a:rect b="b" l="l" r="r" t="t"/>
                <a:pathLst>
                  <a:path extrusionOk="0" h="1063" w="532">
                    <a:moveTo>
                      <a:pt x="325" y="0"/>
                    </a:moveTo>
                    <a:cubicBezTo>
                      <a:pt x="266" y="0"/>
                      <a:pt x="237" y="30"/>
                      <a:pt x="178" y="30"/>
                    </a:cubicBezTo>
                    <a:lnTo>
                      <a:pt x="1" y="59"/>
                    </a:lnTo>
                    <a:cubicBezTo>
                      <a:pt x="60" y="354"/>
                      <a:pt x="119" y="650"/>
                      <a:pt x="178" y="915"/>
                    </a:cubicBezTo>
                    <a:cubicBezTo>
                      <a:pt x="207" y="1033"/>
                      <a:pt x="296" y="1063"/>
                      <a:pt x="384" y="1063"/>
                    </a:cubicBezTo>
                    <a:cubicBezTo>
                      <a:pt x="502" y="1033"/>
                      <a:pt x="532" y="945"/>
                      <a:pt x="502" y="856"/>
                    </a:cubicBezTo>
                    <a:cubicBezTo>
                      <a:pt x="443" y="561"/>
                      <a:pt x="384" y="295"/>
                      <a:pt x="325" y="0"/>
                    </a:cubicBezTo>
                    <a:close/>
                  </a:path>
                </a:pathLst>
              </a:custGeom>
              <a:solidFill>
                <a:srgbClr val="E4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9"/>
              <p:cNvSpPr/>
              <p:nvPr/>
            </p:nvSpPr>
            <p:spPr>
              <a:xfrm>
                <a:off x="3041325" y="2062250"/>
                <a:ext cx="45025" cy="44300"/>
              </a:xfrm>
              <a:custGeom>
                <a:rect b="b" l="l" r="r" t="t"/>
                <a:pathLst>
                  <a:path extrusionOk="0" h="1772" w="1801">
                    <a:moveTo>
                      <a:pt x="915" y="1"/>
                    </a:moveTo>
                    <a:cubicBezTo>
                      <a:pt x="413" y="1"/>
                      <a:pt x="0" y="384"/>
                      <a:pt x="0" y="886"/>
                    </a:cubicBezTo>
                    <a:cubicBezTo>
                      <a:pt x="0" y="1387"/>
                      <a:pt x="413" y="1771"/>
                      <a:pt x="915" y="1771"/>
                    </a:cubicBezTo>
                    <a:cubicBezTo>
                      <a:pt x="1387" y="1771"/>
                      <a:pt x="1800" y="1387"/>
                      <a:pt x="1800" y="886"/>
                    </a:cubicBezTo>
                    <a:cubicBezTo>
                      <a:pt x="1800" y="384"/>
                      <a:pt x="1387" y="1"/>
                      <a:pt x="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9"/>
              <p:cNvSpPr/>
              <p:nvPr/>
            </p:nvSpPr>
            <p:spPr>
              <a:xfrm>
                <a:off x="2605350" y="2877400"/>
                <a:ext cx="373300" cy="1147850"/>
              </a:xfrm>
              <a:custGeom>
                <a:rect b="b" l="l" r="r" t="t"/>
                <a:pathLst>
                  <a:path extrusionOk="0" fill="none" h="45914" w="14932">
                    <a:moveTo>
                      <a:pt x="13220" y="0"/>
                    </a:moveTo>
                    <a:cubicBezTo>
                      <a:pt x="14105" y="3777"/>
                      <a:pt x="14931" y="9679"/>
                      <a:pt x="13780" y="16701"/>
                    </a:cubicBezTo>
                    <a:cubicBezTo>
                      <a:pt x="13102" y="20950"/>
                      <a:pt x="11862" y="24462"/>
                      <a:pt x="10712" y="27147"/>
                    </a:cubicBezTo>
                    <a:cubicBezTo>
                      <a:pt x="7141" y="33402"/>
                      <a:pt x="3571" y="39658"/>
                      <a:pt x="0" y="45914"/>
                    </a:cubicBezTo>
                  </a:path>
                </a:pathLst>
              </a:custGeom>
              <a:noFill/>
              <a:ln cap="flat" cmpd="sng" w="5900">
                <a:solidFill>
                  <a:srgbClr val="272127"/>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79"/>
            <p:cNvGrpSpPr/>
            <p:nvPr/>
          </p:nvGrpSpPr>
          <p:grpSpPr>
            <a:xfrm>
              <a:off x="1403008" y="2023419"/>
              <a:ext cx="502025" cy="694850"/>
              <a:chOff x="3813925" y="2740550"/>
              <a:chExt cx="502025" cy="694850"/>
            </a:xfrm>
          </p:grpSpPr>
          <p:sp>
            <p:nvSpPr>
              <p:cNvPr id="1990" name="Google Shape;1990;p79"/>
              <p:cNvSpPr/>
              <p:nvPr/>
            </p:nvSpPr>
            <p:spPr>
              <a:xfrm>
                <a:off x="3890375" y="2740550"/>
                <a:ext cx="69175" cy="265375"/>
              </a:xfrm>
              <a:custGeom>
                <a:rect b="b" l="l" r="r" t="t"/>
                <a:pathLst>
                  <a:path extrusionOk="0" h="10615" w="2767">
                    <a:moveTo>
                      <a:pt x="0" y="9243"/>
                    </a:moveTo>
                    <a:cubicBezTo>
                      <a:pt x="405" y="9467"/>
                      <a:pt x="563" y="10389"/>
                      <a:pt x="967" y="10614"/>
                    </a:cubicBezTo>
                    <a:cubicBezTo>
                      <a:pt x="1012" y="10547"/>
                      <a:pt x="1305" y="9782"/>
                      <a:pt x="1327" y="9715"/>
                    </a:cubicBezTo>
                    <a:cubicBezTo>
                      <a:pt x="1552" y="9153"/>
                      <a:pt x="1664" y="8501"/>
                      <a:pt x="1799" y="7826"/>
                    </a:cubicBezTo>
                    <a:cubicBezTo>
                      <a:pt x="2114" y="6252"/>
                      <a:pt x="2451" y="4656"/>
                      <a:pt x="2654" y="2947"/>
                    </a:cubicBezTo>
                    <a:cubicBezTo>
                      <a:pt x="2699" y="2609"/>
                      <a:pt x="2766" y="2227"/>
                      <a:pt x="2744" y="1912"/>
                    </a:cubicBezTo>
                    <a:cubicBezTo>
                      <a:pt x="2699" y="1170"/>
                      <a:pt x="2361" y="563"/>
                      <a:pt x="1979" y="1"/>
                    </a:cubicBezTo>
                    <a:cubicBezTo>
                      <a:pt x="1934" y="1"/>
                      <a:pt x="1934" y="23"/>
                      <a:pt x="1957" y="46"/>
                    </a:cubicBezTo>
                    <a:cubicBezTo>
                      <a:pt x="1237" y="3037"/>
                      <a:pt x="630" y="6095"/>
                      <a:pt x="0" y="9220"/>
                    </a:cubicBezTo>
                    <a:cubicBezTo>
                      <a:pt x="0" y="9220"/>
                      <a:pt x="0" y="9243"/>
                      <a:pt x="0" y="92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9"/>
              <p:cNvSpPr/>
              <p:nvPr/>
            </p:nvSpPr>
            <p:spPr>
              <a:xfrm>
                <a:off x="3880825" y="2971600"/>
                <a:ext cx="226000" cy="463800"/>
              </a:xfrm>
              <a:custGeom>
                <a:rect b="b" l="l" r="r" t="t"/>
                <a:pathLst>
                  <a:path extrusionOk="0" h="18552" w="9040">
                    <a:moveTo>
                      <a:pt x="8927" y="15089"/>
                    </a:moveTo>
                    <a:cubicBezTo>
                      <a:pt x="8792" y="14436"/>
                      <a:pt x="8410" y="13627"/>
                      <a:pt x="7960" y="12952"/>
                    </a:cubicBezTo>
                    <a:cubicBezTo>
                      <a:pt x="7533" y="12278"/>
                      <a:pt x="7173" y="11536"/>
                      <a:pt x="6836" y="10974"/>
                    </a:cubicBezTo>
                    <a:cubicBezTo>
                      <a:pt x="6431" y="10322"/>
                      <a:pt x="6071" y="9625"/>
                      <a:pt x="5734" y="8950"/>
                    </a:cubicBezTo>
                    <a:cubicBezTo>
                      <a:pt x="5397" y="8275"/>
                      <a:pt x="5015" y="7601"/>
                      <a:pt x="4655" y="6926"/>
                    </a:cubicBezTo>
                    <a:cubicBezTo>
                      <a:pt x="3553" y="4723"/>
                      <a:pt x="2699" y="2901"/>
                      <a:pt x="1439" y="855"/>
                    </a:cubicBezTo>
                    <a:cubicBezTo>
                      <a:pt x="1259" y="563"/>
                      <a:pt x="1102" y="270"/>
                      <a:pt x="922" y="1"/>
                    </a:cubicBezTo>
                    <a:cubicBezTo>
                      <a:pt x="630" y="248"/>
                      <a:pt x="315" y="495"/>
                      <a:pt x="0" y="743"/>
                    </a:cubicBezTo>
                    <a:cubicBezTo>
                      <a:pt x="45" y="833"/>
                      <a:pt x="113" y="945"/>
                      <a:pt x="158" y="1035"/>
                    </a:cubicBezTo>
                    <a:cubicBezTo>
                      <a:pt x="1147" y="2811"/>
                      <a:pt x="2226" y="4655"/>
                      <a:pt x="3148" y="6409"/>
                    </a:cubicBezTo>
                    <a:cubicBezTo>
                      <a:pt x="4273" y="8523"/>
                      <a:pt x="5307" y="10614"/>
                      <a:pt x="6364" y="12660"/>
                    </a:cubicBezTo>
                    <a:cubicBezTo>
                      <a:pt x="5149" y="12368"/>
                      <a:pt x="4273" y="12817"/>
                      <a:pt x="3710" y="13560"/>
                    </a:cubicBezTo>
                    <a:cubicBezTo>
                      <a:pt x="3081" y="14391"/>
                      <a:pt x="2991" y="15606"/>
                      <a:pt x="3283" y="16438"/>
                    </a:cubicBezTo>
                    <a:cubicBezTo>
                      <a:pt x="3620" y="17337"/>
                      <a:pt x="4632" y="18169"/>
                      <a:pt x="5712" y="18349"/>
                    </a:cubicBezTo>
                    <a:cubicBezTo>
                      <a:pt x="6836" y="18551"/>
                      <a:pt x="7825" y="18079"/>
                      <a:pt x="8455" y="17225"/>
                    </a:cubicBezTo>
                    <a:cubicBezTo>
                      <a:pt x="8815" y="16730"/>
                      <a:pt x="9040" y="15741"/>
                      <a:pt x="8927" y="15089"/>
                    </a:cubicBezTo>
                    <a:close/>
                    <a:moveTo>
                      <a:pt x="8208" y="15808"/>
                    </a:moveTo>
                    <a:cubicBezTo>
                      <a:pt x="8028" y="17112"/>
                      <a:pt x="6566" y="18079"/>
                      <a:pt x="5082" y="17292"/>
                    </a:cubicBezTo>
                    <a:cubicBezTo>
                      <a:pt x="4902" y="17202"/>
                      <a:pt x="4632" y="16955"/>
                      <a:pt x="4520" y="16865"/>
                    </a:cubicBezTo>
                    <a:cubicBezTo>
                      <a:pt x="4048" y="16393"/>
                      <a:pt x="3733" y="15606"/>
                      <a:pt x="4003" y="14751"/>
                    </a:cubicBezTo>
                    <a:cubicBezTo>
                      <a:pt x="4295" y="13829"/>
                      <a:pt x="4992" y="13447"/>
                      <a:pt x="5577" y="13357"/>
                    </a:cubicBezTo>
                    <a:cubicBezTo>
                      <a:pt x="6521" y="13200"/>
                      <a:pt x="7488" y="13829"/>
                      <a:pt x="7848" y="14347"/>
                    </a:cubicBezTo>
                    <a:cubicBezTo>
                      <a:pt x="8140" y="14774"/>
                      <a:pt x="8275" y="15246"/>
                      <a:pt x="8208" y="1580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9"/>
              <p:cNvSpPr/>
              <p:nvPr/>
            </p:nvSpPr>
            <p:spPr>
              <a:xfrm>
                <a:off x="3813925" y="2750125"/>
                <a:ext cx="502025" cy="561600"/>
              </a:xfrm>
              <a:custGeom>
                <a:rect b="b" l="l" r="r" t="t"/>
                <a:pathLst>
                  <a:path extrusionOk="0" h="22464" w="20081">
                    <a:moveTo>
                      <a:pt x="540" y="0"/>
                    </a:moveTo>
                    <a:cubicBezTo>
                      <a:pt x="585" y="0"/>
                      <a:pt x="585" y="23"/>
                      <a:pt x="585" y="45"/>
                    </a:cubicBezTo>
                    <a:cubicBezTo>
                      <a:pt x="1732" y="2901"/>
                      <a:pt x="2766" y="5847"/>
                      <a:pt x="3845" y="8837"/>
                    </a:cubicBezTo>
                    <a:cubicBezTo>
                      <a:pt x="3913" y="9017"/>
                      <a:pt x="3980" y="9264"/>
                      <a:pt x="4070" y="9422"/>
                    </a:cubicBezTo>
                    <a:cubicBezTo>
                      <a:pt x="4183" y="9624"/>
                      <a:pt x="4430" y="9849"/>
                      <a:pt x="4677" y="10074"/>
                    </a:cubicBezTo>
                    <a:cubicBezTo>
                      <a:pt x="6139" y="11468"/>
                      <a:pt x="7646" y="12997"/>
                      <a:pt x="9107" y="14346"/>
                    </a:cubicBezTo>
                    <a:cubicBezTo>
                      <a:pt x="10839" y="15965"/>
                      <a:pt x="12615" y="17494"/>
                      <a:pt x="14324" y="19068"/>
                    </a:cubicBezTo>
                    <a:cubicBezTo>
                      <a:pt x="14324" y="17809"/>
                      <a:pt x="14998" y="17067"/>
                      <a:pt x="15875" y="16707"/>
                    </a:cubicBezTo>
                    <a:cubicBezTo>
                      <a:pt x="16842" y="16325"/>
                      <a:pt x="18034" y="16550"/>
                      <a:pt x="18754" y="17044"/>
                    </a:cubicBezTo>
                    <a:cubicBezTo>
                      <a:pt x="19541" y="17607"/>
                      <a:pt x="20080" y="18776"/>
                      <a:pt x="19990" y="19878"/>
                    </a:cubicBezTo>
                    <a:cubicBezTo>
                      <a:pt x="19878" y="21024"/>
                      <a:pt x="19181" y="21856"/>
                      <a:pt x="18191" y="22239"/>
                    </a:cubicBezTo>
                    <a:cubicBezTo>
                      <a:pt x="17629" y="22463"/>
                      <a:pt x="16595" y="22441"/>
                      <a:pt x="16010" y="22149"/>
                    </a:cubicBezTo>
                    <a:cubicBezTo>
                      <a:pt x="15403" y="21856"/>
                      <a:pt x="14729" y="21272"/>
                      <a:pt x="14189" y="20687"/>
                    </a:cubicBezTo>
                    <a:cubicBezTo>
                      <a:pt x="13649" y="20080"/>
                      <a:pt x="13042" y="19540"/>
                      <a:pt x="12570" y="19068"/>
                    </a:cubicBezTo>
                    <a:cubicBezTo>
                      <a:pt x="12030" y="18506"/>
                      <a:pt x="11468" y="17989"/>
                      <a:pt x="10884" y="17494"/>
                    </a:cubicBezTo>
                    <a:cubicBezTo>
                      <a:pt x="10321" y="16977"/>
                      <a:pt x="9782" y="16460"/>
                      <a:pt x="9220" y="15943"/>
                    </a:cubicBezTo>
                    <a:cubicBezTo>
                      <a:pt x="7376" y="14301"/>
                      <a:pt x="5824" y="12997"/>
                      <a:pt x="4160" y="11266"/>
                    </a:cubicBezTo>
                    <a:cubicBezTo>
                      <a:pt x="3621" y="10681"/>
                      <a:pt x="2991" y="10141"/>
                      <a:pt x="2609" y="9512"/>
                    </a:cubicBezTo>
                    <a:cubicBezTo>
                      <a:pt x="2316" y="8995"/>
                      <a:pt x="2114" y="8365"/>
                      <a:pt x="1867" y="7713"/>
                    </a:cubicBezTo>
                    <a:cubicBezTo>
                      <a:pt x="1327" y="6206"/>
                      <a:pt x="765" y="4677"/>
                      <a:pt x="293" y="3013"/>
                    </a:cubicBezTo>
                    <a:cubicBezTo>
                      <a:pt x="203" y="2676"/>
                      <a:pt x="90" y="2316"/>
                      <a:pt x="68" y="2001"/>
                    </a:cubicBezTo>
                    <a:cubicBezTo>
                      <a:pt x="0" y="1282"/>
                      <a:pt x="248" y="607"/>
                      <a:pt x="540" y="0"/>
                    </a:cubicBezTo>
                    <a:close/>
                    <a:moveTo>
                      <a:pt x="15201" y="18461"/>
                    </a:moveTo>
                    <a:cubicBezTo>
                      <a:pt x="14796" y="19338"/>
                      <a:pt x="15156" y="20440"/>
                      <a:pt x="15583" y="20912"/>
                    </a:cubicBezTo>
                    <a:cubicBezTo>
                      <a:pt x="15898" y="21317"/>
                      <a:pt x="16325" y="21564"/>
                      <a:pt x="16887" y="21632"/>
                    </a:cubicBezTo>
                    <a:cubicBezTo>
                      <a:pt x="18191" y="21811"/>
                      <a:pt x="19518" y="20642"/>
                      <a:pt x="19113" y="19001"/>
                    </a:cubicBezTo>
                    <a:cubicBezTo>
                      <a:pt x="19068" y="18798"/>
                      <a:pt x="18911" y="18461"/>
                      <a:pt x="18844" y="18349"/>
                    </a:cubicBezTo>
                    <a:cubicBezTo>
                      <a:pt x="18529" y="17764"/>
                      <a:pt x="17832" y="17247"/>
                      <a:pt x="16932" y="17292"/>
                    </a:cubicBezTo>
                    <a:cubicBezTo>
                      <a:pt x="15988" y="17337"/>
                      <a:pt x="15426" y="17944"/>
                      <a:pt x="15201" y="18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9"/>
              <p:cNvSpPr/>
              <p:nvPr/>
            </p:nvSpPr>
            <p:spPr>
              <a:xfrm>
                <a:off x="3887000" y="2969350"/>
                <a:ext cx="20275" cy="19700"/>
              </a:xfrm>
              <a:custGeom>
                <a:rect b="b" l="l" r="r" t="t"/>
                <a:pathLst>
                  <a:path extrusionOk="0" h="788" w="811">
                    <a:moveTo>
                      <a:pt x="810" y="405"/>
                    </a:moveTo>
                    <a:cubicBezTo>
                      <a:pt x="788" y="630"/>
                      <a:pt x="608" y="788"/>
                      <a:pt x="383" y="788"/>
                    </a:cubicBezTo>
                    <a:cubicBezTo>
                      <a:pt x="180" y="765"/>
                      <a:pt x="1" y="585"/>
                      <a:pt x="23" y="383"/>
                    </a:cubicBezTo>
                    <a:cubicBezTo>
                      <a:pt x="23" y="158"/>
                      <a:pt x="203" y="1"/>
                      <a:pt x="428" y="1"/>
                    </a:cubicBezTo>
                    <a:cubicBezTo>
                      <a:pt x="653" y="1"/>
                      <a:pt x="810" y="203"/>
                      <a:pt x="810" y="40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 name="Google Shape;1994;p79"/>
            <p:cNvGrpSpPr/>
            <p:nvPr/>
          </p:nvGrpSpPr>
          <p:grpSpPr>
            <a:xfrm rot="-2700000">
              <a:off x="3137776" y="2134442"/>
              <a:ext cx="1000615" cy="1033240"/>
              <a:chOff x="4476700" y="2501650"/>
              <a:chExt cx="1000625" cy="1033250"/>
            </a:xfrm>
          </p:grpSpPr>
          <p:sp>
            <p:nvSpPr>
              <p:cNvPr id="1995" name="Google Shape;1995;p79"/>
              <p:cNvSpPr/>
              <p:nvPr/>
            </p:nvSpPr>
            <p:spPr>
              <a:xfrm>
                <a:off x="4602050" y="2811950"/>
                <a:ext cx="552625" cy="722950"/>
              </a:xfrm>
              <a:custGeom>
                <a:rect b="b" l="l" r="r" t="t"/>
                <a:pathLst>
                  <a:path extrusionOk="0" h="28918" w="22105">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9"/>
              <p:cNvSpPr/>
              <p:nvPr/>
            </p:nvSpPr>
            <p:spPr>
              <a:xfrm>
                <a:off x="4476700" y="2735500"/>
                <a:ext cx="138875" cy="138875"/>
              </a:xfrm>
              <a:custGeom>
                <a:rect b="b" l="l" r="r" t="t"/>
                <a:pathLst>
                  <a:path extrusionOk="0" h="5555" w="5555">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9"/>
              <p:cNvSpPr/>
              <p:nvPr/>
            </p:nvSpPr>
            <p:spPr>
              <a:xfrm>
                <a:off x="4504250" y="2763050"/>
                <a:ext cx="83775" cy="84350"/>
              </a:xfrm>
              <a:custGeom>
                <a:rect b="b" l="l" r="r" t="t"/>
                <a:pathLst>
                  <a:path extrusionOk="0" h="3374" w="3351">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9"/>
              <p:cNvSpPr/>
              <p:nvPr/>
            </p:nvSpPr>
            <p:spPr>
              <a:xfrm>
                <a:off x="5004550" y="2514025"/>
                <a:ext cx="175975" cy="622875"/>
              </a:xfrm>
              <a:custGeom>
                <a:rect b="b" l="l" r="r" t="t"/>
                <a:pathLst>
                  <a:path extrusionOk="0" h="24915" w="7039">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9"/>
              <p:cNvSpPr/>
              <p:nvPr/>
            </p:nvSpPr>
            <p:spPr>
              <a:xfrm>
                <a:off x="5159150" y="2501650"/>
                <a:ext cx="61275" cy="64675"/>
              </a:xfrm>
              <a:custGeom>
                <a:rect b="b" l="l" r="r" t="t"/>
                <a:pathLst>
                  <a:path extrusionOk="0" h="2587" w="2451">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9"/>
              <p:cNvSpPr/>
              <p:nvPr/>
            </p:nvSpPr>
            <p:spPr>
              <a:xfrm>
                <a:off x="5122025" y="2556750"/>
                <a:ext cx="355300" cy="585775"/>
              </a:xfrm>
              <a:custGeom>
                <a:rect b="b" l="l" r="r" t="t"/>
                <a:pathLst>
                  <a:path extrusionOk="0" h="23431" w="14212">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9"/>
              <p:cNvSpPr/>
              <p:nvPr/>
            </p:nvSpPr>
            <p:spPr>
              <a:xfrm>
                <a:off x="5312050" y="2541575"/>
                <a:ext cx="66350" cy="67475"/>
              </a:xfrm>
              <a:custGeom>
                <a:rect b="b" l="l" r="r" t="t"/>
                <a:pathLst>
                  <a:path extrusionOk="0" h="2699" w="2654">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9"/>
              <p:cNvSpPr/>
              <p:nvPr/>
            </p:nvSpPr>
            <p:spPr>
              <a:xfrm>
                <a:off x="5095050" y="3091900"/>
                <a:ext cx="74800" cy="76475"/>
              </a:xfrm>
              <a:custGeom>
                <a:rect b="b" l="l" r="r" t="t"/>
                <a:pathLst>
                  <a:path extrusionOk="0" h="3059" w="2992">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3" name="Google Shape;2003;p79"/>
            <p:cNvSpPr/>
            <p:nvPr/>
          </p:nvSpPr>
          <p:spPr>
            <a:xfrm>
              <a:off x="3433532" y="3473781"/>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9"/>
            <p:cNvSpPr/>
            <p:nvPr/>
          </p:nvSpPr>
          <p:spPr>
            <a:xfrm rot="2700000">
              <a:off x="3325950" y="1389733"/>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9"/>
            <p:cNvSpPr/>
            <p:nvPr/>
          </p:nvSpPr>
          <p:spPr>
            <a:xfrm>
              <a:off x="1695057" y="1618206"/>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9"/>
            <p:cNvSpPr/>
            <p:nvPr/>
          </p:nvSpPr>
          <p:spPr>
            <a:xfrm>
              <a:off x="1467221" y="3248135"/>
              <a:ext cx="373604" cy="371399"/>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6"/>
                                        </p:tgtEl>
                                        <p:attrNameLst>
                                          <p:attrName>style.visibility</p:attrName>
                                        </p:attrNameLst>
                                      </p:cBhvr>
                                      <p:to>
                                        <p:strVal val="visible"/>
                                      </p:to>
                                    </p:set>
                                    <p:animEffect filter="fade" transition="in">
                                      <p:cBhvr>
                                        <p:cTn dur="1000"/>
                                        <p:tgtEl>
                                          <p:spTgt spid="19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10" name="Shape 2010"/>
        <p:cNvGrpSpPr/>
        <p:nvPr/>
      </p:nvGrpSpPr>
      <p:grpSpPr>
        <a:xfrm>
          <a:off x="0" y="0"/>
          <a:ext cx="0" cy="0"/>
          <a:chOff x="0" y="0"/>
          <a:chExt cx="0" cy="0"/>
        </a:xfrm>
      </p:grpSpPr>
      <p:grpSp>
        <p:nvGrpSpPr>
          <p:cNvPr id="2011" name="Google Shape;2011;p80"/>
          <p:cNvGrpSpPr/>
          <p:nvPr/>
        </p:nvGrpSpPr>
        <p:grpSpPr>
          <a:xfrm>
            <a:off x="1247775" y="895350"/>
            <a:ext cx="3105300" cy="3362400"/>
            <a:chOff x="1247775" y="1009650"/>
            <a:chExt cx="3105300" cy="3362400"/>
          </a:xfrm>
        </p:grpSpPr>
        <p:sp>
          <p:nvSpPr>
            <p:cNvPr id="2012" name="Google Shape;2012;p80"/>
            <p:cNvSpPr/>
            <p:nvPr/>
          </p:nvSpPr>
          <p:spPr>
            <a:xfrm>
              <a:off x="1247775" y="1009650"/>
              <a:ext cx="31053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0"/>
            <p:cNvSpPr/>
            <p:nvPr/>
          </p:nvSpPr>
          <p:spPr>
            <a:xfrm>
              <a:off x="1304925" y="1228725"/>
              <a:ext cx="29796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0"/>
            <p:cNvSpPr/>
            <p:nvPr/>
          </p:nvSpPr>
          <p:spPr>
            <a:xfrm>
              <a:off x="4205829" y="10841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0"/>
            <p:cNvSpPr/>
            <p:nvPr/>
          </p:nvSpPr>
          <p:spPr>
            <a:xfrm>
              <a:off x="4078426" y="10841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0"/>
            <p:cNvSpPr/>
            <p:nvPr/>
          </p:nvSpPr>
          <p:spPr>
            <a:xfrm>
              <a:off x="3931180" y="10830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80"/>
          <p:cNvGrpSpPr/>
          <p:nvPr/>
        </p:nvGrpSpPr>
        <p:grpSpPr>
          <a:xfrm>
            <a:off x="4789075" y="895350"/>
            <a:ext cx="3105300" cy="3362400"/>
            <a:chOff x="1247775" y="1009650"/>
            <a:chExt cx="3105300" cy="3362400"/>
          </a:xfrm>
        </p:grpSpPr>
        <p:sp>
          <p:nvSpPr>
            <p:cNvPr id="2018" name="Google Shape;2018;p80"/>
            <p:cNvSpPr/>
            <p:nvPr/>
          </p:nvSpPr>
          <p:spPr>
            <a:xfrm>
              <a:off x="1247775" y="1009650"/>
              <a:ext cx="31053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0"/>
            <p:cNvSpPr/>
            <p:nvPr/>
          </p:nvSpPr>
          <p:spPr>
            <a:xfrm>
              <a:off x="1304925" y="1228725"/>
              <a:ext cx="29796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0"/>
            <p:cNvSpPr/>
            <p:nvPr/>
          </p:nvSpPr>
          <p:spPr>
            <a:xfrm>
              <a:off x="4205829" y="10841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0"/>
            <p:cNvSpPr/>
            <p:nvPr/>
          </p:nvSpPr>
          <p:spPr>
            <a:xfrm>
              <a:off x="4078426" y="10841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0"/>
            <p:cNvSpPr/>
            <p:nvPr/>
          </p:nvSpPr>
          <p:spPr>
            <a:xfrm>
              <a:off x="3931180" y="10830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3" name="Google Shape;2023;p80"/>
          <p:cNvSpPr/>
          <p:nvPr/>
        </p:nvSpPr>
        <p:spPr>
          <a:xfrm>
            <a:off x="2483213" y="1539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0"/>
          <p:cNvSpPr/>
          <p:nvPr/>
        </p:nvSpPr>
        <p:spPr>
          <a:xfrm>
            <a:off x="6022663" y="1539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0"/>
          <p:cNvSpPr txBox="1"/>
          <p:nvPr>
            <p:ph type="title"/>
          </p:nvPr>
        </p:nvSpPr>
        <p:spPr>
          <a:xfrm>
            <a:off x="5059982" y="2360375"/>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VISION</a:t>
            </a:r>
            <a:endParaRPr/>
          </a:p>
        </p:txBody>
      </p:sp>
      <p:grpSp>
        <p:nvGrpSpPr>
          <p:cNvPr id="2026" name="Google Shape;2026;p80"/>
          <p:cNvGrpSpPr/>
          <p:nvPr/>
        </p:nvGrpSpPr>
        <p:grpSpPr>
          <a:xfrm>
            <a:off x="2590729" y="1646663"/>
            <a:ext cx="423079" cy="424159"/>
            <a:chOff x="-1591550" y="3597475"/>
            <a:chExt cx="293825" cy="294575"/>
          </a:xfrm>
        </p:grpSpPr>
        <p:sp>
          <p:nvSpPr>
            <p:cNvPr id="2027" name="Google Shape;2027;p80"/>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0"/>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0"/>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80"/>
          <p:cNvGrpSpPr/>
          <p:nvPr/>
        </p:nvGrpSpPr>
        <p:grpSpPr>
          <a:xfrm>
            <a:off x="6171279" y="1769285"/>
            <a:ext cx="340890" cy="178912"/>
            <a:chOff x="2084325" y="363300"/>
            <a:chExt cx="484150" cy="254100"/>
          </a:xfrm>
        </p:grpSpPr>
        <p:sp>
          <p:nvSpPr>
            <p:cNvPr id="2031" name="Google Shape;2031;p8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32" name="Google Shape;2032;p8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033" name="Google Shape;2033;p80"/>
          <p:cNvSpPr txBox="1"/>
          <p:nvPr>
            <p:ph idx="2" type="subTitle"/>
          </p:nvPr>
        </p:nvSpPr>
        <p:spPr>
          <a:xfrm>
            <a:off x="5059976" y="3010950"/>
            <a:ext cx="25635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It's also the fourth-largest</a:t>
            </a:r>
            <a:endParaRPr/>
          </a:p>
        </p:txBody>
      </p:sp>
      <p:sp>
        <p:nvSpPr>
          <p:cNvPr id="2034" name="Google Shape;2034;p80"/>
          <p:cNvSpPr txBox="1"/>
          <p:nvPr>
            <p:ph idx="1" type="subTitle"/>
          </p:nvPr>
        </p:nvSpPr>
        <p:spPr>
          <a:xfrm>
            <a:off x="1518675" y="3010950"/>
            <a:ext cx="25635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and the closest one to the Sun</a:t>
            </a:r>
            <a:endParaRPr/>
          </a:p>
        </p:txBody>
      </p:sp>
      <p:sp>
        <p:nvSpPr>
          <p:cNvPr id="2035" name="Google Shape;2035;p80"/>
          <p:cNvSpPr txBox="1"/>
          <p:nvPr>
            <p:ph idx="3" type="title"/>
          </p:nvPr>
        </p:nvSpPr>
        <p:spPr>
          <a:xfrm>
            <a:off x="1518675" y="2360375"/>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MISSION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39" name="Shape 2039"/>
        <p:cNvGrpSpPr/>
        <p:nvPr/>
      </p:nvGrpSpPr>
      <p:grpSpPr>
        <a:xfrm>
          <a:off x="0" y="0"/>
          <a:ext cx="0" cy="0"/>
          <a:chOff x="0" y="0"/>
          <a:chExt cx="0" cy="0"/>
        </a:xfrm>
      </p:grpSpPr>
      <p:sp>
        <p:nvSpPr>
          <p:cNvPr id="2040" name="Google Shape;2040;p81"/>
          <p:cNvSpPr txBox="1"/>
          <p:nvPr>
            <p:ph type="title"/>
          </p:nvPr>
        </p:nvSpPr>
        <p:spPr>
          <a:xfrm>
            <a:off x="2279759" y="3521950"/>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041" name="Google Shape;2041;p81"/>
          <p:cNvSpPr txBox="1"/>
          <p:nvPr>
            <p:ph idx="1" type="subTitle"/>
          </p:nvPr>
        </p:nvSpPr>
        <p:spPr>
          <a:xfrm>
            <a:off x="5352750" y="1858275"/>
            <a:ext cx="2563500" cy="8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a:t>
            </a:r>
            <a:r>
              <a:rPr lang="en"/>
              <a:t>the closest planet to the Sun and the smallest one of them all</a:t>
            </a:r>
            <a:endParaRPr/>
          </a:p>
        </p:txBody>
      </p:sp>
      <p:sp>
        <p:nvSpPr>
          <p:cNvPr id="2042" name="Google Shape;2042;p81"/>
          <p:cNvSpPr txBox="1"/>
          <p:nvPr>
            <p:ph idx="2" type="subTitle"/>
          </p:nvPr>
        </p:nvSpPr>
        <p:spPr>
          <a:xfrm>
            <a:off x="5352750" y="3284950"/>
            <a:ext cx="2563500" cy="9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2043" name="Google Shape;2043;p81"/>
          <p:cNvSpPr txBox="1"/>
          <p:nvPr>
            <p:ph idx="3" type="title"/>
          </p:nvPr>
        </p:nvSpPr>
        <p:spPr>
          <a:xfrm>
            <a:off x="2279752" y="2065100"/>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044" name="Google Shape;2044;p81"/>
          <p:cNvSpPr txBox="1"/>
          <p:nvPr>
            <p:ph idx="4"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COLUMNS</a:t>
            </a:r>
            <a:endParaRPr/>
          </a:p>
        </p:txBody>
      </p:sp>
      <p:sp>
        <p:nvSpPr>
          <p:cNvPr id="2045" name="Google Shape;2045;p81"/>
          <p:cNvSpPr txBox="1"/>
          <p:nvPr>
            <p:ph idx="4294967295" type="title"/>
          </p:nvPr>
        </p:nvSpPr>
        <p:spPr>
          <a:xfrm>
            <a:off x="1374950" y="2006900"/>
            <a:ext cx="904800" cy="58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01.</a:t>
            </a:r>
            <a:endParaRPr sz="3200"/>
          </a:p>
        </p:txBody>
      </p:sp>
      <p:cxnSp>
        <p:nvCxnSpPr>
          <p:cNvPr id="2046" name="Google Shape;2046;p81"/>
          <p:cNvCxnSpPr>
            <a:stCxn id="2045" idx="3"/>
          </p:cNvCxnSpPr>
          <p:nvPr/>
        </p:nvCxnSpPr>
        <p:spPr>
          <a:xfrm>
            <a:off x="2279750" y="2299100"/>
            <a:ext cx="395100" cy="0"/>
          </a:xfrm>
          <a:prstGeom prst="straightConnector1">
            <a:avLst/>
          </a:prstGeom>
          <a:noFill/>
          <a:ln cap="flat" cmpd="sng" w="19050">
            <a:solidFill>
              <a:schemeClr val="dk1"/>
            </a:solidFill>
            <a:prstDash val="solid"/>
            <a:round/>
            <a:headEnd len="med" w="med" type="none"/>
            <a:tailEnd len="med" w="med" type="none"/>
          </a:ln>
        </p:spPr>
      </p:cxnSp>
      <p:cxnSp>
        <p:nvCxnSpPr>
          <p:cNvPr id="2047" name="Google Shape;2047;p81"/>
          <p:cNvCxnSpPr/>
          <p:nvPr/>
        </p:nvCxnSpPr>
        <p:spPr>
          <a:xfrm>
            <a:off x="4805250" y="2299100"/>
            <a:ext cx="395100" cy="0"/>
          </a:xfrm>
          <a:prstGeom prst="straightConnector1">
            <a:avLst/>
          </a:prstGeom>
          <a:noFill/>
          <a:ln cap="flat" cmpd="sng" w="19050">
            <a:solidFill>
              <a:schemeClr val="dk1"/>
            </a:solidFill>
            <a:prstDash val="solid"/>
            <a:round/>
            <a:headEnd len="med" w="med" type="none"/>
            <a:tailEnd len="med" w="med" type="none"/>
          </a:ln>
        </p:spPr>
      </p:cxnSp>
      <p:sp>
        <p:nvSpPr>
          <p:cNvPr id="2048" name="Google Shape;2048;p81"/>
          <p:cNvSpPr txBox="1"/>
          <p:nvPr>
            <p:ph idx="4294967295" type="title"/>
          </p:nvPr>
        </p:nvSpPr>
        <p:spPr>
          <a:xfrm>
            <a:off x="1374950" y="3463750"/>
            <a:ext cx="904800" cy="58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02.</a:t>
            </a:r>
            <a:endParaRPr sz="3200"/>
          </a:p>
        </p:txBody>
      </p:sp>
      <p:cxnSp>
        <p:nvCxnSpPr>
          <p:cNvPr id="2049" name="Google Shape;2049;p81"/>
          <p:cNvCxnSpPr/>
          <p:nvPr/>
        </p:nvCxnSpPr>
        <p:spPr>
          <a:xfrm>
            <a:off x="2279750" y="3755950"/>
            <a:ext cx="395100" cy="0"/>
          </a:xfrm>
          <a:prstGeom prst="straightConnector1">
            <a:avLst/>
          </a:prstGeom>
          <a:noFill/>
          <a:ln cap="flat" cmpd="sng" w="19050">
            <a:solidFill>
              <a:schemeClr val="dk1"/>
            </a:solidFill>
            <a:prstDash val="solid"/>
            <a:round/>
            <a:headEnd len="med" w="med" type="none"/>
            <a:tailEnd len="med" w="med" type="none"/>
          </a:ln>
        </p:spPr>
      </p:cxnSp>
      <p:cxnSp>
        <p:nvCxnSpPr>
          <p:cNvPr id="2050" name="Google Shape;2050;p81"/>
          <p:cNvCxnSpPr/>
          <p:nvPr/>
        </p:nvCxnSpPr>
        <p:spPr>
          <a:xfrm>
            <a:off x="4805250" y="3755950"/>
            <a:ext cx="3951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045"/>
                                        </p:tgtEl>
                                        <p:attrNameLst>
                                          <p:attrName>style.visibility</p:attrName>
                                        </p:attrNameLst>
                                      </p:cBhvr>
                                      <p:to>
                                        <p:strVal val="visible"/>
                                      </p:to>
                                    </p:set>
                                    <p:anim calcmode="lin" valueType="num">
                                      <p:cBhvr additive="base">
                                        <p:cTn dur="1000"/>
                                        <p:tgtEl>
                                          <p:spTgt spid="204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2048"/>
                                        </p:tgtEl>
                                        <p:attrNameLst>
                                          <p:attrName>style.visibility</p:attrName>
                                        </p:attrNameLst>
                                      </p:cBhvr>
                                      <p:to>
                                        <p:strVal val="visible"/>
                                      </p:to>
                                    </p:set>
                                    <p:anim calcmode="lin" valueType="num">
                                      <p:cBhvr additive="base">
                                        <p:cTn dur="1000"/>
                                        <p:tgtEl>
                                          <p:spTgt spid="204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55"/>
          <p:cNvSpPr txBox="1"/>
          <p:nvPr>
            <p:ph type="title"/>
          </p:nvPr>
        </p:nvSpPr>
        <p:spPr>
          <a:xfrm>
            <a:off x="669375" y="2442200"/>
            <a:ext cx="37329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682" name="Google Shape;682;p55"/>
          <p:cNvSpPr txBox="1"/>
          <p:nvPr>
            <p:ph idx="2" type="title"/>
          </p:nvPr>
        </p:nvSpPr>
        <p:spPr>
          <a:xfrm>
            <a:off x="714300" y="1010100"/>
            <a:ext cx="3048000" cy="139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683" name="Google Shape;683;p55"/>
          <p:cNvSpPr/>
          <p:nvPr/>
        </p:nvSpPr>
        <p:spPr>
          <a:xfrm>
            <a:off x="7959915" y="812711"/>
            <a:ext cx="116400" cy="1164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5"/>
          <p:cNvSpPr/>
          <p:nvPr/>
        </p:nvSpPr>
        <p:spPr>
          <a:xfrm>
            <a:off x="8124171" y="812711"/>
            <a:ext cx="116400" cy="116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5"/>
          <p:cNvSpPr/>
          <p:nvPr/>
        </p:nvSpPr>
        <p:spPr>
          <a:xfrm>
            <a:off x="8288427" y="812711"/>
            <a:ext cx="116400" cy="116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 name="Google Shape;686;p55"/>
          <p:cNvGrpSpPr/>
          <p:nvPr/>
        </p:nvGrpSpPr>
        <p:grpSpPr>
          <a:xfrm>
            <a:off x="4195962" y="812731"/>
            <a:ext cx="4338518" cy="3791511"/>
            <a:chOff x="4195962" y="812731"/>
            <a:chExt cx="4338518" cy="3791511"/>
          </a:xfrm>
        </p:grpSpPr>
        <p:grpSp>
          <p:nvGrpSpPr>
            <p:cNvPr id="687" name="Google Shape;687;p55"/>
            <p:cNvGrpSpPr/>
            <p:nvPr/>
          </p:nvGrpSpPr>
          <p:grpSpPr>
            <a:xfrm>
              <a:off x="4470000" y="812731"/>
              <a:ext cx="3490051" cy="2287960"/>
              <a:chOff x="4849800" y="1060525"/>
              <a:chExt cx="2932816" cy="1922656"/>
            </a:xfrm>
          </p:grpSpPr>
          <p:sp>
            <p:nvSpPr>
              <p:cNvPr id="688" name="Google Shape;688;p55"/>
              <p:cNvSpPr/>
              <p:nvPr/>
            </p:nvSpPr>
            <p:spPr>
              <a:xfrm>
                <a:off x="5702118" y="1354752"/>
                <a:ext cx="412858" cy="1595400"/>
              </a:xfrm>
              <a:custGeom>
                <a:rect b="b" l="l" r="r" t="t"/>
                <a:pathLst>
                  <a:path extrusionOk="0" h="22123" w="5725">
                    <a:moveTo>
                      <a:pt x="5610" y="0"/>
                    </a:moveTo>
                    <a:cubicBezTo>
                      <a:pt x="3750" y="286"/>
                      <a:pt x="2663" y="1689"/>
                      <a:pt x="2233" y="4293"/>
                    </a:cubicBezTo>
                    <a:cubicBezTo>
                      <a:pt x="1890" y="6468"/>
                      <a:pt x="2062" y="9244"/>
                      <a:pt x="2233" y="11906"/>
                    </a:cubicBezTo>
                    <a:cubicBezTo>
                      <a:pt x="2491" y="16485"/>
                      <a:pt x="2748" y="20806"/>
                      <a:pt x="487" y="21293"/>
                    </a:cubicBezTo>
                    <a:cubicBezTo>
                      <a:pt x="316" y="21321"/>
                      <a:pt x="173" y="21350"/>
                      <a:pt x="1" y="21350"/>
                    </a:cubicBezTo>
                    <a:lnTo>
                      <a:pt x="58" y="22123"/>
                    </a:lnTo>
                    <a:cubicBezTo>
                      <a:pt x="173" y="22123"/>
                      <a:pt x="287" y="22094"/>
                      <a:pt x="402" y="22094"/>
                    </a:cubicBezTo>
                    <a:cubicBezTo>
                      <a:pt x="487" y="22065"/>
                      <a:pt x="573" y="22037"/>
                      <a:pt x="631" y="22037"/>
                    </a:cubicBezTo>
                    <a:cubicBezTo>
                      <a:pt x="3550" y="21407"/>
                      <a:pt x="3264" y="16771"/>
                      <a:pt x="2977" y="11848"/>
                    </a:cubicBezTo>
                    <a:cubicBezTo>
                      <a:pt x="2663" y="6668"/>
                      <a:pt x="2348" y="1288"/>
                      <a:pt x="5725" y="744"/>
                    </a:cubicBezTo>
                    <a:lnTo>
                      <a:pt x="5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5"/>
              <p:cNvSpPr/>
              <p:nvPr/>
            </p:nvSpPr>
            <p:spPr>
              <a:xfrm>
                <a:off x="5559765" y="1393045"/>
                <a:ext cx="1783260" cy="1590136"/>
              </a:xfrm>
              <a:custGeom>
                <a:rect b="b" l="l" r="r" t="t"/>
                <a:pathLst>
                  <a:path extrusionOk="0" h="22050" w="24728">
                    <a:moveTo>
                      <a:pt x="17788" y="1"/>
                    </a:moveTo>
                    <a:cubicBezTo>
                      <a:pt x="15721" y="1"/>
                      <a:pt x="13551" y="1179"/>
                      <a:pt x="12078" y="3733"/>
                    </a:cubicBezTo>
                    <a:cubicBezTo>
                      <a:pt x="11792" y="4247"/>
                      <a:pt x="11267" y="4533"/>
                      <a:pt x="10729" y="4533"/>
                    </a:cubicBezTo>
                    <a:cubicBezTo>
                      <a:pt x="10457" y="4533"/>
                      <a:pt x="10181" y="4459"/>
                      <a:pt x="9931" y="4306"/>
                    </a:cubicBezTo>
                    <a:cubicBezTo>
                      <a:pt x="8557" y="3481"/>
                      <a:pt x="7201" y="3115"/>
                      <a:pt x="5960" y="3115"/>
                    </a:cubicBezTo>
                    <a:cubicBezTo>
                      <a:pt x="2548" y="3115"/>
                      <a:pt x="0" y="5884"/>
                      <a:pt x="315" y="9514"/>
                    </a:cubicBezTo>
                    <a:cubicBezTo>
                      <a:pt x="687" y="13664"/>
                      <a:pt x="7384" y="19417"/>
                      <a:pt x="14024" y="21878"/>
                    </a:cubicBezTo>
                    <a:cubicBezTo>
                      <a:pt x="14337" y="21993"/>
                      <a:pt x="14665" y="22049"/>
                      <a:pt x="14991" y="22049"/>
                    </a:cubicBezTo>
                    <a:cubicBezTo>
                      <a:pt x="15794" y="22049"/>
                      <a:pt x="16585" y="21708"/>
                      <a:pt x="17115" y="21077"/>
                    </a:cubicBezTo>
                    <a:cubicBezTo>
                      <a:pt x="21694" y="15668"/>
                      <a:pt x="24727" y="7368"/>
                      <a:pt x="23010" y="3590"/>
                    </a:cubicBezTo>
                    <a:cubicBezTo>
                      <a:pt x="21975" y="1272"/>
                      <a:pt x="19936" y="1"/>
                      <a:pt x="177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5"/>
              <p:cNvSpPr/>
              <p:nvPr/>
            </p:nvSpPr>
            <p:spPr>
              <a:xfrm>
                <a:off x="5451954" y="1248455"/>
                <a:ext cx="1794077" cy="1507348"/>
              </a:xfrm>
              <a:custGeom>
                <a:rect b="b" l="l" r="r" t="t"/>
                <a:pathLst>
                  <a:path extrusionOk="0" h="20902" w="24878">
                    <a:moveTo>
                      <a:pt x="18912" y="0"/>
                    </a:moveTo>
                    <a:cubicBezTo>
                      <a:pt x="16974" y="0"/>
                      <a:pt x="15119" y="985"/>
                      <a:pt x="13801" y="2476"/>
                    </a:cubicBezTo>
                    <a:cubicBezTo>
                      <a:pt x="13086" y="3306"/>
                      <a:pt x="12485" y="4250"/>
                      <a:pt x="12056" y="5280"/>
                    </a:cubicBezTo>
                    <a:cubicBezTo>
                      <a:pt x="10056" y="3479"/>
                      <a:pt x="7989" y="2708"/>
                      <a:pt x="6148" y="2708"/>
                    </a:cubicBezTo>
                    <a:cubicBezTo>
                      <a:pt x="2667" y="2708"/>
                      <a:pt x="0" y="5467"/>
                      <a:pt x="150" y="9230"/>
                    </a:cubicBezTo>
                    <a:cubicBezTo>
                      <a:pt x="265" y="12006"/>
                      <a:pt x="2440" y="14524"/>
                      <a:pt x="4300" y="16385"/>
                    </a:cubicBezTo>
                    <a:cubicBezTo>
                      <a:pt x="5988" y="18102"/>
                      <a:pt x="7963" y="20048"/>
                      <a:pt x="10367" y="20620"/>
                    </a:cubicBezTo>
                    <a:cubicBezTo>
                      <a:pt x="11144" y="20811"/>
                      <a:pt x="11906" y="20901"/>
                      <a:pt x="12651" y="20901"/>
                    </a:cubicBezTo>
                    <a:cubicBezTo>
                      <a:pt x="18933" y="20901"/>
                      <a:pt x="23912" y="14508"/>
                      <a:pt x="24705" y="8572"/>
                    </a:cubicBezTo>
                    <a:cubicBezTo>
                      <a:pt x="24848" y="7599"/>
                      <a:pt x="24877" y="6597"/>
                      <a:pt x="24791" y="5595"/>
                    </a:cubicBezTo>
                    <a:cubicBezTo>
                      <a:pt x="24734" y="5080"/>
                      <a:pt x="24620" y="4565"/>
                      <a:pt x="24476" y="4078"/>
                    </a:cubicBezTo>
                    <a:cubicBezTo>
                      <a:pt x="23875" y="2333"/>
                      <a:pt x="22530" y="959"/>
                      <a:pt x="20813" y="329"/>
                    </a:cubicBezTo>
                    <a:cubicBezTo>
                      <a:pt x="20181" y="105"/>
                      <a:pt x="19542" y="0"/>
                      <a:pt x="189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5"/>
              <p:cNvSpPr/>
              <p:nvPr/>
            </p:nvSpPr>
            <p:spPr>
              <a:xfrm>
                <a:off x="6443092" y="1464510"/>
                <a:ext cx="359133" cy="270143"/>
              </a:xfrm>
              <a:custGeom>
                <a:rect b="b" l="l" r="r" t="t"/>
                <a:pathLst>
                  <a:path extrusionOk="0" h="3746" w="4980">
                    <a:moveTo>
                      <a:pt x="4469" y="1"/>
                    </a:moveTo>
                    <a:cubicBezTo>
                      <a:pt x="4393" y="1"/>
                      <a:pt x="4315" y="17"/>
                      <a:pt x="4236" y="52"/>
                    </a:cubicBezTo>
                    <a:cubicBezTo>
                      <a:pt x="3749" y="224"/>
                      <a:pt x="3291" y="539"/>
                      <a:pt x="2919" y="939"/>
                    </a:cubicBezTo>
                    <a:cubicBezTo>
                      <a:pt x="2461" y="1397"/>
                      <a:pt x="2032" y="1855"/>
                      <a:pt x="1632" y="2370"/>
                    </a:cubicBezTo>
                    <a:cubicBezTo>
                      <a:pt x="1317" y="2800"/>
                      <a:pt x="859" y="3143"/>
                      <a:pt x="344" y="3372"/>
                    </a:cubicBezTo>
                    <a:cubicBezTo>
                      <a:pt x="286" y="3372"/>
                      <a:pt x="201" y="3401"/>
                      <a:pt x="143" y="3429"/>
                    </a:cubicBezTo>
                    <a:cubicBezTo>
                      <a:pt x="57" y="3486"/>
                      <a:pt x="0" y="3572"/>
                      <a:pt x="29" y="3658"/>
                    </a:cubicBezTo>
                    <a:cubicBezTo>
                      <a:pt x="158" y="3714"/>
                      <a:pt x="300" y="3745"/>
                      <a:pt x="445" y="3745"/>
                    </a:cubicBezTo>
                    <a:cubicBezTo>
                      <a:pt x="525" y="3745"/>
                      <a:pt x="606" y="3736"/>
                      <a:pt x="687" y="3715"/>
                    </a:cubicBezTo>
                    <a:cubicBezTo>
                      <a:pt x="1832" y="3458"/>
                      <a:pt x="2605" y="2485"/>
                      <a:pt x="3578" y="1855"/>
                    </a:cubicBezTo>
                    <a:cubicBezTo>
                      <a:pt x="4007" y="1569"/>
                      <a:pt x="4522" y="1340"/>
                      <a:pt x="4837" y="853"/>
                    </a:cubicBezTo>
                    <a:cubicBezTo>
                      <a:pt x="4951" y="653"/>
                      <a:pt x="4980" y="424"/>
                      <a:pt x="4894" y="224"/>
                    </a:cubicBezTo>
                    <a:cubicBezTo>
                      <a:pt x="4795" y="85"/>
                      <a:pt x="4640" y="1"/>
                      <a:pt x="4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5"/>
              <p:cNvSpPr/>
              <p:nvPr/>
            </p:nvSpPr>
            <p:spPr>
              <a:xfrm>
                <a:off x="5629932" y="1721959"/>
                <a:ext cx="267114" cy="403988"/>
              </a:xfrm>
              <a:custGeom>
                <a:rect b="b" l="l" r="r" t="t"/>
                <a:pathLst>
                  <a:path extrusionOk="0" h="5602" w="3704">
                    <a:moveTo>
                      <a:pt x="3355" y="1"/>
                    </a:moveTo>
                    <a:cubicBezTo>
                      <a:pt x="2798" y="1"/>
                      <a:pt x="1682" y="823"/>
                      <a:pt x="1517" y="947"/>
                    </a:cubicBezTo>
                    <a:cubicBezTo>
                      <a:pt x="773" y="1605"/>
                      <a:pt x="286" y="2521"/>
                      <a:pt x="143" y="3522"/>
                    </a:cubicBezTo>
                    <a:cubicBezTo>
                      <a:pt x="0" y="4095"/>
                      <a:pt x="86" y="4696"/>
                      <a:pt x="315" y="5240"/>
                    </a:cubicBezTo>
                    <a:cubicBezTo>
                      <a:pt x="413" y="5410"/>
                      <a:pt x="593" y="5602"/>
                      <a:pt x="786" y="5602"/>
                    </a:cubicBezTo>
                    <a:cubicBezTo>
                      <a:pt x="820" y="5602"/>
                      <a:pt x="854" y="5596"/>
                      <a:pt x="887" y="5583"/>
                    </a:cubicBezTo>
                    <a:cubicBezTo>
                      <a:pt x="1116" y="5497"/>
                      <a:pt x="1116" y="5268"/>
                      <a:pt x="1145" y="5068"/>
                    </a:cubicBezTo>
                    <a:cubicBezTo>
                      <a:pt x="1317" y="3866"/>
                      <a:pt x="1660" y="2607"/>
                      <a:pt x="2490" y="1719"/>
                    </a:cubicBezTo>
                    <a:cubicBezTo>
                      <a:pt x="2862" y="1405"/>
                      <a:pt x="3206" y="1090"/>
                      <a:pt x="3520" y="718"/>
                    </a:cubicBezTo>
                    <a:cubicBezTo>
                      <a:pt x="3578" y="632"/>
                      <a:pt x="3635" y="546"/>
                      <a:pt x="3664" y="460"/>
                    </a:cubicBezTo>
                    <a:cubicBezTo>
                      <a:pt x="3704" y="124"/>
                      <a:pt x="3571" y="1"/>
                      <a:pt x="3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5"/>
              <p:cNvSpPr/>
              <p:nvPr/>
            </p:nvSpPr>
            <p:spPr>
              <a:xfrm>
                <a:off x="5958051" y="1678330"/>
                <a:ext cx="123894" cy="63461"/>
              </a:xfrm>
              <a:custGeom>
                <a:rect b="b" l="l" r="r" t="t"/>
                <a:pathLst>
                  <a:path extrusionOk="0" h="880" w="1718">
                    <a:moveTo>
                      <a:pt x="934" y="0"/>
                    </a:moveTo>
                    <a:cubicBezTo>
                      <a:pt x="718" y="0"/>
                      <a:pt x="507" y="41"/>
                      <a:pt x="373" y="92"/>
                    </a:cubicBezTo>
                    <a:cubicBezTo>
                      <a:pt x="230" y="121"/>
                      <a:pt x="87" y="235"/>
                      <a:pt x="29" y="378"/>
                    </a:cubicBezTo>
                    <a:cubicBezTo>
                      <a:pt x="1" y="493"/>
                      <a:pt x="87" y="665"/>
                      <a:pt x="201" y="722"/>
                    </a:cubicBezTo>
                    <a:cubicBezTo>
                      <a:pt x="258" y="779"/>
                      <a:pt x="344" y="808"/>
                      <a:pt x="430" y="836"/>
                    </a:cubicBezTo>
                    <a:cubicBezTo>
                      <a:pt x="587" y="865"/>
                      <a:pt x="738" y="879"/>
                      <a:pt x="888" y="879"/>
                    </a:cubicBezTo>
                    <a:cubicBezTo>
                      <a:pt x="1038" y="879"/>
                      <a:pt x="1188" y="865"/>
                      <a:pt x="1346" y="836"/>
                    </a:cubicBezTo>
                    <a:cubicBezTo>
                      <a:pt x="1432" y="836"/>
                      <a:pt x="1518" y="808"/>
                      <a:pt x="1603" y="750"/>
                    </a:cubicBezTo>
                    <a:cubicBezTo>
                      <a:pt x="1661" y="722"/>
                      <a:pt x="1718" y="636"/>
                      <a:pt x="1718" y="550"/>
                    </a:cubicBezTo>
                    <a:cubicBezTo>
                      <a:pt x="1718" y="128"/>
                      <a:pt x="1319" y="0"/>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5"/>
              <p:cNvSpPr/>
              <p:nvPr/>
            </p:nvSpPr>
            <p:spPr>
              <a:xfrm>
                <a:off x="4849800" y="1905995"/>
                <a:ext cx="338508" cy="280599"/>
              </a:xfrm>
              <a:custGeom>
                <a:rect b="b" l="l" r="r" t="t"/>
                <a:pathLst>
                  <a:path extrusionOk="0" h="3891" w="4694">
                    <a:moveTo>
                      <a:pt x="2539" y="0"/>
                    </a:moveTo>
                    <a:cubicBezTo>
                      <a:pt x="2391" y="0"/>
                      <a:pt x="2241" y="18"/>
                      <a:pt x="2089" y="55"/>
                    </a:cubicBezTo>
                    <a:cubicBezTo>
                      <a:pt x="401" y="398"/>
                      <a:pt x="0" y="2630"/>
                      <a:pt x="1460" y="3575"/>
                    </a:cubicBezTo>
                    <a:cubicBezTo>
                      <a:pt x="1797" y="3793"/>
                      <a:pt x="2156" y="3891"/>
                      <a:pt x="2504" y="3891"/>
                    </a:cubicBezTo>
                    <a:cubicBezTo>
                      <a:pt x="3660" y="3891"/>
                      <a:pt x="4694" y="2812"/>
                      <a:pt x="4408" y="1514"/>
                    </a:cubicBezTo>
                    <a:cubicBezTo>
                      <a:pt x="4211" y="631"/>
                      <a:pt x="3426" y="0"/>
                      <a:pt x="25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5"/>
              <p:cNvSpPr/>
              <p:nvPr/>
            </p:nvSpPr>
            <p:spPr>
              <a:xfrm>
                <a:off x="4913765" y="1944577"/>
                <a:ext cx="239350" cy="197956"/>
              </a:xfrm>
              <a:custGeom>
                <a:rect b="b" l="l" r="r" t="t"/>
                <a:pathLst>
                  <a:path extrusionOk="0" h="2745" w="3319">
                    <a:moveTo>
                      <a:pt x="1782" y="0"/>
                    </a:moveTo>
                    <a:cubicBezTo>
                      <a:pt x="1684" y="0"/>
                      <a:pt x="1586" y="11"/>
                      <a:pt x="1489" y="35"/>
                    </a:cubicBezTo>
                    <a:cubicBezTo>
                      <a:pt x="287" y="292"/>
                      <a:pt x="0" y="1866"/>
                      <a:pt x="1031" y="2525"/>
                    </a:cubicBezTo>
                    <a:cubicBezTo>
                      <a:pt x="1269" y="2677"/>
                      <a:pt x="1522" y="2745"/>
                      <a:pt x="1767" y="2745"/>
                    </a:cubicBezTo>
                    <a:cubicBezTo>
                      <a:pt x="2585" y="2745"/>
                      <a:pt x="3318" y="1990"/>
                      <a:pt x="3120" y="1065"/>
                    </a:cubicBezTo>
                    <a:cubicBezTo>
                      <a:pt x="2972" y="447"/>
                      <a:pt x="2397" y="0"/>
                      <a:pt x="1782" y="0"/>
                    </a:cubicBezTo>
                    <a:close/>
                  </a:path>
                </a:pathLst>
              </a:custGeom>
              <a:solidFill>
                <a:srgbClr val="A2C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
              <p:cNvSpPr/>
              <p:nvPr/>
            </p:nvSpPr>
            <p:spPr>
              <a:xfrm>
                <a:off x="5045879" y="2005225"/>
                <a:ext cx="660501" cy="945572"/>
              </a:xfrm>
              <a:custGeom>
                <a:rect b="b" l="l" r="r" t="t"/>
                <a:pathLst>
                  <a:path extrusionOk="0" h="13112" w="9159">
                    <a:moveTo>
                      <a:pt x="1073" y="0"/>
                    </a:moveTo>
                    <a:cubicBezTo>
                      <a:pt x="694" y="0"/>
                      <a:pt x="324" y="101"/>
                      <a:pt x="0" y="281"/>
                    </a:cubicBezTo>
                    <a:lnTo>
                      <a:pt x="401" y="911"/>
                    </a:lnTo>
                    <a:cubicBezTo>
                      <a:pt x="607" y="808"/>
                      <a:pt x="833" y="756"/>
                      <a:pt x="1062" y="756"/>
                    </a:cubicBezTo>
                    <a:cubicBezTo>
                      <a:pt x="1215" y="756"/>
                      <a:pt x="1368" y="779"/>
                      <a:pt x="1517" y="825"/>
                    </a:cubicBezTo>
                    <a:cubicBezTo>
                      <a:pt x="2204" y="1083"/>
                      <a:pt x="3234" y="1855"/>
                      <a:pt x="4264" y="4402"/>
                    </a:cubicBezTo>
                    <a:cubicBezTo>
                      <a:pt x="4722" y="5662"/>
                      <a:pt x="5123" y="6950"/>
                      <a:pt x="5438" y="8237"/>
                    </a:cubicBezTo>
                    <a:cubicBezTo>
                      <a:pt x="6128" y="10861"/>
                      <a:pt x="6712" y="13112"/>
                      <a:pt x="8912" y="13112"/>
                    </a:cubicBezTo>
                    <a:cubicBezTo>
                      <a:pt x="8992" y="13112"/>
                      <a:pt x="9074" y="13109"/>
                      <a:pt x="9158" y="13103"/>
                    </a:cubicBezTo>
                    <a:lnTo>
                      <a:pt x="9130" y="12330"/>
                    </a:lnTo>
                    <a:cubicBezTo>
                      <a:pt x="9055" y="12336"/>
                      <a:pt x="8983" y="12339"/>
                      <a:pt x="8914" y="12339"/>
                    </a:cubicBezTo>
                    <a:cubicBezTo>
                      <a:pt x="7372" y="12339"/>
                      <a:pt x="6921" y="10830"/>
                      <a:pt x="6182" y="8037"/>
                    </a:cubicBezTo>
                    <a:cubicBezTo>
                      <a:pt x="5867" y="6721"/>
                      <a:pt x="5466" y="5404"/>
                      <a:pt x="4980" y="4116"/>
                    </a:cubicBezTo>
                    <a:cubicBezTo>
                      <a:pt x="4064" y="1855"/>
                      <a:pt x="2976" y="482"/>
                      <a:pt x="1746" y="110"/>
                    </a:cubicBezTo>
                    <a:cubicBezTo>
                      <a:pt x="1523" y="35"/>
                      <a:pt x="129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5"/>
              <p:cNvSpPr/>
              <p:nvPr/>
            </p:nvSpPr>
            <p:spPr>
              <a:xfrm>
                <a:off x="7028584" y="2256616"/>
                <a:ext cx="317883" cy="720357"/>
              </a:xfrm>
              <a:custGeom>
                <a:rect b="b" l="l" r="r" t="t"/>
                <a:pathLst>
                  <a:path extrusionOk="0" h="9989" w="4408">
                    <a:moveTo>
                      <a:pt x="4207" y="1"/>
                    </a:moveTo>
                    <a:lnTo>
                      <a:pt x="3435" y="29"/>
                    </a:lnTo>
                    <a:cubicBezTo>
                      <a:pt x="3692" y="7585"/>
                      <a:pt x="1861" y="8930"/>
                      <a:pt x="0" y="9216"/>
                    </a:cubicBezTo>
                    <a:lnTo>
                      <a:pt x="115" y="9989"/>
                    </a:lnTo>
                    <a:cubicBezTo>
                      <a:pt x="3206" y="9474"/>
                      <a:pt x="4408" y="6497"/>
                      <a:pt x="4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5"/>
              <p:cNvSpPr/>
              <p:nvPr/>
            </p:nvSpPr>
            <p:spPr>
              <a:xfrm>
                <a:off x="6106679" y="1351435"/>
                <a:ext cx="934971" cy="1630592"/>
              </a:xfrm>
              <a:custGeom>
                <a:rect b="b" l="l" r="r" t="t"/>
                <a:pathLst>
                  <a:path extrusionOk="0" h="22611" w="12965">
                    <a:moveTo>
                      <a:pt x="556" y="0"/>
                    </a:moveTo>
                    <a:cubicBezTo>
                      <a:pt x="376" y="0"/>
                      <a:pt x="191" y="15"/>
                      <a:pt x="0" y="46"/>
                    </a:cubicBezTo>
                    <a:lnTo>
                      <a:pt x="115" y="790"/>
                    </a:lnTo>
                    <a:cubicBezTo>
                      <a:pt x="253" y="768"/>
                      <a:pt x="387" y="757"/>
                      <a:pt x="518" y="757"/>
                    </a:cubicBezTo>
                    <a:cubicBezTo>
                      <a:pt x="3436" y="757"/>
                      <a:pt x="4722" y="6118"/>
                      <a:pt x="5982" y="11322"/>
                    </a:cubicBezTo>
                    <a:cubicBezTo>
                      <a:pt x="7292" y="16871"/>
                      <a:pt x="8684" y="22610"/>
                      <a:pt x="12249" y="22610"/>
                    </a:cubicBezTo>
                    <a:cubicBezTo>
                      <a:pt x="12343" y="22610"/>
                      <a:pt x="12438" y="22606"/>
                      <a:pt x="12536" y="22598"/>
                    </a:cubicBezTo>
                    <a:cubicBezTo>
                      <a:pt x="12679" y="22569"/>
                      <a:pt x="12822" y="22569"/>
                      <a:pt x="12965" y="22541"/>
                    </a:cubicBezTo>
                    <a:lnTo>
                      <a:pt x="12822" y="21768"/>
                    </a:lnTo>
                    <a:cubicBezTo>
                      <a:pt x="12736" y="21768"/>
                      <a:pt x="12593" y="21797"/>
                      <a:pt x="12478" y="21797"/>
                    </a:cubicBezTo>
                    <a:cubicBezTo>
                      <a:pt x="12401" y="21804"/>
                      <a:pt x="12324" y="21807"/>
                      <a:pt x="12248" y="21807"/>
                    </a:cubicBezTo>
                    <a:cubicBezTo>
                      <a:pt x="9265" y="21807"/>
                      <a:pt x="7981" y="16369"/>
                      <a:pt x="6697" y="11122"/>
                    </a:cubicBezTo>
                    <a:cubicBezTo>
                      <a:pt x="5391" y="5651"/>
                      <a:pt x="4033" y="0"/>
                      <a:pt x="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5"/>
              <p:cNvSpPr/>
              <p:nvPr/>
            </p:nvSpPr>
            <p:spPr>
              <a:xfrm>
                <a:off x="6847580" y="1168841"/>
                <a:ext cx="220888" cy="660646"/>
              </a:xfrm>
              <a:custGeom>
                <a:rect b="b" l="l" r="r" t="t"/>
                <a:pathLst>
                  <a:path extrusionOk="0" h="9161" w="3063">
                    <a:moveTo>
                      <a:pt x="2967" y="1"/>
                    </a:moveTo>
                    <a:cubicBezTo>
                      <a:pt x="2171" y="1"/>
                      <a:pt x="1409" y="341"/>
                      <a:pt x="859" y="947"/>
                    </a:cubicBezTo>
                    <a:cubicBezTo>
                      <a:pt x="172" y="1805"/>
                      <a:pt x="1" y="3179"/>
                      <a:pt x="373" y="4925"/>
                    </a:cubicBezTo>
                    <a:cubicBezTo>
                      <a:pt x="630" y="6270"/>
                      <a:pt x="945" y="7701"/>
                      <a:pt x="1403" y="9160"/>
                    </a:cubicBezTo>
                    <a:lnTo>
                      <a:pt x="1889" y="9017"/>
                    </a:lnTo>
                    <a:cubicBezTo>
                      <a:pt x="1460" y="7586"/>
                      <a:pt x="1145" y="6155"/>
                      <a:pt x="859" y="4839"/>
                    </a:cubicBezTo>
                    <a:cubicBezTo>
                      <a:pt x="544" y="3236"/>
                      <a:pt x="659" y="1977"/>
                      <a:pt x="1260" y="1262"/>
                    </a:cubicBezTo>
                    <a:cubicBezTo>
                      <a:pt x="1695" y="772"/>
                      <a:pt x="2311" y="515"/>
                      <a:pt x="2960" y="515"/>
                    </a:cubicBezTo>
                    <a:cubicBezTo>
                      <a:pt x="2994" y="515"/>
                      <a:pt x="3028" y="516"/>
                      <a:pt x="3063" y="517"/>
                    </a:cubicBezTo>
                    <a:lnTo>
                      <a:pt x="3063" y="2"/>
                    </a:lnTo>
                    <a:cubicBezTo>
                      <a:pt x="3031" y="1"/>
                      <a:pt x="2999" y="1"/>
                      <a:pt x="29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5"/>
              <p:cNvSpPr/>
              <p:nvPr/>
            </p:nvSpPr>
            <p:spPr>
              <a:xfrm>
                <a:off x="6932170" y="1814987"/>
                <a:ext cx="759587" cy="478844"/>
              </a:xfrm>
              <a:custGeom>
                <a:rect b="b" l="l" r="r" t="t"/>
                <a:pathLst>
                  <a:path extrusionOk="0" h="6640" w="10533">
                    <a:moveTo>
                      <a:pt x="974" y="0"/>
                    </a:moveTo>
                    <a:lnTo>
                      <a:pt x="1" y="286"/>
                    </a:lnTo>
                    <a:cubicBezTo>
                      <a:pt x="1317" y="4551"/>
                      <a:pt x="3006" y="6611"/>
                      <a:pt x="5210" y="6640"/>
                    </a:cubicBezTo>
                    <a:cubicBezTo>
                      <a:pt x="5381" y="6640"/>
                      <a:pt x="5582" y="6640"/>
                      <a:pt x="5782" y="6583"/>
                    </a:cubicBezTo>
                    <a:cubicBezTo>
                      <a:pt x="7700" y="6296"/>
                      <a:pt x="9274" y="4236"/>
                      <a:pt x="10533" y="372"/>
                    </a:cubicBezTo>
                    <a:lnTo>
                      <a:pt x="9560" y="57"/>
                    </a:lnTo>
                    <a:cubicBezTo>
                      <a:pt x="8367" y="3750"/>
                      <a:pt x="6892" y="5610"/>
                      <a:pt x="5247" y="5610"/>
                    </a:cubicBezTo>
                    <a:cubicBezTo>
                      <a:pt x="5235" y="5610"/>
                      <a:pt x="5222" y="5610"/>
                      <a:pt x="5210" y="5610"/>
                    </a:cubicBezTo>
                    <a:cubicBezTo>
                      <a:pt x="3550" y="5610"/>
                      <a:pt x="2119" y="3721"/>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5"/>
              <p:cNvSpPr/>
              <p:nvPr/>
            </p:nvSpPr>
            <p:spPr>
              <a:xfrm>
                <a:off x="7565838" y="1173024"/>
                <a:ext cx="216778" cy="664684"/>
              </a:xfrm>
              <a:custGeom>
                <a:rect b="b" l="l" r="r" t="t"/>
                <a:pathLst>
                  <a:path extrusionOk="0" h="9217" w="3006">
                    <a:moveTo>
                      <a:pt x="89" y="0"/>
                    </a:moveTo>
                    <a:cubicBezTo>
                      <a:pt x="60" y="0"/>
                      <a:pt x="30" y="1"/>
                      <a:pt x="0" y="2"/>
                    </a:cubicBezTo>
                    <a:lnTo>
                      <a:pt x="0" y="517"/>
                    </a:lnTo>
                    <a:cubicBezTo>
                      <a:pt x="32" y="515"/>
                      <a:pt x="63" y="515"/>
                      <a:pt x="94" y="515"/>
                    </a:cubicBezTo>
                    <a:cubicBezTo>
                      <a:pt x="747" y="515"/>
                      <a:pt x="1365" y="798"/>
                      <a:pt x="1774" y="1289"/>
                    </a:cubicBezTo>
                    <a:cubicBezTo>
                      <a:pt x="2375" y="2062"/>
                      <a:pt x="2490" y="3293"/>
                      <a:pt x="2147" y="4867"/>
                    </a:cubicBezTo>
                    <a:cubicBezTo>
                      <a:pt x="1832" y="6183"/>
                      <a:pt x="1488" y="7614"/>
                      <a:pt x="1030" y="9045"/>
                    </a:cubicBezTo>
                    <a:lnTo>
                      <a:pt x="1488" y="9217"/>
                    </a:lnTo>
                    <a:cubicBezTo>
                      <a:pt x="1975" y="7757"/>
                      <a:pt x="2318" y="6326"/>
                      <a:pt x="2604" y="4981"/>
                    </a:cubicBezTo>
                    <a:cubicBezTo>
                      <a:pt x="3005" y="3236"/>
                      <a:pt x="2862" y="1862"/>
                      <a:pt x="2175" y="975"/>
                    </a:cubicBezTo>
                    <a:cubicBezTo>
                      <a:pt x="1651" y="368"/>
                      <a:pt x="887" y="0"/>
                      <a:pt x="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7002410" y="1152471"/>
                <a:ext cx="66057" cy="84663"/>
              </a:xfrm>
              <a:custGeom>
                <a:rect b="b" l="l" r="r" t="t"/>
                <a:pathLst>
                  <a:path extrusionOk="0" h="1174" w="916">
                    <a:moveTo>
                      <a:pt x="744" y="0"/>
                    </a:moveTo>
                    <a:lnTo>
                      <a:pt x="0" y="115"/>
                    </a:lnTo>
                    <a:lnTo>
                      <a:pt x="143" y="1174"/>
                    </a:lnTo>
                    <a:lnTo>
                      <a:pt x="916" y="1031"/>
                    </a:lnTo>
                    <a:lnTo>
                      <a:pt x="7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7056063" y="1115044"/>
                <a:ext cx="165143" cy="134711"/>
              </a:xfrm>
              <a:custGeom>
                <a:rect b="b" l="l" r="r" t="t"/>
                <a:pathLst>
                  <a:path extrusionOk="0" h="1868" w="2290">
                    <a:moveTo>
                      <a:pt x="721" y="0"/>
                    </a:moveTo>
                    <a:cubicBezTo>
                      <a:pt x="467" y="0"/>
                      <a:pt x="233" y="131"/>
                      <a:pt x="0" y="519"/>
                    </a:cubicBezTo>
                    <a:lnTo>
                      <a:pt x="57" y="806"/>
                    </a:lnTo>
                    <a:lnTo>
                      <a:pt x="115" y="1235"/>
                    </a:lnTo>
                    <a:lnTo>
                      <a:pt x="172" y="1550"/>
                    </a:lnTo>
                    <a:cubicBezTo>
                      <a:pt x="420" y="1779"/>
                      <a:pt x="630" y="1868"/>
                      <a:pt x="818" y="1868"/>
                    </a:cubicBezTo>
                    <a:cubicBezTo>
                      <a:pt x="913" y="1868"/>
                      <a:pt x="1002" y="1845"/>
                      <a:pt x="1088" y="1807"/>
                    </a:cubicBezTo>
                    <a:cubicBezTo>
                      <a:pt x="1345" y="1664"/>
                      <a:pt x="2232" y="1263"/>
                      <a:pt x="2290" y="777"/>
                    </a:cubicBezTo>
                    <a:cubicBezTo>
                      <a:pt x="2290" y="748"/>
                      <a:pt x="2290" y="720"/>
                      <a:pt x="2290" y="691"/>
                    </a:cubicBezTo>
                    <a:cubicBezTo>
                      <a:pt x="2290" y="662"/>
                      <a:pt x="2261" y="634"/>
                      <a:pt x="2261" y="605"/>
                    </a:cubicBezTo>
                    <a:cubicBezTo>
                      <a:pt x="2061" y="147"/>
                      <a:pt x="1088" y="33"/>
                      <a:pt x="801" y="4"/>
                    </a:cubicBezTo>
                    <a:cubicBezTo>
                      <a:pt x="774" y="2"/>
                      <a:pt x="748"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7072577" y="1060525"/>
                <a:ext cx="288965" cy="163268"/>
              </a:xfrm>
              <a:custGeom>
                <a:rect b="b" l="l" r="r" t="t"/>
                <a:pathLst>
                  <a:path extrusionOk="0" h="2264" w="4007">
                    <a:moveTo>
                      <a:pt x="2369" y="1"/>
                    </a:moveTo>
                    <a:cubicBezTo>
                      <a:pt x="2196" y="1"/>
                      <a:pt x="2016" y="15"/>
                      <a:pt x="1832" y="45"/>
                    </a:cubicBezTo>
                    <a:cubicBezTo>
                      <a:pt x="773" y="188"/>
                      <a:pt x="0" y="817"/>
                      <a:pt x="115" y="1447"/>
                    </a:cubicBezTo>
                    <a:cubicBezTo>
                      <a:pt x="185" y="1943"/>
                      <a:pt x="842" y="2264"/>
                      <a:pt x="1648" y="2264"/>
                    </a:cubicBezTo>
                    <a:cubicBezTo>
                      <a:pt x="1819" y="2264"/>
                      <a:pt x="1996" y="2250"/>
                      <a:pt x="2175" y="2220"/>
                    </a:cubicBezTo>
                    <a:cubicBezTo>
                      <a:pt x="3234" y="2077"/>
                      <a:pt x="4007" y="1447"/>
                      <a:pt x="3892" y="817"/>
                    </a:cubicBezTo>
                    <a:cubicBezTo>
                      <a:pt x="3821" y="321"/>
                      <a:pt x="3185" y="1"/>
                      <a:pt x="23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5"/>
              <p:cNvSpPr/>
              <p:nvPr/>
            </p:nvSpPr>
            <p:spPr>
              <a:xfrm>
                <a:off x="7569948" y="1150380"/>
                <a:ext cx="66129" cy="84735"/>
              </a:xfrm>
              <a:custGeom>
                <a:rect b="b" l="l" r="r" t="t"/>
                <a:pathLst>
                  <a:path extrusionOk="0" h="1175" w="917">
                    <a:moveTo>
                      <a:pt x="172" y="1"/>
                    </a:moveTo>
                    <a:lnTo>
                      <a:pt x="0" y="1060"/>
                    </a:lnTo>
                    <a:lnTo>
                      <a:pt x="773" y="1174"/>
                    </a:lnTo>
                    <a:lnTo>
                      <a:pt x="916" y="115"/>
                    </a:lnTo>
                    <a:lnTo>
                      <a:pt x="1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5"/>
              <p:cNvSpPr/>
              <p:nvPr/>
            </p:nvSpPr>
            <p:spPr>
              <a:xfrm>
                <a:off x="7417211" y="1115044"/>
                <a:ext cx="163124" cy="134278"/>
              </a:xfrm>
              <a:custGeom>
                <a:rect b="b" l="l" r="r" t="t"/>
                <a:pathLst>
                  <a:path extrusionOk="0" h="1862" w="2262">
                    <a:moveTo>
                      <a:pt x="1541" y="0"/>
                    </a:moveTo>
                    <a:cubicBezTo>
                      <a:pt x="1514" y="0"/>
                      <a:pt x="1487" y="1"/>
                      <a:pt x="1460" y="4"/>
                    </a:cubicBezTo>
                    <a:cubicBezTo>
                      <a:pt x="1203" y="33"/>
                      <a:pt x="229" y="176"/>
                      <a:pt x="29" y="634"/>
                    </a:cubicBezTo>
                    <a:cubicBezTo>
                      <a:pt x="1" y="662"/>
                      <a:pt x="1" y="662"/>
                      <a:pt x="1" y="691"/>
                    </a:cubicBezTo>
                    <a:cubicBezTo>
                      <a:pt x="1" y="720"/>
                      <a:pt x="1" y="748"/>
                      <a:pt x="1" y="777"/>
                    </a:cubicBezTo>
                    <a:cubicBezTo>
                      <a:pt x="58" y="1292"/>
                      <a:pt x="945" y="1693"/>
                      <a:pt x="1203" y="1807"/>
                    </a:cubicBezTo>
                    <a:cubicBezTo>
                      <a:pt x="1291" y="1843"/>
                      <a:pt x="1380" y="1862"/>
                      <a:pt x="1470" y="1862"/>
                    </a:cubicBezTo>
                    <a:cubicBezTo>
                      <a:pt x="1671" y="1862"/>
                      <a:pt x="1881" y="1767"/>
                      <a:pt x="2118" y="1550"/>
                    </a:cubicBezTo>
                    <a:lnTo>
                      <a:pt x="2176" y="1235"/>
                    </a:lnTo>
                    <a:lnTo>
                      <a:pt x="2233" y="806"/>
                    </a:lnTo>
                    <a:lnTo>
                      <a:pt x="2261" y="491"/>
                    </a:lnTo>
                    <a:cubicBezTo>
                      <a:pt x="2028" y="128"/>
                      <a:pt x="1795" y="0"/>
                      <a:pt x="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5"/>
              <p:cNvSpPr/>
              <p:nvPr/>
            </p:nvSpPr>
            <p:spPr>
              <a:xfrm>
                <a:off x="7276876" y="1061535"/>
                <a:ext cx="286946" cy="164206"/>
              </a:xfrm>
              <a:custGeom>
                <a:rect b="b" l="l" r="r" t="t"/>
                <a:pathLst>
                  <a:path extrusionOk="0" h="2277" w="3979">
                    <a:moveTo>
                      <a:pt x="1707" y="0"/>
                    </a:moveTo>
                    <a:cubicBezTo>
                      <a:pt x="861" y="0"/>
                      <a:pt x="160" y="347"/>
                      <a:pt x="86" y="861"/>
                    </a:cubicBezTo>
                    <a:cubicBezTo>
                      <a:pt x="0" y="1462"/>
                      <a:pt x="773" y="2091"/>
                      <a:pt x="1832" y="2234"/>
                    </a:cubicBezTo>
                    <a:cubicBezTo>
                      <a:pt x="2007" y="2263"/>
                      <a:pt x="2178" y="2276"/>
                      <a:pt x="2342" y="2276"/>
                    </a:cubicBezTo>
                    <a:cubicBezTo>
                      <a:pt x="3171" y="2276"/>
                      <a:pt x="3821" y="1930"/>
                      <a:pt x="3893" y="1404"/>
                    </a:cubicBezTo>
                    <a:cubicBezTo>
                      <a:pt x="3978" y="803"/>
                      <a:pt x="3206" y="202"/>
                      <a:pt x="2147" y="31"/>
                    </a:cubicBezTo>
                    <a:cubicBezTo>
                      <a:pt x="1998" y="10"/>
                      <a:pt x="1850" y="0"/>
                      <a:pt x="17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4913765" y="1955394"/>
                <a:ext cx="217066" cy="179638"/>
              </a:xfrm>
              <a:custGeom>
                <a:rect b="b" l="l" r="r" t="t"/>
                <a:pathLst>
                  <a:path extrusionOk="0" h="2491" w="3010">
                    <a:moveTo>
                      <a:pt x="1603" y="0"/>
                    </a:moveTo>
                    <a:cubicBezTo>
                      <a:pt x="1517" y="0"/>
                      <a:pt x="1431" y="9"/>
                      <a:pt x="1346" y="28"/>
                    </a:cubicBezTo>
                    <a:cubicBezTo>
                      <a:pt x="258" y="285"/>
                      <a:pt x="0" y="1688"/>
                      <a:pt x="945" y="2289"/>
                    </a:cubicBezTo>
                    <a:cubicBezTo>
                      <a:pt x="1164" y="2428"/>
                      <a:pt x="1396" y="2491"/>
                      <a:pt x="1619" y="2491"/>
                    </a:cubicBezTo>
                    <a:cubicBezTo>
                      <a:pt x="2358" y="2491"/>
                      <a:pt x="3010" y="1807"/>
                      <a:pt x="2834" y="972"/>
                    </a:cubicBezTo>
                    <a:cubicBezTo>
                      <a:pt x="2709" y="400"/>
                      <a:pt x="2173" y="0"/>
                      <a:pt x="1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55"/>
            <p:cNvGrpSpPr/>
            <p:nvPr/>
          </p:nvGrpSpPr>
          <p:grpSpPr>
            <a:xfrm>
              <a:off x="7414457" y="2192098"/>
              <a:ext cx="849904" cy="2412145"/>
              <a:chOff x="6603185" y="2152793"/>
              <a:chExt cx="887165" cy="2517897"/>
            </a:xfrm>
          </p:grpSpPr>
          <p:sp>
            <p:nvSpPr>
              <p:cNvPr id="710" name="Google Shape;710;p55"/>
              <p:cNvSpPr/>
              <p:nvPr/>
            </p:nvSpPr>
            <p:spPr>
              <a:xfrm>
                <a:off x="6672660" y="2152793"/>
                <a:ext cx="522077" cy="436681"/>
              </a:xfrm>
              <a:custGeom>
                <a:rect b="b" l="l" r="r" t="t"/>
                <a:pathLst>
                  <a:path extrusionOk="0" h="4142" w="4952">
                    <a:moveTo>
                      <a:pt x="2541" y="1"/>
                    </a:moveTo>
                    <a:cubicBezTo>
                      <a:pt x="1450" y="1"/>
                      <a:pt x="1002" y="821"/>
                      <a:pt x="1002" y="821"/>
                    </a:cubicBezTo>
                    <a:cubicBezTo>
                      <a:pt x="1002" y="821"/>
                      <a:pt x="0" y="907"/>
                      <a:pt x="258" y="2424"/>
                    </a:cubicBezTo>
                    <a:cubicBezTo>
                      <a:pt x="315" y="2767"/>
                      <a:pt x="344" y="3054"/>
                      <a:pt x="372" y="3311"/>
                    </a:cubicBezTo>
                    <a:cubicBezTo>
                      <a:pt x="773" y="3683"/>
                      <a:pt x="1288" y="3912"/>
                      <a:pt x="1832" y="3969"/>
                    </a:cubicBezTo>
                    <a:cubicBezTo>
                      <a:pt x="2004" y="3998"/>
                      <a:pt x="2147" y="4055"/>
                      <a:pt x="2261" y="4141"/>
                    </a:cubicBezTo>
                    <a:lnTo>
                      <a:pt x="2862" y="3998"/>
                    </a:lnTo>
                    <a:cubicBezTo>
                      <a:pt x="3234" y="3941"/>
                      <a:pt x="3606" y="3798"/>
                      <a:pt x="3921" y="3626"/>
                    </a:cubicBezTo>
                    <a:cubicBezTo>
                      <a:pt x="3978" y="3426"/>
                      <a:pt x="4951" y="707"/>
                      <a:pt x="3434" y="163"/>
                    </a:cubicBezTo>
                    <a:cubicBezTo>
                      <a:pt x="3098" y="47"/>
                      <a:pt x="2801" y="1"/>
                      <a:pt x="2541"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7082976" y="2619515"/>
                <a:ext cx="168368" cy="242694"/>
              </a:xfrm>
              <a:custGeom>
                <a:rect b="b" l="l" r="r" t="t"/>
                <a:pathLst>
                  <a:path extrusionOk="0" h="2302" w="1597">
                    <a:moveTo>
                      <a:pt x="0" y="0"/>
                    </a:moveTo>
                    <a:cubicBezTo>
                      <a:pt x="0" y="0"/>
                      <a:pt x="172" y="1460"/>
                      <a:pt x="258" y="1689"/>
                    </a:cubicBezTo>
                    <a:cubicBezTo>
                      <a:pt x="344" y="1946"/>
                      <a:pt x="630" y="1946"/>
                      <a:pt x="659" y="2004"/>
                    </a:cubicBezTo>
                    <a:cubicBezTo>
                      <a:pt x="690" y="2020"/>
                      <a:pt x="1042" y="2302"/>
                      <a:pt x="1283" y="2302"/>
                    </a:cubicBezTo>
                    <a:cubicBezTo>
                      <a:pt x="1474" y="2302"/>
                      <a:pt x="1596" y="2123"/>
                      <a:pt x="1431" y="1489"/>
                    </a:cubicBezTo>
                    <a:cubicBezTo>
                      <a:pt x="1031" y="29"/>
                      <a:pt x="0"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5"/>
              <p:cNvSpPr/>
              <p:nvPr/>
            </p:nvSpPr>
            <p:spPr>
              <a:xfrm>
                <a:off x="6932112" y="3446268"/>
                <a:ext cx="262620" cy="1155696"/>
              </a:xfrm>
              <a:custGeom>
                <a:rect b="b" l="l" r="r" t="t"/>
                <a:pathLst>
                  <a:path extrusionOk="0" h="10962" w="2491">
                    <a:moveTo>
                      <a:pt x="0" y="0"/>
                    </a:moveTo>
                    <a:lnTo>
                      <a:pt x="430" y="10961"/>
                    </a:lnTo>
                    <a:lnTo>
                      <a:pt x="1374" y="10961"/>
                    </a:lnTo>
                    <a:lnTo>
                      <a:pt x="2490" y="2347"/>
                    </a:lnTo>
                    <a:lnTo>
                      <a:pt x="24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5"/>
              <p:cNvSpPr/>
              <p:nvPr/>
            </p:nvSpPr>
            <p:spPr>
              <a:xfrm>
                <a:off x="6684678" y="3446268"/>
                <a:ext cx="262620" cy="1155696"/>
              </a:xfrm>
              <a:custGeom>
                <a:rect b="b" l="l" r="r" t="t"/>
                <a:pathLst>
                  <a:path extrusionOk="0" h="10962" w="2491">
                    <a:moveTo>
                      <a:pt x="1" y="0"/>
                    </a:moveTo>
                    <a:lnTo>
                      <a:pt x="430" y="10961"/>
                    </a:lnTo>
                    <a:lnTo>
                      <a:pt x="1346" y="10961"/>
                    </a:lnTo>
                    <a:lnTo>
                      <a:pt x="2491" y="2347"/>
                    </a:lnTo>
                    <a:lnTo>
                      <a:pt x="24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a:off x="6687736" y="3563924"/>
                <a:ext cx="256505" cy="166048"/>
              </a:xfrm>
              <a:custGeom>
                <a:rect b="b" l="l" r="r" t="t"/>
                <a:pathLst>
                  <a:path extrusionOk="0" h="1575" w="2433">
                    <a:moveTo>
                      <a:pt x="1345" y="0"/>
                    </a:moveTo>
                    <a:cubicBezTo>
                      <a:pt x="887" y="29"/>
                      <a:pt x="458" y="115"/>
                      <a:pt x="0" y="258"/>
                    </a:cubicBezTo>
                    <a:lnTo>
                      <a:pt x="57" y="1574"/>
                    </a:lnTo>
                    <a:cubicBezTo>
                      <a:pt x="1031" y="1574"/>
                      <a:pt x="2433" y="1403"/>
                      <a:pt x="2433" y="1403"/>
                    </a:cubicBezTo>
                    <a:lnTo>
                      <a:pt x="2347" y="286"/>
                    </a:lnTo>
                    <a:cubicBezTo>
                      <a:pt x="2032" y="172"/>
                      <a:pt x="1689" y="57"/>
                      <a:pt x="1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a:off x="6726954" y="4601846"/>
                <a:ext cx="227407" cy="68844"/>
              </a:xfrm>
              <a:custGeom>
                <a:rect b="b" l="l" r="r" t="t"/>
                <a:pathLst>
                  <a:path extrusionOk="0" h="653" w="2157">
                    <a:moveTo>
                      <a:pt x="0" y="0"/>
                    </a:moveTo>
                    <a:lnTo>
                      <a:pt x="0" y="601"/>
                    </a:lnTo>
                    <a:cubicBezTo>
                      <a:pt x="0" y="601"/>
                      <a:pt x="967" y="652"/>
                      <a:pt x="1603" y="652"/>
                    </a:cubicBezTo>
                    <a:cubicBezTo>
                      <a:pt x="1921" y="652"/>
                      <a:pt x="2156" y="639"/>
                      <a:pt x="2147" y="601"/>
                    </a:cubicBezTo>
                    <a:cubicBezTo>
                      <a:pt x="2147" y="487"/>
                      <a:pt x="945" y="0"/>
                      <a:pt x="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5"/>
              <p:cNvSpPr/>
              <p:nvPr/>
            </p:nvSpPr>
            <p:spPr>
              <a:xfrm>
                <a:off x="6932112" y="3446268"/>
                <a:ext cx="262620" cy="331991"/>
              </a:xfrm>
              <a:custGeom>
                <a:rect b="b" l="l" r="r" t="t"/>
                <a:pathLst>
                  <a:path extrusionOk="0" h="3149" w="2491">
                    <a:moveTo>
                      <a:pt x="1231" y="0"/>
                    </a:moveTo>
                    <a:lnTo>
                      <a:pt x="258" y="29"/>
                    </a:lnTo>
                    <a:lnTo>
                      <a:pt x="0" y="687"/>
                    </a:lnTo>
                    <a:lnTo>
                      <a:pt x="115" y="3148"/>
                    </a:lnTo>
                    <a:lnTo>
                      <a:pt x="2490" y="2261"/>
                    </a:lnTo>
                    <a:lnTo>
                      <a:pt x="2490" y="630"/>
                    </a:lnTo>
                    <a:cubicBezTo>
                      <a:pt x="2090" y="401"/>
                      <a:pt x="1660" y="200"/>
                      <a:pt x="1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5"/>
              <p:cNvSpPr/>
              <p:nvPr/>
            </p:nvSpPr>
            <p:spPr>
              <a:xfrm>
                <a:off x="6639451" y="2619515"/>
                <a:ext cx="606524" cy="1092334"/>
              </a:xfrm>
              <a:custGeom>
                <a:rect b="b" l="l" r="r" t="t"/>
                <a:pathLst>
                  <a:path extrusionOk="0" h="10361" w="5753">
                    <a:moveTo>
                      <a:pt x="2118" y="0"/>
                    </a:moveTo>
                    <a:cubicBezTo>
                      <a:pt x="2118" y="0"/>
                      <a:pt x="1231" y="58"/>
                      <a:pt x="659" y="172"/>
                    </a:cubicBezTo>
                    <a:lnTo>
                      <a:pt x="802" y="5180"/>
                    </a:lnTo>
                    <a:lnTo>
                      <a:pt x="0" y="9731"/>
                    </a:lnTo>
                    <a:cubicBezTo>
                      <a:pt x="0" y="9731"/>
                      <a:pt x="1497" y="10344"/>
                      <a:pt x="2787" y="10344"/>
                    </a:cubicBezTo>
                    <a:cubicBezTo>
                      <a:pt x="2890" y="10344"/>
                      <a:pt x="2992" y="10340"/>
                      <a:pt x="3091" y="10332"/>
                    </a:cubicBezTo>
                    <a:lnTo>
                      <a:pt x="3435" y="8014"/>
                    </a:lnTo>
                    <a:lnTo>
                      <a:pt x="3606" y="10361"/>
                    </a:lnTo>
                    <a:cubicBezTo>
                      <a:pt x="4350" y="10332"/>
                      <a:pt x="5066" y="10189"/>
                      <a:pt x="5753" y="9931"/>
                    </a:cubicBezTo>
                    <a:lnTo>
                      <a:pt x="5037" y="5180"/>
                    </a:lnTo>
                    <a:cubicBezTo>
                      <a:pt x="4923" y="4408"/>
                      <a:pt x="4894" y="3606"/>
                      <a:pt x="5009" y="2834"/>
                    </a:cubicBezTo>
                    <a:cubicBezTo>
                      <a:pt x="5095" y="2376"/>
                      <a:pt x="5066" y="1918"/>
                      <a:pt x="4866" y="1517"/>
                    </a:cubicBezTo>
                    <a:cubicBezTo>
                      <a:pt x="4780" y="1345"/>
                      <a:pt x="4694" y="1174"/>
                      <a:pt x="4608" y="1031"/>
                    </a:cubicBezTo>
                    <a:lnTo>
                      <a:pt x="42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5"/>
              <p:cNvSpPr/>
              <p:nvPr/>
            </p:nvSpPr>
            <p:spPr>
              <a:xfrm>
                <a:off x="6751097" y="2701010"/>
                <a:ext cx="96677" cy="281386"/>
              </a:xfrm>
              <a:custGeom>
                <a:rect b="b" l="l" r="r" t="t"/>
                <a:pathLst>
                  <a:path extrusionOk="0" h="2669" w="917">
                    <a:moveTo>
                      <a:pt x="286" y="0"/>
                    </a:moveTo>
                    <a:cubicBezTo>
                      <a:pt x="143" y="744"/>
                      <a:pt x="58" y="1517"/>
                      <a:pt x="0" y="2290"/>
                    </a:cubicBezTo>
                    <a:cubicBezTo>
                      <a:pt x="18" y="2571"/>
                      <a:pt x="25" y="2626"/>
                      <a:pt x="27" y="2626"/>
                    </a:cubicBezTo>
                    <a:cubicBezTo>
                      <a:pt x="29" y="2626"/>
                      <a:pt x="29" y="2604"/>
                      <a:pt x="29" y="2604"/>
                    </a:cubicBezTo>
                    <a:cubicBezTo>
                      <a:pt x="29" y="2604"/>
                      <a:pt x="251" y="2669"/>
                      <a:pt x="472" y="2669"/>
                    </a:cubicBezTo>
                    <a:cubicBezTo>
                      <a:pt x="694" y="2669"/>
                      <a:pt x="916" y="2604"/>
                      <a:pt x="916" y="2347"/>
                    </a:cubicBezTo>
                    <a:cubicBezTo>
                      <a:pt x="887" y="1832"/>
                      <a:pt x="28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5"/>
              <p:cNvSpPr/>
              <p:nvPr/>
            </p:nvSpPr>
            <p:spPr>
              <a:xfrm>
                <a:off x="6868751" y="2483726"/>
                <a:ext cx="105744" cy="135896"/>
              </a:xfrm>
              <a:custGeom>
                <a:rect b="b" l="l" r="r" t="t"/>
                <a:pathLst>
                  <a:path extrusionOk="0" h="1289" w="1003">
                    <a:moveTo>
                      <a:pt x="0" y="1"/>
                    </a:moveTo>
                    <a:lnTo>
                      <a:pt x="0" y="1288"/>
                    </a:lnTo>
                    <a:lnTo>
                      <a:pt x="1002" y="1288"/>
                    </a:lnTo>
                    <a:lnTo>
                      <a:pt x="1002" y="602"/>
                    </a:lnTo>
                    <a:lnTo>
                      <a:pt x="1002" y="1"/>
                    </a:ln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5"/>
              <p:cNvSpPr/>
              <p:nvPr/>
            </p:nvSpPr>
            <p:spPr>
              <a:xfrm>
                <a:off x="6868751" y="2483726"/>
                <a:ext cx="105744" cy="108696"/>
              </a:xfrm>
              <a:custGeom>
                <a:rect b="b" l="l" r="r" t="t"/>
                <a:pathLst>
                  <a:path extrusionOk="0" h="1031" w="1003">
                    <a:moveTo>
                      <a:pt x="229" y="1"/>
                    </a:moveTo>
                    <a:lnTo>
                      <a:pt x="0" y="401"/>
                    </a:lnTo>
                    <a:cubicBezTo>
                      <a:pt x="0" y="401"/>
                      <a:pt x="115" y="888"/>
                      <a:pt x="1002" y="1031"/>
                    </a:cubicBezTo>
                    <a:lnTo>
                      <a:pt x="1002" y="86"/>
                    </a:lnTo>
                    <a:lnTo>
                      <a:pt x="945" y="58"/>
                    </a:lnTo>
                    <a:lnTo>
                      <a:pt x="344" y="1"/>
                    </a:lnTo>
                    <a:close/>
                  </a:path>
                </a:pathLst>
              </a:custGeom>
              <a:solidFill>
                <a:srgbClr val="EB9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6721050" y="2267181"/>
                <a:ext cx="346962" cy="286025"/>
              </a:xfrm>
              <a:custGeom>
                <a:rect b="b" l="l" r="r" t="t"/>
                <a:pathLst>
                  <a:path extrusionOk="0" h="2713" w="3291">
                    <a:moveTo>
                      <a:pt x="2307" y="0"/>
                    </a:moveTo>
                    <a:cubicBezTo>
                      <a:pt x="2244" y="0"/>
                      <a:pt x="2180" y="8"/>
                      <a:pt x="2117" y="23"/>
                    </a:cubicBezTo>
                    <a:cubicBezTo>
                      <a:pt x="1716" y="51"/>
                      <a:pt x="1344" y="194"/>
                      <a:pt x="1029" y="423"/>
                    </a:cubicBezTo>
                    <a:cubicBezTo>
                      <a:pt x="1058" y="738"/>
                      <a:pt x="972" y="1053"/>
                      <a:pt x="743" y="1282"/>
                    </a:cubicBezTo>
                    <a:cubicBezTo>
                      <a:pt x="743" y="1282"/>
                      <a:pt x="620" y="993"/>
                      <a:pt x="390" y="993"/>
                    </a:cubicBezTo>
                    <a:cubicBezTo>
                      <a:pt x="349" y="993"/>
                      <a:pt x="304" y="1003"/>
                      <a:pt x="257" y="1024"/>
                    </a:cubicBezTo>
                    <a:cubicBezTo>
                      <a:pt x="1" y="1152"/>
                      <a:pt x="156" y="1828"/>
                      <a:pt x="641" y="1828"/>
                    </a:cubicBezTo>
                    <a:cubicBezTo>
                      <a:pt x="699" y="1828"/>
                      <a:pt x="762" y="1818"/>
                      <a:pt x="829" y="1797"/>
                    </a:cubicBezTo>
                    <a:cubicBezTo>
                      <a:pt x="1287" y="2598"/>
                      <a:pt x="1917" y="2713"/>
                      <a:pt x="2088" y="2713"/>
                    </a:cubicBezTo>
                    <a:cubicBezTo>
                      <a:pt x="2918" y="2684"/>
                      <a:pt x="3290" y="1597"/>
                      <a:pt x="3176" y="767"/>
                    </a:cubicBezTo>
                    <a:cubicBezTo>
                      <a:pt x="3126" y="319"/>
                      <a:pt x="2730" y="0"/>
                      <a:pt x="2307" y="0"/>
                    </a:cubicBez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6748039" y="2394747"/>
                <a:ext cx="39324" cy="46810"/>
              </a:xfrm>
              <a:custGeom>
                <a:rect b="b" l="l" r="r" t="t"/>
                <a:pathLst>
                  <a:path extrusionOk="0" h="444" w="373">
                    <a:moveTo>
                      <a:pt x="187" y="0"/>
                    </a:moveTo>
                    <a:cubicBezTo>
                      <a:pt x="151" y="0"/>
                      <a:pt x="115" y="15"/>
                      <a:pt x="87" y="43"/>
                    </a:cubicBezTo>
                    <a:cubicBezTo>
                      <a:pt x="1" y="100"/>
                      <a:pt x="87" y="444"/>
                      <a:pt x="373" y="444"/>
                    </a:cubicBezTo>
                    <a:cubicBezTo>
                      <a:pt x="287" y="387"/>
                      <a:pt x="201" y="329"/>
                      <a:pt x="172" y="215"/>
                    </a:cubicBezTo>
                    <a:cubicBezTo>
                      <a:pt x="125" y="96"/>
                      <a:pt x="196" y="36"/>
                      <a:pt x="255" y="36"/>
                    </a:cubicBezTo>
                    <a:cubicBezTo>
                      <a:pt x="266" y="36"/>
                      <a:pt x="277" y="38"/>
                      <a:pt x="287" y="43"/>
                    </a:cubicBezTo>
                    <a:cubicBezTo>
                      <a:pt x="258" y="15"/>
                      <a:pt x="222" y="0"/>
                      <a:pt x="187" y="0"/>
                    </a:cubicBezTo>
                    <a:close/>
                  </a:path>
                </a:pathLst>
              </a:custGeom>
              <a:solidFill>
                <a:srgbClr val="EB9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6820467" y="2619515"/>
                <a:ext cx="193249" cy="256611"/>
              </a:xfrm>
              <a:custGeom>
                <a:rect b="b" l="l" r="r" t="t"/>
                <a:pathLst>
                  <a:path extrusionOk="0" h="2434" w="1833">
                    <a:moveTo>
                      <a:pt x="401" y="0"/>
                    </a:moveTo>
                    <a:lnTo>
                      <a:pt x="1" y="29"/>
                    </a:lnTo>
                    <a:lnTo>
                      <a:pt x="1718" y="2433"/>
                    </a:lnTo>
                    <a:lnTo>
                      <a:pt x="1832" y="0"/>
                    </a:ln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6868751" y="2688886"/>
                <a:ext cx="141905" cy="187239"/>
              </a:xfrm>
              <a:custGeom>
                <a:rect b="b" l="l" r="r" t="t"/>
                <a:pathLst>
                  <a:path extrusionOk="0" h="1776" w="1346">
                    <a:moveTo>
                      <a:pt x="0" y="1"/>
                    </a:moveTo>
                    <a:lnTo>
                      <a:pt x="1260" y="1775"/>
                    </a:lnTo>
                    <a:lnTo>
                      <a:pt x="13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5"/>
              <p:cNvSpPr/>
              <p:nvPr/>
            </p:nvSpPr>
            <p:spPr>
              <a:xfrm>
                <a:off x="7001482" y="2619515"/>
                <a:ext cx="78543" cy="256611"/>
              </a:xfrm>
              <a:custGeom>
                <a:rect b="b" l="l" r="r" t="t"/>
                <a:pathLst>
                  <a:path extrusionOk="0" h="2434" w="745">
                    <a:moveTo>
                      <a:pt x="115" y="0"/>
                    </a:moveTo>
                    <a:lnTo>
                      <a:pt x="1" y="2433"/>
                    </a:lnTo>
                    <a:lnTo>
                      <a:pt x="659" y="1603"/>
                    </a:lnTo>
                    <a:lnTo>
                      <a:pt x="344" y="1174"/>
                    </a:lnTo>
                    <a:lnTo>
                      <a:pt x="745" y="1088"/>
                    </a:lnTo>
                    <a:lnTo>
                      <a:pt x="1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5"/>
              <p:cNvSpPr/>
              <p:nvPr/>
            </p:nvSpPr>
            <p:spPr>
              <a:xfrm>
                <a:off x="6820467" y="2622573"/>
                <a:ext cx="181124" cy="253553"/>
              </a:xfrm>
              <a:custGeom>
                <a:rect b="b" l="l" r="r" t="t"/>
                <a:pathLst>
                  <a:path extrusionOk="0" h="2405" w="1718">
                    <a:moveTo>
                      <a:pt x="1" y="0"/>
                    </a:moveTo>
                    <a:lnTo>
                      <a:pt x="1" y="1145"/>
                    </a:lnTo>
                    <a:lnTo>
                      <a:pt x="602" y="1345"/>
                    </a:lnTo>
                    <a:lnTo>
                      <a:pt x="401" y="1717"/>
                    </a:lnTo>
                    <a:lnTo>
                      <a:pt x="1718" y="2404"/>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6977340" y="4601846"/>
                <a:ext cx="226458" cy="68844"/>
              </a:xfrm>
              <a:custGeom>
                <a:rect b="b" l="l" r="r" t="t"/>
                <a:pathLst>
                  <a:path extrusionOk="0" h="653" w="2148">
                    <a:moveTo>
                      <a:pt x="1" y="0"/>
                    </a:moveTo>
                    <a:lnTo>
                      <a:pt x="1" y="601"/>
                    </a:lnTo>
                    <a:cubicBezTo>
                      <a:pt x="1" y="601"/>
                      <a:pt x="955" y="652"/>
                      <a:pt x="1591" y="652"/>
                    </a:cubicBezTo>
                    <a:cubicBezTo>
                      <a:pt x="1909" y="652"/>
                      <a:pt x="2147" y="639"/>
                      <a:pt x="2147" y="601"/>
                    </a:cubicBezTo>
                    <a:cubicBezTo>
                      <a:pt x="2119" y="487"/>
                      <a:pt x="945" y="0"/>
                      <a:pt x="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5"/>
              <p:cNvSpPr/>
              <p:nvPr/>
            </p:nvSpPr>
            <p:spPr>
              <a:xfrm>
                <a:off x="7007491" y="2384204"/>
                <a:ext cx="24248" cy="30258"/>
              </a:xfrm>
              <a:custGeom>
                <a:rect b="b" l="l" r="r" t="t"/>
                <a:pathLst>
                  <a:path extrusionOk="0" h="287" w="230">
                    <a:moveTo>
                      <a:pt x="115" y="0"/>
                    </a:moveTo>
                    <a:cubicBezTo>
                      <a:pt x="58" y="0"/>
                      <a:pt x="1" y="57"/>
                      <a:pt x="1" y="143"/>
                    </a:cubicBezTo>
                    <a:cubicBezTo>
                      <a:pt x="1" y="229"/>
                      <a:pt x="58" y="286"/>
                      <a:pt x="115" y="286"/>
                    </a:cubicBezTo>
                    <a:cubicBezTo>
                      <a:pt x="173" y="286"/>
                      <a:pt x="230" y="229"/>
                      <a:pt x="230" y="143"/>
                    </a:cubicBezTo>
                    <a:cubicBezTo>
                      <a:pt x="230" y="57"/>
                      <a:pt x="173" y="0"/>
                      <a:pt x="115"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5"/>
              <p:cNvSpPr/>
              <p:nvPr/>
            </p:nvSpPr>
            <p:spPr>
              <a:xfrm>
                <a:off x="6944131" y="2399280"/>
                <a:ext cx="42382" cy="63467"/>
              </a:xfrm>
              <a:custGeom>
                <a:rect b="b" l="l" r="r" t="t"/>
                <a:pathLst>
                  <a:path extrusionOk="0" h="602" w="402">
                    <a:moveTo>
                      <a:pt x="201" y="0"/>
                    </a:moveTo>
                    <a:cubicBezTo>
                      <a:pt x="144" y="201"/>
                      <a:pt x="230" y="372"/>
                      <a:pt x="230" y="458"/>
                    </a:cubicBezTo>
                    <a:cubicBezTo>
                      <a:pt x="230" y="544"/>
                      <a:pt x="1" y="601"/>
                      <a:pt x="173" y="601"/>
                    </a:cubicBezTo>
                    <a:cubicBezTo>
                      <a:pt x="344" y="601"/>
                      <a:pt x="402" y="515"/>
                      <a:pt x="344" y="429"/>
                    </a:cubicBezTo>
                    <a:cubicBezTo>
                      <a:pt x="258" y="286"/>
                      <a:pt x="230" y="143"/>
                      <a:pt x="201" y="0"/>
                    </a:cubicBezTo>
                    <a:close/>
                  </a:path>
                </a:pathLst>
              </a:custGeom>
              <a:solidFill>
                <a:srgbClr val="E37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6998530" y="2361116"/>
                <a:ext cx="51343" cy="17079"/>
              </a:xfrm>
              <a:custGeom>
                <a:rect b="b" l="l" r="r" t="t"/>
                <a:pathLst>
                  <a:path extrusionOk="0" h="162" w="487">
                    <a:moveTo>
                      <a:pt x="238" y="0"/>
                    </a:moveTo>
                    <a:cubicBezTo>
                      <a:pt x="168" y="0"/>
                      <a:pt x="95" y="23"/>
                      <a:pt x="29" y="76"/>
                    </a:cubicBezTo>
                    <a:cubicBezTo>
                      <a:pt x="0" y="76"/>
                      <a:pt x="0" y="105"/>
                      <a:pt x="29" y="133"/>
                    </a:cubicBezTo>
                    <a:lnTo>
                      <a:pt x="86" y="133"/>
                    </a:lnTo>
                    <a:cubicBezTo>
                      <a:pt x="129" y="90"/>
                      <a:pt x="186" y="69"/>
                      <a:pt x="247" y="69"/>
                    </a:cubicBezTo>
                    <a:cubicBezTo>
                      <a:pt x="308" y="69"/>
                      <a:pt x="372" y="90"/>
                      <a:pt x="429" y="133"/>
                    </a:cubicBezTo>
                    <a:cubicBezTo>
                      <a:pt x="429" y="133"/>
                      <a:pt x="429" y="162"/>
                      <a:pt x="429" y="162"/>
                    </a:cubicBezTo>
                    <a:lnTo>
                      <a:pt x="458" y="162"/>
                    </a:lnTo>
                    <a:cubicBezTo>
                      <a:pt x="487" y="133"/>
                      <a:pt x="487" y="105"/>
                      <a:pt x="458" y="76"/>
                    </a:cubicBezTo>
                    <a:cubicBezTo>
                      <a:pt x="397" y="30"/>
                      <a:pt x="319" y="0"/>
                      <a:pt x="238"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7019615" y="2387156"/>
                <a:ext cx="21191" cy="3163"/>
              </a:xfrm>
              <a:custGeom>
                <a:rect b="b" l="l" r="r" t="t"/>
                <a:pathLst>
                  <a:path extrusionOk="0" h="30" w="201">
                    <a:moveTo>
                      <a:pt x="0" y="1"/>
                    </a:moveTo>
                    <a:cubicBezTo>
                      <a:pt x="0" y="1"/>
                      <a:pt x="0" y="1"/>
                      <a:pt x="0" y="29"/>
                    </a:cubicBezTo>
                    <a:lnTo>
                      <a:pt x="201" y="29"/>
                    </a:lnTo>
                    <a:cubicBezTo>
                      <a:pt x="201" y="1"/>
                      <a:pt x="201" y="1"/>
                      <a:pt x="201"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5"/>
              <p:cNvSpPr/>
              <p:nvPr/>
            </p:nvSpPr>
            <p:spPr>
              <a:xfrm>
                <a:off x="7016558" y="2387156"/>
                <a:ext cx="21296" cy="9172"/>
              </a:xfrm>
              <a:custGeom>
                <a:rect b="b" l="l" r="r" t="t"/>
                <a:pathLst>
                  <a:path extrusionOk="0" h="87" w="202">
                    <a:moveTo>
                      <a:pt x="29" y="1"/>
                    </a:moveTo>
                    <a:cubicBezTo>
                      <a:pt x="29" y="1"/>
                      <a:pt x="1" y="29"/>
                      <a:pt x="29" y="58"/>
                    </a:cubicBezTo>
                    <a:cubicBezTo>
                      <a:pt x="87" y="87"/>
                      <a:pt x="144" y="87"/>
                      <a:pt x="201" y="87"/>
                    </a:cubicBezTo>
                    <a:cubicBezTo>
                      <a:pt x="201" y="87"/>
                      <a:pt x="201" y="58"/>
                      <a:pt x="201" y="58"/>
                    </a:cubicBezTo>
                    <a:cubicBezTo>
                      <a:pt x="144" y="58"/>
                      <a:pt x="87" y="29"/>
                      <a:pt x="29"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5"/>
              <p:cNvSpPr/>
              <p:nvPr/>
            </p:nvSpPr>
            <p:spPr>
              <a:xfrm>
                <a:off x="6892894" y="2384204"/>
                <a:ext cx="24248" cy="30258"/>
              </a:xfrm>
              <a:custGeom>
                <a:rect b="b" l="l" r="r" t="t"/>
                <a:pathLst>
                  <a:path extrusionOk="0" h="287" w="230">
                    <a:moveTo>
                      <a:pt x="115" y="0"/>
                    </a:moveTo>
                    <a:cubicBezTo>
                      <a:pt x="58" y="0"/>
                      <a:pt x="0" y="57"/>
                      <a:pt x="0" y="143"/>
                    </a:cubicBezTo>
                    <a:cubicBezTo>
                      <a:pt x="0" y="229"/>
                      <a:pt x="58" y="286"/>
                      <a:pt x="115" y="286"/>
                    </a:cubicBezTo>
                    <a:cubicBezTo>
                      <a:pt x="172" y="286"/>
                      <a:pt x="229" y="229"/>
                      <a:pt x="229" y="143"/>
                    </a:cubicBezTo>
                    <a:cubicBezTo>
                      <a:pt x="229" y="57"/>
                      <a:pt x="172" y="0"/>
                      <a:pt x="115"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5"/>
              <p:cNvSpPr/>
              <p:nvPr/>
            </p:nvSpPr>
            <p:spPr>
              <a:xfrm>
                <a:off x="6874761" y="2361116"/>
                <a:ext cx="48391" cy="17079"/>
              </a:xfrm>
              <a:custGeom>
                <a:rect b="b" l="l" r="r" t="t"/>
                <a:pathLst>
                  <a:path extrusionOk="0" h="162" w="459">
                    <a:moveTo>
                      <a:pt x="236" y="0"/>
                    </a:moveTo>
                    <a:cubicBezTo>
                      <a:pt x="148" y="0"/>
                      <a:pt x="62" y="30"/>
                      <a:pt x="1" y="76"/>
                    </a:cubicBezTo>
                    <a:cubicBezTo>
                      <a:pt x="1" y="105"/>
                      <a:pt x="1" y="133"/>
                      <a:pt x="1" y="162"/>
                    </a:cubicBezTo>
                    <a:lnTo>
                      <a:pt x="29" y="162"/>
                    </a:lnTo>
                    <a:cubicBezTo>
                      <a:pt x="58" y="162"/>
                      <a:pt x="58" y="133"/>
                      <a:pt x="58" y="133"/>
                    </a:cubicBezTo>
                    <a:cubicBezTo>
                      <a:pt x="101" y="90"/>
                      <a:pt x="158" y="69"/>
                      <a:pt x="215" y="69"/>
                    </a:cubicBezTo>
                    <a:cubicBezTo>
                      <a:pt x="273" y="69"/>
                      <a:pt x="330" y="90"/>
                      <a:pt x="373" y="133"/>
                    </a:cubicBezTo>
                    <a:lnTo>
                      <a:pt x="459" y="133"/>
                    </a:lnTo>
                    <a:cubicBezTo>
                      <a:pt x="459" y="105"/>
                      <a:pt x="459" y="76"/>
                      <a:pt x="459" y="76"/>
                    </a:cubicBezTo>
                    <a:cubicBezTo>
                      <a:pt x="392" y="23"/>
                      <a:pt x="313" y="0"/>
                      <a:pt x="236"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5"/>
              <p:cNvSpPr/>
              <p:nvPr/>
            </p:nvSpPr>
            <p:spPr>
              <a:xfrm>
                <a:off x="6883827" y="2387156"/>
                <a:ext cx="21191" cy="3163"/>
              </a:xfrm>
              <a:custGeom>
                <a:rect b="b" l="l" r="r" t="t"/>
                <a:pathLst>
                  <a:path extrusionOk="0" h="30" w="201">
                    <a:moveTo>
                      <a:pt x="1" y="1"/>
                    </a:moveTo>
                    <a:cubicBezTo>
                      <a:pt x="1" y="1"/>
                      <a:pt x="1" y="1"/>
                      <a:pt x="1" y="29"/>
                    </a:cubicBezTo>
                    <a:lnTo>
                      <a:pt x="201" y="29"/>
                    </a:lnTo>
                    <a:lnTo>
                      <a:pt x="172" y="1"/>
                    </a:ln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5"/>
              <p:cNvSpPr/>
              <p:nvPr/>
            </p:nvSpPr>
            <p:spPr>
              <a:xfrm>
                <a:off x="6883827" y="2387156"/>
                <a:ext cx="21191" cy="9172"/>
              </a:xfrm>
              <a:custGeom>
                <a:rect b="b" l="l" r="r" t="t"/>
                <a:pathLst>
                  <a:path extrusionOk="0" h="87" w="201">
                    <a:moveTo>
                      <a:pt x="172" y="1"/>
                    </a:moveTo>
                    <a:cubicBezTo>
                      <a:pt x="144" y="29"/>
                      <a:pt x="86" y="58"/>
                      <a:pt x="29" y="58"/>
                    </a:cubicBezTo>
                    <a:lnTo>
                      <a:pt x="1" y="58"/>
                    </a:lnTo>
                    <a:cubicBezTo>
                      <a:pt x="1" y="87"/>
                      <a:pt x="1" y="87"/>
                      <a:pt x="29" y="87"/>
                    </a:cubicBezTo>
                    <a:cubicBezTo>
                      <a:pt x="86" y="87"/>
                      <a:pt x="144" y="58"/>
                      <a:pt x="201" y="29"/>
                    </a:cubicBezTo>
                    <a:cubicBezTo>
                      <a:pt x="201" y="29"/>
                      <a:pt x="201" y="29"/>
                      <a:pt x="201"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5"/>
              <p:cNvSpPr/>
              <p:nvPr/>
            </p:nvSpPr>
            <p:spPr>
              <a:xfrm>
                <a:off x="6904912" y="2480669"/>
                <a:ext cx="72534" cy="18661"/>
              </a:xfrm>
              <a:custGeom>
                <a:rect b="b" l="l" r="r" t="t"/>
                <a:pathLst>
                  <a:path extrusionOk="0" h="177" w="688">
                    <a:moveTo>
                      <a:pt x="1" y="1"/>
                    </a:moveTo>
                    <a:lnTo>
                      <a:pt x="1" y="1"/>
                    </a:lnTo>
                    <a:cubicBezTo>
                      <a:pt x="101" y="118"/>
                      <a:pt x="250" y="176"/>
                      <a:pt x="396" y="176"/>
                    </a:cubicBezTo>
                    <a:cubicBezTo>
                      <a:pt x="501" y="176"/>
                      <a:pt x="604" y="146"/>
                      <a:pt x="688" y="87"/>
                    </a:cubicBezTo>
                    <a:lnTo>
                      <a:pt x="688" y="87"/>
                    </a:lnTo>
                    <a:cubicBezTo>
                      <a:pt x="611" y="106"/>
                      <a:pt x="535" y="115"/>
                      <a:pt x="459" y="115"/>
                    </a:cubicBezTo>
                    <a:cubicBezTo>
                      <a:pt x="306" y="115"/>
                      <a:pt x="153" y="77"/>
                      <a:pt x="1" y="1"/>
                    </a:cubicBezTo>
                    <a:close/>
                  </a:path>
                </a:pathLst>
              </a:custGeom>
              <a:solidFill>
                <a:srgbClr val="E37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6717887" y="2857884"/>
                <a:ext cx="45334" cy="114705"/>
              </a:xfrm>
              <a:custGeom>
                <a:rect b="b" l="l" r="r" t="t"/>
                <a:pathLst>
                  <a:path extrusionOk="0" h="1088" w="430">
                    <a:moveTo>
                      <a:pt x="430" y="0"/>
                    </a:moveTo>
                    <a:lnTo>
                      <a:pt x="0" y="258"/>
                    </a:lnTo>
                    <a:lnTo>
                      <a:pt x="29" y="1088"/>
                    </a:lnTo>
                    <a:lnTo>
                      <a:pt x="430" y="0"/>
                    </a:lnTo>
                    <a:close/>
                  </a:path>
                </a:pathLst>
              </a:custGeom>
              <a:solidFill>
                <a:srgbClr val="C4C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6913979" y="2770380"/>
                <a:ext cx="120820" cy="108696"/>
              </a:xfrm>
              <a:custGeom>
                <a:rect b="b" l="l" r="r" t="t"/>
                <a:pathLst>
                  <a:path extrusionOk="0" h="1031" w="1146">
                    <a:moveTo>
                      <a:pt x="87" y="0"/>
                    </a:moveTo>
                    <a:lnTo>
                      <a:pt x="1" y="86"/>
                    </a:lnTo>
                    <a:lnTo>
                      <a:pt x="1002" y="1031"/>
                    </a:lnTo>
                    <a:lnTo>
                      <a:pt x="1145" y="888"/>
                    </a:lnTo>
                    <a:lnTo>
                      <a:pt x="87" y="0"/>
                    </a:lnTo>
                    <a:close/>
                  </a:path>
                </a:pathLst>
              </a:custGeom>
              <a:solidFill>
                <a:srgbClr val="DBE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5"/>
              <p:cNvSpPr/>
              <p:nvPr/>
            </p:nvSpPr>
            <p:spPr>
              <a:xfrm>
                <a:off x="6877818" y="2740229"/>
                <a:ext cx="45334" cy="39324"/>
              </a:xfrm>
              <a:custGeom>
                <a:rect b="b" l="l" r="r" t="t"/>
                <a:pathLst>
                  <a:path extrusionOk="0" h="373" w="430">
                    <a:moveTo>
                      <a:pt x="86" y="0"/>
                    </a:moveTo>
                    <a:lnTo>
                      <a:pt x="0" y="86"/>
                    </a:lnTo>
                    <a:lnTo>
                      <a:pt x="344" y="372"/>
                    </a:lnTo>
                    <a:lnTo>
                      <a:pt x="430" y="286"/>
                    </a:lnTo>
                    <a:lnTo>
                      <a:pt x="86" y="0"/>
                    </a:ln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6639451" y="2845760"/>
                <a:ext cx="485915" cy="262198"/>
              </a:xfrm>
              <a:custGeom>
                <a:rect b="b" l="l" r="r" t="t"/>
                <a:pathLst>
                  <a:path extrusionOk="0" h="2487" w="4609">
                    <a:moveTo>
                      <a:pt x="3664" y="1"/>
                    </a:moveTo>
                    <a:cubicBezTo>
                      <a:pt x="3521" y="29"/>
                      <a:pt x="3206" y="802"/>
                      <a:pt x="3206" y="802"/>
                    </a:cubicBezTo>
                    <a:lnTo>
                      <a:pt x="1260" y="1060"/>
                    </a:lnTo>
                    <a:lnTo>
                      <a:pt x="1202" y="745"/>
                    </a:lnTo>
                    <a:lnTo>
                      <a:pt x="0" y="859"/>
                    </a:lnTo>
                    <a:cubicBezTo>
                      <a:pt x="0" y="859"/>
                      <a:pt x="0" y="2147"/>
                      <a:pt x="201" y="2433"/>
                    </a:cubicBezTo>
                    <a:cubicBezTo>
                      <a:pt x="225" y="2470"/>
                      <a:pt x="294" y="2486"/>
                      <a:pt x="398" y="2486"/>
                    </a:cubicBezTo>
                    <a:cubicBezTo>
                      <a:pt x="1032" y="2486"/>
                      <a:pt x="2958" y="1871"/>
                      <a:pt x="3721" y="1403"/>
                    </a:cubicBezTo>
                    <a:cubicBezTo>
                      <a:pt x="4608" y="859"/>
                      <a:pt x="4322" y="144"/>
                      <a:pt x="4322" y="144"/>
                    </a:cubicBezTo>
                    <a:cubicBezTo>
                      <a:pt x="4122" y="58"/>
                      <a:pt x="3893" y="29"/>
                      <a:pt x="3664" y="1"/>
                    </a:cubicBez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6639451" y="2942331"/>
                <a:ext cx="132839" cy="78543"/>
              </a:xfrm>
              <a:custGeom>
                <a:rect b="b" l="l" r="r" t="t"/>
                <a:pathLst>
                  <a:path extrusionOk="0" h="745" w="1260">
                    <a:moveTo>
                      <a:pt x="143" y="1"/>
                    </a:moveTo>
                    <a:cubicBezTo>
                      <a:pt x="115" y="1"/>
                      <a:pt x="58" y="87"/>
                      <a:pt x="0" y="172"/>
                    </a:cubicBezTo>
                    <a:cubicBezTo>
                      <a:pt x="0" y="315"/>
                      <a:pt x="0" y="544"/>
                      <a:pt x="29" y="745"/>
                    </a:cubicBezTo>
                    <a:lnTo>
                      <a:pt x="1260" y="144"/>
                    </a:lnTo>
                    <a:cubicBezTo>
                      <a:pt x="1260" y="144"/>
                      <a:pt x="287" y="1"/>
                      <a:pt x="143" y="1"/>
                    </a:cubicBezTo>
                    <a:close/>
                  </a:path>
                </a:pathLst>
              </a:custGeom>
              <a:solidFill>
                <a:srgbClr val="EB9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5"/>
              <p:cNvSpPr/>
              <p:nvPr/>
            </p:nvSpPr>
            <p:spPr>
              <a:xfrm>
                <a:off x="6603185" y="2636384"/>
                <a:ext cx="214334" cy="339266"/>
              </a:xfrm>
              <a:custGeom>
                <a:rect b="b" l="l" r="r" t="t"/>
                <a:pathLst>
                  <a:path extrusionOk="0" h="3218" w="2033">
                    <a:moveTo>
                      <a:pt x="1093" y="0"/>
                    </a:moveTo>
                    <a:cubicBezTo>
                      <a:pt x="923" y="0"/>
                      <a:pt x="590" y="73"/>
                      <a:pt x="344" y="584"/>
                    </a:cubicBezTo>
                    <a:cubicBezTo>
                      <a:pt x="1" y="1271"/>
                      <a:pt x="115" y="3217"/>
                      <a:pt x="115" y="3217"/>
                    </a:cubicBezTo>
                    <a:lnTo>
                      <a:pt x="1775" y="3017"/>
                    </a:lnTo>
                    <a:cubicBezTo>
                      <a:pt x="1775" y="3017"/>
                      <a:pt x="2033" y="241"/>
                      <a:pt x="1203" y="12"/>
                    </a:cubicBezTo>
                    <a:cubicBezTo>
                      <a:pt x="1203" y="12"/>
                      <a:pt x="1161" y="0"/>
                      <a:pt x="1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6992416" y="2661791"/>
                <a:ext cx="485915" cy="479801"/>
              </a:xfrm>
              <a:custGeom>
                <a:rect b="b" l="l" r="r" t="t"/>
                <a:pathLst>
                  <a:path extrusionOk="0" h="4551" w="4609">
                    <a:moveTo>
                      <a:pt x="1231" y="0"/>
                    </a:moveTo>
                    <a:lnTo>
                      <a:pt x="1" y="4551"/>
                    </a:lnTo>
                    <a:lnTo>
                      <a:pt x="3406" y="4551"/>
                    </a:lnTo>
                    <a:lnTo>
                      <a:pt x="4608" y="0"/>
                    </a:lnTo>
                    <a:close/>
                  </a:path>
                </a:pathLst>
              </a:custGeom>
              <a:solidFill>
                <a:srgbClr val="355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5"/>
              <p:cNvSpPr/>
              <p:nvPr/>
            </p:nvSpPr>
            <p:spPr>
              <a:xfrm>
                <a:off x="7004539" y="2676867"/>
                <a:ext cx="485810" cy="479801"/>
              </a:xfrm>
              <a:custGeom>
                <a:rect b="b" l="l" r="r" t="t"/>
                <a:pathLst>
                  <a:path extrusionOk="0" h="4551" w="4608">
                    <a:moveTo>
                      <a:pt x="1231" y="0"/>
                    </a:moveTo>
                    <a:lnTo>
                      <a:pt x="0" y="4551"/>
                    </a:lnTo>
                    <a:lnTo>
                      <a:pt x="3377" y="4551"/>
                    </a:lnTo>
                    <a:lnTo>
                      <a:pt x="46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5"/>
              <p:cNvSpPr/>
              <p:nvPr/>
            </p:nvSpPr>
            <p:spPr>
              <a:xfrm>
                <a:off x="7215707" y="2652725"/>
                <a:ext cx="193249" cy="72534"/>
              </a:xfrm>
              <a:custGeom>
                <a:rect b="b" l="l" r="r" t="t"/>
                <a:pathLst>
                  <a:path extrusionOk="0" h="688" w="1833">
                    <a:moveTo>
                      <a:pt x="172" y="0"/>
                    </a:moveTo>
                    <a:lnTo>
                      <a:pt x="1" y="687"/>
                    </a:lnTo>
                    <a:lnTo>
                      <a:pt x="1632" y="687"/>
                    </a:lnTo>
                    <a:lnTo>
                      <a:pt x="1832" y="0"/>
                    </a:lnTo>
                    <a:close/>
                  </a:path>
                </a:pathLst>
              </a:custGeom>
              <a:solidFill>
                <a:srgbClr val="437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5"/>
              <p:cNvSpPr/>
              <p:nvPr/>
            </p:nvSpPr>
            <p:spPr>
              <a:xfrm>
                <a:off x="7263992" y="2622573"/>
                <a:ext cx="117763" cy="45334"/>
              </a:xfrm>
              <a:custGeom>
                <a:rect b="b" l="l" r="r" t="t"/>
                <a:pathLst>
                  <a:path extrusionOk="0" h="430" w="1117">
                    <a:moveTo>
                      <a:pt x="115" y="0"/>
                    </a:moveTo>
                    <a:lnTo>
                      <a:pt x="1" y="429"/>
                    </a:lnTo>
                    <a:lnTo>
                      <a:pt x="1002" y="429"/>
                    </a:lnTo>
                    <a:lnTo>
                      <a:pt x="1117" y="0"/>
                    </a:lnTo>
                    <a:close/>
                  </a:path>
                </a:pathLst>
              </a:custGeom>
              <a:solidFill>
                <a:srgbClr val="355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7273058" y="2622573"/>
                <a:ext cx="120820" cy="45334"/>
              </a:xfrm>
              <a:custGeom>
                <a:rect b="b" l="l" r="r" t="t"/>
                <a:pathLst>
                  <a:path extrusionOk="0" h="430" w="1146">
                    <a:moveTo>
                      <a:pt x="143" y="0"/>
                    </a:moveTo>
                    <a:lnTo>
                      <a:pt x="0" y="429"/>
                    </a:lnTo>
                    <a:lnTo>
                      <a:pt x="1031" y="429"/>
                    </a:lnTo>
                    <a:lnTo>
                      <a:pt x="1145" y="0"/>
                    </a:lnTo>
                    <a:close/>
                  </a:path>
                </a:pathLst>
              </a:custGeom>
              <a:solidFill>
                <a:srgbClr val="437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5"/>
              <p:cNvSpPr/>
              <p:nvPr/>
            </p:nvSpPr>
            <p:spPr>
              <a:xfrm>
                <a:off x="7224773" y="2652725"/>
                <a:ext cx="193249" cy="72534"/>
              </a:xfrm>
              <a:custGeom>
                <a:rect b="b" l="l" r="r" t="t"/>
                <a:pathLst>
                  <a:path extrusionOk="0" h="688" w="1833">
                    <a:moveTo>
                      <a:pt x="201" y="0"/>
                    </a:moveTo>
                    <a:lnTo>
                      <a:pt x="0" y="687"/>
                    </a:lnTo>
                    <a:lnTo>
                      <a:pt x="1660" y="687"/>
                    </a:lnTo>
                    <a:lnTo>
                      <a:pt x="1832" y="0"/>
                    </a:lnTo>
                    <a:close/>
                  </a:path>
                </a:pathLst>
              </a:custGeom>
              <a:solidFill>
                <a:srgbClr val="355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7387656" y="2836061"/>
                <a:ext cx="95834" cy="158458"/>
              </a:xfrm>
              <a:custGeom>
                <a:rect b="b" l="l" r="r" t="t"/>
                <a:pathLst>
                  <a:path extrusionOk="0" h="1503" w="909">
                    <a:moveTo>
                      <a:pt x="370" y="0"/>
                    </a:moveTo>
                    <a:cubicBezTo>
                      <a:pt x="343" y="0"/>
                      <a:pt x="324" y="3"/>
                      <a:pt x="316" y="7"/>
                    </a:cubicBezTo>
                    <a:cubicBezTo>
                      <a:pt x="144" y="408"/>
                      <a:pt x="30" y="837"/>
                      <a:pt x="1" y="1295"/>
                    </a:cubicBezTo>
                    <a:cubicBezTo>
                      <a:pt x="49" y="1439"/>
                      <a:pt x="298" y="1502"/>
                      <a:pt x="428" y="1502"/>
                    </a:cubicBezTo>
                    <a:cubicBezTo>
                      <a:pt x="453" y="1502"/>
                      <a:pt x="474" y="1500"/>
                      <a:pt x="487" y="1495"/>
                    </a:cubicBezTo>
                    <a:cubicBezTo>
                      <a:pt x="659" y="1123"/>
                      <a:pt x="774" y="722"/>
                      <a:pt x="859" y="322"/>
                    </a:cubicBezTo>
                    <a:cubicBezTo>
                      <a:pt x="908" y="78"/>
                      <a:pt x="521" y="0"/>
                      <a:pt x="370" y="0"/>
                    </a:cubicBez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5"/>
              <p:cNvSpPr/>
              <p:nvPr/>
            </p:nvSpPr>
            <p:spPr>
              <a:xfrm>
                <a:off x="6802333" y="2233339"/>
                <a:ext cx="265677" cy="123772"/>
              </a:xfrm>
              <a:custGeom>
                <a:rect b="b" l="l" r="r" t="t"/>
                <a:pathLst>
                  <a:path extrusionOk="0" h="1174" w="2520">
                    <a:moveTo>
                      <a:pt x="1575" y="0"/>
                    </a:moveTo>
                    <a:cubicBezTo>
                      <a:pt x="1289" y="29"/>
                      <a:pt x="1031" y="86"/>
                      <a:pt x="745" y="172"/>
                    </a:cubicBezTo>
                    <a:cubicBezTo>
                      <a:pt x="573" y="229"/>
                      <a:pt x="373" y="286"/>
                      <a:pt x="173" y="372"/>
                    </a:cubicBezTo>
                    <a:cubicBezTo>
                      <a:pt x="1" y="630"/>
                      <a:pt x="29" y="945"/>
                      <a:pt x="230" y="1174"/>
                    </a:cubicBezTo>
                    <a:cubicBezTo>
                      <a:pt x="230" y="1174"/>
                      <a:pt x="662" y="895"/>
                      <a:pt x="1482" y="895"/>
                    </a:cubicBezTo>
                    <a:cubicBezTo>
                      <a:pt x="1778" y="895"/>
                      <a:pt x="2124" y="932"/>
                      <a:pt x="2519" y="1030"/>
                    </a:cubicBezTo>
                    <a:cubicBezTo>
                      <a:pt x="2462" y="773"/>
                      <a:pt x="2376" y="515"/>
                      <a:pt x="2262" y="286"/>
                    </a:cubicBezTo>
                    <a:cubicBezTo>
                      <a:pt x="2061" y="143"/>
                      <a:pt x="1832" y="29"/>
                      <a:pt x="1575"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 name="Google Shape;752;p55"/>
            <p:cNvSpPr/>
            <p:nvPr/>
          </p:nvSpPr>
          <p:spPr>
            <a:xfrm rot="2700000">
              <a:off x="6257727" y="879916"/>
              <a:ext cx="199358" cy="199470"/>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 name="Google Shape;753;p55"/>
            <p:cNvGrpSpPr/>
            <p:nvPr/>
          </p:nvGrpSpPr>
          <p:grpSpPr>
            <a:xfrm>
              <a:off x="4195962" y="2113572"/>
              <a:ext cx="1676362" cy="2488197"/>
              <a:chOff x="4587881" y="2070350"/>
              <a:chExt cx="1749856" cy="2597283"/>
            </a:xfrm>
          </p:grpSpPr>
          <p:sp>
            <p:nvSpPr>
              <p:cNvPr id="754" name="Google Shape;754;p55"/>
              <p:cNvSpPr/>
              <p:nvPr/>
            </p:nvSpPr>
            <p:spPr>
              <a:xfrm>
                <a:off x="4587881" y="2607602"/>
                <a:ext cx="188610" cy="196095"/>
              </a:xfrm>
              <a:custGeom>
                <a:rect b="b" l="l" r="r" t="t"/>
                <a:pathLst>
                  <a:path extrusionOk="0" h="1860" w="1789">
                    <a:moveTo>
                      <a:pt x="322" y="1"/>
                    </a:moveTo>
                    <a:cubicBezTo>
                      <a:pt x="147" y="1"/>
                      <a:pt x="1" y="592"/>
                      <a:pt x="129" y="1001"/>
                    </a:cubicBezTo>
                    <a:cubicBezTo>
                      <a:pt x="243" y="1430"/>
                      <a:pt x="1560" y="1859"/>
                      <a:pt x="1560" y="1859"/>
                    </a:cubicBezTo>
                    <a:cubicBezTo>
                      <a:pt x="1646" y="1630"/>
                      <a:pt x="1731" y="1373"/>
                      <a:pt x="1789" y="1115"/>
                    </a:cubicBezTo>
                    <a:cubicBezTo>
                      <a:pt x="1789" y="1115"/>
                      <a:pt x="1502" y="772"/>
                      <a:pt x="1417" y="686"/>
                    </a:cubicBezTo>
                    <a:cubicBezTo>
                      <a:pt x="1331" y="629"/>
                      <a:pt x="1188" y="171"/>
                      <a:pt x="1045" y="85"/>
                    </a:cubicBezTo>
                    <a:cubicBezTo>
                      <a:pt x="1033" y="78"/>
                      <a:pt x="1023" y="75"/>
                      <a:pt x="1014" y="75"/>
                    </a:cubicBezTo>
                    <a:cubicBezTo>
                      <a:pt x="915" y="75"/>
                      <a:pt x="990" y="492"/>
                      <a:pt x="1016" y="571"/>
                    </a:cubicBezTo>
                    <a:cubicBezTo>
                      <a:pt x="1016" y="571"/>
                      <a:pt x="558" y="228"/>
                      <a:pt x="386" y="28"/>
                    </a:cubicBezTo>
                    <a:cubicBezTo>
                      <a:pt x="365" y="9"/>
                      <a:pt x="343" y="1"/>
                      <a:pt x="322" y="1"/>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a:off x="4728097" y="2571230"/>
                <a:ext cx="618649" cy="362143"/>
              </a:xfrm>
              <a:custGeom>
                <a:rect b="b" l="l" r="r" t="t"/>
                <a:pathLst>
                  <a:path extrusionOk="0" h="3435" w="5868">
                    <a:moveTo>
                      <a:pt x="4923" y="0"/>
                    </a:moveTo>
                    <a:cubicBezTo>
                      <a:pt x="4322" y="687"/>
                      <a:pt x="3664" y="1346"/>
                      <a:pt x="3006" y="1947"/>
                    </a:cubicBezTo>
                    <a:cubicBezTo>
                      <a:pt x="1918" y="1718"/>
                      <a:pt x="487" y="1288"/>
                      <a:pt x="487" y="1288"/>
                    </a:cubicBezTo>
                    <a:lnTo>
                      <a:pt x="1" y="2347"/>
                    </a:lnTo>
                    <a:cubicBezTo>
                      <a:pt x="1" y="2347"/>
                      <a:pt x="2319" y="3378"/>
                      <a:pt x="3034" y="3435"/>
                    </a:cubicBezTo>
                    <a:cubicBezTo>
                      <a:pt x="3492" y="3435"/>
                      <a:pt x="4351" y="2748"/>
                      <a:pt x="5438" y="1546"/>
                    </a:cubicBezTo>
                    <a:cubicBezTo>
                      <a:pt x="5868" y="1088"/>
                      <a:pt x="5352" y="58"/>
                      <a:pt x="49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a:off x="5114271" y="2746238"/>
                <a:ext cx="150972" cy="162991"/>
              </a:xfrm>
              <a:custGeom>
                <a:rect b="b" l="l" r="r" t="t"/>
                <a:pathLst>
                  <a:path extrusionOk="0" h="1546" w="1432">
                    <a:moveTo>
                      <a:pt x="1031" y="0"/>
                    </a:moveTo>
                    <a:lnTo>
                      <a:pt x="1" y="1546"/>
                    </a:lnTo>
                    <a:cubicBezTo>
                      <a:pt x="516" y="1174"/>
                      <a:pt x="1003" y="744"/>
                      <a:pt x="1432" y="258"/>
                    </a:cubicBezTo>
                    <a:cubicBezTo>
                      <a:pt x="1260" y="143"/>
                      <a:pt x="1031" y="0"/>
                      <a:pt x="10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5"/>
              <p:cNvSpPr/>
              <p:nvPr/>
            </p:nvSpPr>
            <p:spPr>
              <a:xfrm>
                <a:off x="6149233" y="2619726"/>
                <a:ext cx="188504" cy="199047"/>
              </a:xfrm>
              <a:custGeom>
                <a:rect b="b" l="l" r="r" t="t"/>
                <a:pathLst>
                  <a:path extrusionOk="0" h="1888" w="1788">
                    <a:moveTo>
                      <a:pt x="1467" y="0"/>
                    </a:moveTo>
                    <a:cubicBezTo>
                      <a:pt x="1446" y="0"/>
                      <a:pt x="1424" y="9"/>
                      <a:pt x="1403" y="27"/>
                    </a:cubicBezTo>
                    <a:cubicBezTo>
                      <a:pt x="1231" y="227"/>
                      <a:pt x="773" y="571"/>
                      <a:pt x="773" y="571"/>
                    </a:cubicBezTo>
                    <a:cubicBezTo>
                      <a:pt x="799" y="492"/>
                      <a:pt x="874" y="74"/>
                      <a:pt x="775" y="74"/>
                    </a:cubicBezTo>
                    <a:cubicBezTo>
                      <a:pt x="766" y="74"/>
                      <a:pt x="756" y="77"/>
                      <a:pt x="744" y="84"/>
                    </a:cubicBezTo>
                    <a:cubicBezTo>
                      <a:pt x="573" y="170"/>
                      <a:pt x="458" y="628"/>
                      <a:pt x="372" y="685"/>
                    </a:cubicBezTo>
                    <a:cubicBezTo>
                      <a:pt x="287" y="771"/>
                      <a:pt x="0" y="1143"/>
                      <a:pt x="0" y="1143"/>
                    </a:cubicBezTo>
                    <a:cubicBezTo>
                      <a:pt x="58" y="1372"/>
                      <a:pt x="115" y="1630"/>
                      <a:pt x="229" y="1887"/>
                    </a:cubicBezTo>
                    <a:cubicBezTo>
                      <a:pt x="229" y="1887"/>
                      <a:pt x="1546" y="1429"/>
                      <a:pt x="1660" y="1000"/>
                    </a:cubicBezTo>
                    <a:cubicBezTo>
                      <a:pt x="1788" y="591"/>
                      <a:pt x="1642" y="0"/>
                      <a:pt x="1467" y="0"/>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5"/>
              <p:cNvSpPr/>
              <p:nvPr/>
            </p:nvSpPr>
            <p:spPr>
              <a:xfrm>
                <a:off x="5578986" y="2583249"/>
                <a:ext cx="615591" cy="362354"/>
              </a:xfrm>
              <a:custGeom>
                <a:rect b="b" l="l" r="r" t="t"/>
                <a:pathLst>
                  <a:path extrusionOk="0" h="3437" w="5839">
                    <a:moveTo>
                      <a:pt x="916" y="1"/>
                    </a:moveTo>
                    <a:cubicBezTo>
                      <a:pt x="487" y="58"/>
                      <a:pt x="0" y="1088"/>
                      <a:pt x="430" y="1575"/>
                    </a:cubicBezTo>
                    <a:cubicBezTo>
                      <a:pt x="1467" y="2753"/>
                      <a:pt x="2313" y="3436"/>
                      <a:pt x="2777" y="3436"/>
                    </a:cubicBezTo>
                    <a:cubicBezTo>
                      <a:pt x="2786" y="3436"/>
                      <a:pt x="2796" y="3436"/>
                      <a:pt x="2805" y="3435"/>
                    </a:cubicBezTo>
                    <a:cubicBezTo>
                      <a:pt x="3549" y="3378"/>
                      <a:pt x="5839" y="2376"/>
                      <a:pt x="5839" y="2376"/>
                    </a:cubicBezTo>
                    <a:lnTo>
                      <a:pt x="5352" y="1289"/>
                    </a:lnTo>
                    <a:cubicBezTo>
                      <a:pt x="5352" y="1289"/>
                      <a:pt x="3921" y="1718"/>
                      <a:pt x="2862" y="1976"/>
                    </a:cubicBezTo>
                    <a:cubicBezTo>
                      <a:pt x="2175" y="1346"/>
                      <a:pt x="1546" y="688"/>
                      <a:pt x="9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5"/>
              <p:cNvSpPr/>
              <p:nvPr/>
            </p:nvSpPr>
            <p:spPr>
              <a:xfrm>
                <a:off x="5636338" y="2719038"/>
                <a:ext cx="175010" cy="202315"/>
              </a:xfrm>
              <a:custGeom>
                <a:rect b="b" l="l" r="r" t="t"/>
                <a:pathLst>
                  <a:path extrusionOk="0" h="1919" w="1660">
                    <a:moveTo>
                      <a:pt x="544" y="1"/>
                    </a:moveTo>
                    <a:cubicBezTo>
                      <a:pt x="544" y="1"/>
                      <a:pt x="57" y="201"/>
                      <a:pt x="0" y="316"/>
                    </a:cubicBezTo>
                    <a:cubicBezTo>
                      <a:pt x="0" y="344"/>
                      <a:pt x="0" y="373"/>
                      <a:pt x="0" y="430"/>
                    </a:cubicBezTo>
                    <a:cubicBezTo>
                      <a:pt x="487" y="974"/>
                      <a:pt x="1059" y="1489"/>
                      <a:pt x="1660" y="1918"/>
                    </a:cubicBezTo>
                    <a:lnTo>
                      <a:pt x="5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5"/>
              <p:cNvSpPr/>
              <p:nvPr/>
            </p:nvSpPr>
            <p:spPr>
              <a:xfrm>
                <a:off x="5162556" y="3416011"/>
                <a:ext cx="280753" cy="1182897"/>
              </a:xfrm>
              <a:custGeom>
                <a:rect b="b" l="l" r="r" t="t"/>
                <a:pathLst>
                  <a:path extrusionOk="0" h="11220" w="2663">
                    <a:moveTo>
                      <a:pt x="87" y="1"/>
                    </a:moveTo>
                    <a:lnTo>
                      <a:pt x="1" y="1689"/>
                    </a:lnTo>
                    <a:lnTo>
                      <a:pt x="1260" y="11220"/>
                    </a:lnTo>
                    <a:lnTo>
                      <a:pt x="2205" y="11220"/>
                    </a:lnTo>
                    <a:lnTo>
                      <a:pt x="2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5"/>
              <p:cNvSpPr/>
              <p:nvPr/>
            </p:nvSpPr>
            <p:spPr>
              <a:xfrm>
                <a:off x="5162556" y="4598788"/>
                <a:ext cx="232468" cy="68844"/>
              </a:xfrm>
              <a:custGeom>
                <a:rect b="b" l="l" r="r" t="t"/>
                <a:pathLst>
                  <a:path extrusionOk="0" h="653" w="2205">
                    <a:moveTo>
                      <a:pt x="1260" y="1"/>
                    </a:moveTo>
                    <a:cubicBezTo>
                      <a:pt x="1260" y="1"/>
                      <a:pt x="29" y="487"/>
                      <a:pt x="1" y="602"/>
                    </a:cubicBezTo>
                    <a:cubicBezTo>
                      <a:pt x="1" y="640"/>
                      <a:pt x="246" y="652"/>
                      <a:pt x="572" y="652"/>
                    </a:cubicBezTo>
                    <a:cubicBezTo>
                      <a:pt x="1225" y="652"/>
                      <a:pt x="2205" y="602"/>
                      <a:pt x="2205" y="602"/>
                    </a:cubicBezTo>
                    <a:lnTo>
                      <a:pt x="2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5"/>
              <p:cNvSpPr/>
              <p:nvPr/>
            </p:nvSpPr>
            <p:spPr>
              <a:xfrm>
                <a:off x="5431074" y="3416011"/>
                <a:ext cx="271687" cy="1182897"/>
              </a:xfrm>
              <a:custGeom>
                <a:rect b="b" l="l" r="r" t="t"/>
                <a:pathLst>
                  <a:path extrusionOk="0" h="11220" w="2577">
                    <a:moveTo>
                      <a:pt x="1" y="1"/>
                    </a:moveTo>
                    <a:lnTo>
                      <a:pt x="58" y="1375"/>
                    </a:lnTo>
                    <a:lnTo>
                      <a:pt x="1174" y="11220"/>
                    </a:lnTo>
                    <a:lnTo>
                      <a:pt x="2119" y="11220"/>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5"/>
              <p:cNvSpPr/>
              <p:nvPr/>
            </p:nvSpPr>
            <p:spPr>
              <a:xfrm>
                <a:off x="5424116" y="4598788"/>
                <a:ext cx="233416" cy="68844"/>
              </a:xfrm>
              <a:custGeom>
                <a:rect b="b" l="l" r="r" t="t"/>
                <a:pathLst>
                  <a:path extrusionOk="0" h="653" w="2214">
                    <a:moveTo>
                      <a:pt x="1240" y="1"/>
                    </a:moveTo>
                    <a:cubicBezTo>
                      <a:pt x="1240" y="1"/>
                      <a:pt x="10" y="487"/>
                      <a:pt x="10" y="602"/>
                    </a:cubicBezTo>
                    <a:cubicBezTo>
                      <a:pt x="0" y="640"/>
                      <a:pt x="242" y="652"/>
                      <a:pt x="568" y="652"/>
                    </a:cubicBezTo>
                    <a:cubicBezTo>
                      <a:pt x="1221" y="652"/>
                      <a:pt x="2213" y="602"/>
                      <a:pt x="2213" y="602"/>
                    </a:cubicBezTo>
                    <a:lnTo>
                      <a:pt x="22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5"/>
              <p:cNvSpPr/>
              <p:nvPr/>
            </p:nvSpPr>
            <p:spPr>
              <a:xfrm>
                <a:off x="5201774" y="2188006"/>
                <a:ext cx="226458" cy="214756"/>
              </a:xfrm>
              <a:custGeom>
                <a:rect b="b" l="l" r="r" t="t"/>
                <a:pathLst>
                  <a:path extrusionOk="0" h="2037" w="2148">
                    <a:moveTo>
                      <a:pt x="1260" y="1"/>
                    </a:moveTo>
                    <a:cubicBezTo>
                      <a:pt x="1260" y="1"/>
                      <a:pt x="1" y="430"/>
                      <a:pt x="945" y="1689"/>
                    </a:cubicBezTo>
                    <a:cubicBezTo>
                      <a:pt x="1131" y="1937"/>
                      <a:pt x="1290" y="2036"/>
                      <a:pt x="1426" y="2036"/>
                    </a:cubicBezTo>
                    <a:cubicBezTo>
                      <a:pt x="1981" y="2036"/>
                      <a:pt x="2147" y="373"/>
                      <a:pt x="2147" y="373"/>
                    </a:cubicBezTo>
                    <a:cubicBezTo>
                      <a:pt x="2147" y="344"/>
                      <a:pt x="1260" y="1"/>
                      <a:pt x="1260"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5"/>
              <p:cNvSpPr/>
              <p:nvPr/>
            </p:nvSpPr>
            <p:spPr>
              <a:xfrm>
                <a:off x="5114271" y="2568173"/>
                <a:ext cx="645849" cy="1071249"/>
              </a:xfrm>
              <a:custGeom>
                <a:rect b="b" l="l" r="r" t="t"/>
                <a:pathLst>
                  <a:path extrusionOk="0" h="10161" w="6126">
                    <a:moveTo>
                      <a:pt x="2634" y="1"/>
                    </a:moveTo>
                    <a:lnTo>
                      <a:pt x="1260" y="29"/>
                    </a:lnTo>
                    <a:lnTo>
                      <a:pt x="1" y="9846"/>
                    </a:lnTo>
                    <a:cubicBezTo>
                      <a:pt x="688" y="10018"/>
                      <a:pt x="1375" y="10103"/>
                      <a:pt x="2090" y="10161"/>
                    </a:cubicBezTo>
                    <a:lnTo>
                      <a:pt x="3006" y="8758"/>
                    </a:lnTo>
                    <a:cubicBezTo>
                      <a:pt x="4151" y="8816"/>
                      <a:pt x="5238" y="9245"/>
                      <a:pt x="6125" y="9960"/>
                    </a:cubicBezTo>
                    <a:lnTo>
                      <a:pt x="5439" y="2119"/>
                    </a:lnTo>
                    <a:lnTo>
                      <a:pt x="5267" y="402"/>
                    </a:lnTo>
                    <a:cubicBezTo>
                      <a:pt x="5267" y="258"/>
                      <a:pt x="5181" y="201"/>
                      <a:pt x="5038" y="201"/>
                    </a:cubicBezTo>
                    <a:cubicBezTo>
                      <a:pt x="4494" y="115"/>
                      <a:pt x="3779" y="1"/>
                      <a:pt x="3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5"/>
              <p:cNvSpPr/>
              <p:nvPr/>
            </p:nvSpPr>
            <p:spPr>
              <a:xfrm>
                <a:off x="5144528" y="2568173"/>
                <a:ext cx="594506" cy="805782"/>
              </a:xfrm>
              <a:custGeom>
                <a:rect b="b" l="l" r="r" t="t"/>
                <a:pathLst>
                  <a:path extrusionOk="0" h="7643" w="5639">
                    <a:moveTo>
                      <a:pt x="2347" y="1"/>
                    </a:moveTo>
                    <a:lnTo>
                      <a:pt x="973" y="29"/>
                    </a:lnTo>
                    <a:lnTo>
                      <a:pt x="0" y="7642"/>
                    </a:lnTo>
                    <a:lnTo>
                      <a:pt x="5638" y="7642"/>
                    </a:lnTo>
                    <a:lnTo>
                      <a:pt x="5152" y="2119"/>
                    </a:lnTo>
                    <a:lnTo>
                      <a:pt x="4980" y="402"/>
                    </a:lnTo>
                    <a:cubicBezTo>
                      <a:pt x="4980" y="258"/>
                      <a:pt x="4894" y="201"/>
                      <a:pt x="4751" y="201"/>
                    </a:cubicBezTo>
                    <a:cubicBezTo>
                      <a:pt x="4207" y="115"/>
                      <a:pt x="3492" y="1"/>
                      <a:pt x="34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5"/>
              <p:cNvSpPr/>
              <p:nvPr/>
            </p:nvSpPr>
            <p:spPr>
              <a:xfrm>
                <a:off x="5352638" y="2571230"/>
                <a:ext cx="60515" cy="802725"/>
              </a:xfrm>
              <a:custGeom>
                <a:rect b="b" l="l" r="r" t="t"/>
                <a:pathLst>
                  <a:path extrusionOk="0" h="7614" w="574">
                    <a:moveTo>
                      <a:pt x="344" y="0"/>
                    </a:moveTo>
                    <a:lnTo>
                      <a:pt x="1" y="7613"/>
                    </a:lnTo>
                    <a:lnTo>
                      <a:pt x="573" y="7613"/>
                    </a:lnTo>
                    <a:lnTo>
                      <a:pt x="3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5"/>
              <p:cNvSpPr/>
              <p:nvPr/>
            </p:nvSpPr>
            <p:spPr>
              <a:xfrm>
                <a:off x="5391856" y="2414356"/>
                <a:ext cx="120820" cy="153924"/>
              </a:xfrm>
              <a:custGeom>
                <a:rect b="b" l="l" r="r" t="t"/>
                <a:pathLst>
                  <a:path extrusionOk="0" h="1460" w="1146">
                    <a:moveTo>
                      <a:pt x="1" y="0"/>
                    </a:moveTo>
                    <a:lnTo>
                      <a:pt x="1" y="687"/>
                    </a:lnTo>
                    <a:lnTo>
                      <a:pt x="1" y="1460"/>
                    </a:lnTo>
                    <a:lnTo>
                      <a:pt x="1146" y="1460"/>
                    </a:lnTo>
                    <a:lnTo>
                      <a:pt x="1146" y="0"/>
                    </a:ln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5"/>
              <p:cNvSpPr/>
              <p:nvPr/>
            </p:nvSpPr>
            <p:spPr>
              <a:xfrm>
                <a:off x="5391856" y="2469388"/>
                <a:ext cx="120820" cy="81074"/>
              </a:xfrm>
              <a:custGeom>
                <a:rect b="b" l="l" r="r" t="t"/>
                <a:pathLst>
                  <a:path extrusionOk="0" h="769" w="1146">
                    <a:moveTo>
                      <a:pt x="101" y="1"/>
                    </a:moveTo>
                    <a:cubicBezTo>
                      <a:pt x="65" y="1"/>
                      <a:pt x="30" y="8"/>
                      <a:pt x="1" y="22"/>
                    </a:cubicBezTo>
                    <a:lnTo>
                      <a:pt x="1" y="766"/>
                    </a:lnTo>
                    <a:cubicBezTo>
                      <a:pt x="30" y="768"/>
                      <a:pt x="58" y="769"/>
                      <a:pt x="87" y="769"/>
                    </a:cubicBezTo>
                    <a:cubicBezTo>
                      <a:pt x="512" y="769"/>
                      <a:pt x="904" y="571"/>
                      <a:pt x="1146" y="222"/>
                    </a:cubicBezTo>
                    <a:cubicBezTo>
                      <a:pt x="1146" y="222"/>
                      <a:pt x="974" y="79"/>
                      <a:pt x="945" y="51"/>
                    </a:cubicBezTo>
                    <a:cubicBezTo>
                      <a:pt x="917" y="51"/>
                      <a:pt x="402" y="22"/>
                      <a:pt x="201" y="22"/>
                    </a:cubicBezTo>
                    <a:cubicBezTo>
                      <a:pt x="173" y="8"/>
                      <a:pt x="137" y="1"/>
                      <a:pt x="101" y="1"/>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5"/>
              <p:cNvSpPr/>
              <p:nvPr/>
            </p:nvSpPr>
            <p:spPr>
              <a:xfrm>
                <a:off x="5289277" y="2197916"/>
                <a:ext cx="391558" cy="325138"/>
              </a:xfrm>
              <a:custGeom>
                <a:rect b="b" l="l" r="r" t="t"/>
                <a:pathLst>
                  <a:path extrusionOk="0" h="3084" w="3714">
                    <a:moveTo>
                      <a:pt x="1081" y="1"/>
                    </a:moveTo>
                    <a:cubicBezTo>
                      <a:pt x="590" y="1"/>
                      <a:pt x="162" y="349"/>
                      <a:pt x="87" y="851"/>
                    </a:cubicBezTo>
                    <a:cubicBezTo>
                      <a:pt x="1" y="1796"/>
                      <a:pt x="402" y="3055"/>
                      <a:pt x="1346" y="3084"/>
                    </a:cubicBezTo>
                    <a:cubicBezTo>
                      <a:pt x="1546" y="3084"/>
                      <a:pt x="2262" y="2940"/>
                      <a:pt x="2777" y="2025"/>
                    </a:cubicBezTo>
                    <a:cubicBezTo>
                      <a:pt x="2851" y="2049"/>
                      <a:pt x="2920" y="2060"/>
                      <a:pt x="2984" y="2060"/>
                    </a:cubicBezTo>
                    <a:cubicBezTo>
                      <a:pt x="3518" y="2060"/>
                      <a:pt x="3713" y="1294"/>
                      <a:pt x="3407" y="1166"/>
                    </a:cubicBezTo>
                    <a:cubicBezTo>
                      <a:pt x="3348" y="1139"/>
                      <a:pt x="3293" y="1128"/>
                      <a:pt x="3243" y="1128"/>
                    </a:cubicBezTo>
                    <a:cubicBezTo>
                      <a:pt x="2976" y="1128"/>
                      <a:pt x="2834" y="1452"/>
                      <a:pt x="2834" y="1452"/>
                    </a:cubicBezTo>
                    <a:cubicBezTo>
                      <a:pt x="2834" y="1452"/>
                      <a:pt x="2491" y="1223"/>
                      <a:pt x="2548" y="451"/>
                    </a:cubicBezTo>
                    <a:cubicBezTo>
                      <a:pt x="2176" y="222"/>
                      <a:pt x="1747" y="50"/>
                      <a:pt x="1289" y="21"/>
                    </a:cubicBezTo>
                    <a:cubicBezTo>
                      <a:pt x="1219" y="7"/>
                      <a:pt x="1149" y="1"/>
                      <a:pt x="1081" y="1"/>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5"/>
              <p:cNvSpPr/>
              <p:nvPr/>
            </p:nvSpPr>
            <p:spPr>
              <a:xfrm>
                <a:off x="5603129" y="2340452"/>
                <a:ext cx="48391" cy="55877"/>
              </a:xfrm>
              <a:custGeom>
                <a:rect b="b" l="l" r="r" t="t"/>
                <a:pathLst>
                  <a:path extrusionOk="0" h="530" w="459">
                    <a:moveTo>
                      <a:pt x="229" y="0"/>
                    </a:moveTo>
                    <a:cubicBezTo>
                      <a:pt x="186" y="0"/>
                      <a:pt x="143" y="14"/>
                      <a:pt x="115" y="43"/>
                    </a:cubicBezTo>
                    <a:cubicBezTo>
                      <a:pt x="172" y="43"/>
                      <a:pt x="286" y="100"/>
                      <a:pt x="258" y="272"/>
                    </a:cubicBezTo>
                    <a:cubicBezTo>
                      <a:pt x="201" y="386"/>
                      <a:pt x="115" y="472"/>
                      <a:pt x="0" y="530"/>
                    </a:cubicBezTo>
                    <a:cubicBezTo>
                      <a:pt x="344" y="501"/>
                      <a:pt x="458" y="129"/>
                      <a:pt x="344" y="43"/>
                    </a:cubicBezTo>
                    <a:cubicBezTo>
                      <a:pt x="315" y="14"/>
                      <a:pt x="272" y="0"/>
                      <a:pt x="229"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5"/>
              <p:cNvSpPr/>
              <p:nvPr/>
            </p:nvSpPr>
            <p:spPr>
              <a:xfrm>
                <a:off x="5325543" y="2338871"/>
                <a:ext cx="27200" cy="33315"/>
              </a:xfrm>
              <a:custGeom>
                <a:rect b="b" l="l" r="r" t="t"/>
                <a:pathLst>
                  <a:path extrusionOk="0" h="316" w="258">
                    <a:moveTo>
                      <a:pt x="143" y="1"/>
                    </a:moveTo>
                    <a:cubicBezTo>
                      <a:pt x="58" y="1"/>
                      <a:pt x="0" y="58"/>
                      <a:pt x="0" y="144"/>
                    </a:cubicBezTo>
                    <a:cubicBezTo>
                      <a:pt x="0" y="230"/>
                      <a:pt x="58" y="316"/>
                      <a:pt x="143" y="316"/>
                    </a:cubicBezTo>
                    <a:cubicBezTo>
                      <a:pt x="201" y="316"/>
                      <a:pt x="258" y="230"/>
                      <a:pt x="258" y="144"/>
                    </a:cubicBezTo>
                    <a:cubicBezTo>
                      <a:pt x="258" y="58"/>
                      <a:pt x="201" y="1"/>
                      <a:pt x="143"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5"/>
              <p:cNvSpPr/>
              <p:nvPr/>
            </p:nvSpPr>
            <p:spPr>
              <a:xfrm>
                <a:off x="5376780" y="2338871"/>
                <a:ext cx="48391" cy="69582"/>
              </a:xfrm>
              <a:custGeom>
                <a:rect b="b" l="l" r="r" t="t"/>
                <a:pathLst>
                  <a:path extrusionOk="0" h="660" w="459">
                    <a:moveTo>
                      <a:pt x="258" y="1"/>
                    </a:moveTo>
                    <a:lnTo>
                      <a:pt x="258" y="1"/>
                    </a:lnTo>
                    <a:cubicBezTo>
                      <a:pt x="201" y="173"/>
                      <a:pt x="144" y="316"/>
                      <a:pt x="87" y="487"/>
                    </a:cubicBezTo>
                    <a:cubicBezTo>
                      <a:pt x="1" y="602"/>
                      <a:pt x="87" y="659"/>
                      <a:pt x="287" y="659"/>
                    </a:cubicBezTo>
                    <a:cubicBezTo>
                      <a:pt x="459" y="659"/>
                      <a:pt x="201" y="630"/>
                      <a:pt x="201" y="516"/>
                    </a:cubicBezTo>
                    <a:cubicBezTo>
                      <a:pt x="201" y="401"/>
                      <a:pt x="316" y="230"/>
                      <a:pt x="258" y="1"/>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5"/>
              <p:cNvSpPr/>
              <p:nvPr/>
            </p:nvSpPr>
            <p:spPr>
              <a:xfrm>
                <a:off x="5304353" y="2307032"/>
                <a:ext cx="57458" cy="19926"/>
              </a:xfrm>
              <a:custGeom>
                <a:rect b="b" l="l" r="r" t="t"/>
                <a:pathLst>
                  <a:path extrusionOk="0" h="189" w="545">
                    <a:moveTo>
                      <a:pt x="305" y="1"/>
                    </a:moveTo>
                    <a:cubicBezTo>
                      <a:pt x="208" y="1"/>
                      <a:pt x="110" y="38"/>
                      <a:pt x="30" y="102"/>
                    </a:cubicBezTo>
                    <a:cubicBezTo>
                      <a:pt x="1" y="102"/>
                      <a:pt x="1" y="160"/>
                      <a:pt x="30" y="160"/>
                    </a:cubicBezTo>
                    <a:cubicBezTo>
                      <a:pt x="30" y="188"/>
                      <a:pt x="58" y="188"/>
                      <a:pt x="58" y="188"/>
                    </a:cubicBezTo>
                    <a:cubicBezTo>
                      <a:pt x="87" y="188"/>
                      <a:pt x="87" y="160"/>
                      <a:pt x="87" y="160"/>
                    </a:cubicBezTo>
                    <a:cubicBezTo>
                      <a:pt x="144" y="117"/>
                      <a:pt x="208" y="95"/>
                      <a:pt x="273" y="95"/>
                    </a:cubicBezTo>
                    <a:cubicBezTo>
                      <a:pt x="337" y="95"/>
                      <a:pt x="402" y="117"/>
                      <a:pt x="459" y="160"/>
                    </a:cubicBezTo>
                    <a:lnTo>
                      <a:pt x="516" y="160"/>
                    </a:lnTo>
                    <a:cubicBezTo>
                      <a:pt x="545" y="131"/>
                      <a:pt x="545" y="102"/>
                      <a:pt x="516" y="74"/>
                    </a:cubicBezTo>
                    <a:cubicBezTo>
                      <a:pt x="453" y="24"/>
                      <a:pt x="380" y="1"/>
                      <a:pt x="305"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5"/>
              <p:cNvSpPr/>
              <p:nvPr/>
            </p:nvSpPr>
            <p:spPr>
              <a:xfrm>
                <a:off x="5455217" y="2338871"/>
                <a:ext cx="30363" cy="33315"/>
              </a:xfrm>
              <a:custGeom>
                <a:rect b="b" l="l" r="r" t="t"/>
                <a:pathLst>
                  <a:path extrusionOk="0" h="316" w="288">
                    <a:moveTo>
                      <a:pt x="144" y="1"/>
                    </a:moveTo>
                    <a:cubicBezTo>
                      <a:pt x="87" y="1"/>
                      <a:pt x="1" y="58"/>
                      <a:pt x="1" y="144"/>
                    </a:cubicBezTo>
                    <a:cubicBezTo>
                      <a:pt x="1" y="230"/>
                      <a:pt x="87" y="316"/>
                      <a:pt x="144" y="316"/>
                    </a:cubicBezTo>
                    <a:cubicBezTo>
                      <a:pt x="230" y="316"/>
                      <a:pt x="287" y="230"/>
                      <a:pt x="287" y="144"/>
                    </a:cubicBezTo>
                    <a:cubicBezTo>
                      <a:pt x="287" y="58"/>
                      <a:pt x="230" y="1"/>
                      <a:pt x="144"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5"/>
              <p:cNvSpPr/>
              <p:nvPr/>
            </p:nvSpPr>
            <p:spPr>
              <a:xfrm>
                <a:off x="5446256" y="2306083"/>
                <a:ext cx="60410" cy="20875"/>
              </a:xfrm>
              <a:custGeom>
                <a:rect b="b" l="l" r="r" t="t"/>
                <a:pathLst>
                  <a:path extrusionOk="0" h="198" w="573">
                    <a:moveTo>
                      <a:pt x="282" y="0"/>
                    </a:moveTo>
                    <a:cubicBezTo>
                      <a:pt x="197" y="0"/>
                      <a:pt x="110" y="29"/>
                      <a:pt x="29" y="83"/>
                    </a:cubicBezTo>
                    <a:cubicBezTo>
                      <a:pt x="0" y="111"/>
                      <a:pt x="0" y="140"/>
                      <a:pt x="29" y="169"/>
                    </a:cubicBezTo>
                    <a:lnTo>
                      <a:pt x="115" y="169"/>
                    </a:lnTo>
                    <a:cubicBezTo>
                      <a:pt x="172" y="126"/>
                      <a:pt x="229" y="104"/>
                      <a:pt x="286" y="104"/>
                    </a:cubicBezTo>
                    <a:cubicBezTo>
                      <a:pt x="343" y="104"/>
                      <a:pt x="401" y="126"/>
                      <a:pt x="458" y="169"/>
                    </a:cubicBezTo>
                    <a:cubicBezTo>
                      <a:pt x="458" y="169"/>
                      <a:pt x="487" y="197"/>
                      <a:pt x="515" y="197"/>
                    </a:cubicBezTo>
                    <a:cubicBezTo>
                      <a:pt x="515" y="197"/>
                      <a:pt x="544" y="197"/>
                      <a:pt x="544" y="169"/>
                    </a:cubicBezTo>
                    <a:cubicBezTo>
                      <a:pt x="572" y="169"/>
                      <a:pt x="572" y="111"/>
                      <a:pt x="544" y="111"/>
                    </a:cubicBezTo>
                    <a:cubicBezTo>
                      <a:pt x="468" y="36"/>
                      <a:pt x="377" y="0"/>
                      <a:pt x="282"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5"/>
              <p:cNvSpPr/>
              <p:nvPr/>
            </p:nvSpPr>
            <p:spPr>
              <a:xfrm>
                <a:off x="5256173" y="2070350"/>
                <a:ext cx="419496" cy="280753"/>
              </a:xfrm>
              <a:custGeom>
                <a:rect b="b" l="l" r="r" t="t"/>
                <a:pathLst>
                  <a:path extrusionOk="0" h="2663" w="3979">
                    <a:moveTo>
                      <a:pt x="687" y="1"/>
                    </a:moveTo>
                    <a:lnTo>
                      <a:pt x="687" y="1"/>
                    </a:lnTo>
                    <a:cubicBezTo>
                      <a:pt x="429" y="29"/>
                      <a:pt x="0" y="401"/>
                      <a:pt x="0" y="1145"/>
                    </a:cubicBezTo>
                    <a:cubicBezTo>
                      <a:pt x="29" y="1975"/>
                      <a:pt x="1002" y="2147"/>
                      <a:pt x="1002" y="2147"/>
                    </a:cubicBezTo>
                    <a:cubicBezTo>
                      <a:pt x="887" y="2004"/>
                      <a:pt x="887" y="1775"/>
                      <a:pt x="1002" y="1632"/>
                    </a:cubicBezTo>
                    <a:lnTo>
                      <a:pt x="1002" y="1632"/>
                    </a:lnTo>
                    <a:cubicBezTo>
                      <a:pt x="973" y="1861"/>
                      <a:pt x="1116" y="2061"/>
                      <a:pt x="1345" y="2090"/>
                    </a:cubicBezTo>
                    <a:cubicBezTo>
                      <a:pt x="1345" y="2090"/>
                      <a:pt x="1202" y="1918"/>
                      <a:pt x="1460" y="1718"/>
                    </a:cubicBezTo>
                    <a:cubicBezTo>
                      <a:pt x="1554" y="1635"/>
                      <a:pt x="1808" y="1611"/>
                      <a:pt x="2075" y="1611"/>
                    </a:cubicBezTo>
                    <a:cubicBezTo>
                      <a:pt x="2456" y="1611"/>
                      <a:pt x="2862" y="1661"/>
                      <a:pt x="2862" y="1661"/>
                    </a:cubicBezTo>
                    <a:cubicBezTo>
                      <a:pt x="2776" y="2033"/>
                      <a:pt x="2891" y="2405"/>
                      <a:pt x="3148" y="2662"/>
                    </a:cubicBezTo>
                    <a:cubicBezTo>
                      <a:pt x="3303" y="2405"/>
                      <a:pt x="3478" y="2353"/>
                      <a:pt x="3593" y="2353"/>
                    </a:cubicBezTo>
                    <a:cubicBezTo>
                      <a:pt x="3670" y="2353"/>
                      <a:pt x="3721" y="2376"/>
                      <a:pt x="3721" y="2376"/>
                    </a:cubicBezTo>
                    <a:cubicBezTo>
                      <a:pt x="3978" y="1918"/>
                      <a:pt x="3778" y="1346"/>
                      <a:pt x="3320" y="1145"/>
                    </a:cubicBezTo>
                    <a:cubicBezTo>
                      <a:pt x="3320" y="1145"/>
                      <a:pt x="3406" y="516"/>
                      <a:pt x="2433" y="201"/>
                    </a:cubicBezTo>
                    <a:cubicBezTo>
                      <a:pt x="2261" y="146"/>
                      <a:pt x="2091" y="126"/>
                      <a:pt x="1929" y="126"/>
                    </a:cubicBezTo>
                    <a:cubicBezTo>
                      <a:pt x="1465" y="126"/>
                      <a:pt x="1066" y="293"/>
                      <a:pt x="882" y="293"/>
                    </a:cubicBezTo>
                    <a:cubicBezTo>
                      <a:pt x="862" y="293"/>
                      <a:pt x="845" y="291"/>
                      <a:pt x="830" y="287"/>
                    </a:cubicBezTo>
                    <a:cubicBezTo>
                      <a:pt x="716" y="230"/>
                      <a:pt x="658" y="115"/>
                      <a:pt x="687"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5"/>
              <p:cNvSpPr/>
              <p:nvPr/>
            </p:nvSpPr>
            <p:spPr>
              <a:xfrm>
                <a:off x="5391856" y="2565221"/>
                <a:ext cx="120820" cy="42698"/>
              </a:xfrm>
              <a:custGeom>
                <a:rect b="b" l="l" r="r" t="t"/>
                <a:pathLst>
                  <a:path extrusionOk="0" h="405" w="1146">
                    <a:moveTo>
                      <a:pt x="1" y="0"/>
                    </a:moveTo>
                    <a:cubicBezTo>
                      <a:pt x="1" y="239"/>
                      <a:pt x="198" y="404"/>
                      <a:pt x="409" y="404"/>
                    </a:cubicBezTo>
                    <a:cubicBezTo>
                      <a:pt x="425" y="404"/>
                      <a:pt x="442" y="403"/>
                      <a:pt x="459" y="401"/>
                    </a:cubicBezTo>
                    <a:cubicBezTo>
                      <a:pt x="745" y="401"/>
                      <a:pt x="1003" y="258"/>
                      <a:pt x="1146" y="0"/>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5"/>
              <p:cNvSpPr/>
              <p:nvPr/>
            </p:nvSpPr>
            <p:spPr>
              <a:xfrm>
                <a:off x="5379838" y="2429432"/>
                <a:ext cx="93620" cy="51976"/>
              </a:xfrm>
              <a:custGeom>
                <a:rect b="b" l="l" r="r" t="t"/>
                <a:pathLst>
                  <a:path extrusionOk="0" h="493" w="888">
                    <a:moveTo>
                      <a:pt x="687" y="0"/>
                    </a:moveTo>
                    <a:cubicBezTo>
                      <a:pt x="487" y="29"/>
                      <a:pt x="258" y="29"/>
                      <a:pt x="58" y="86"/>
                    </a:cubicBezTo>
                    <a:cubicBezTo>
                      <a:pt x="0" y="115"/>
                      <a:pt x="29" y="287"/>
                      <a:pt x="29" y="287"/>
                    </a:cubicBezTo>
                    <a:cubicBezTo>
                      <a:pt x="62" y="451"/>
                      <a:pt x="266" y="493"/>
                      <a:pt x="444" y="493"/>
                    </a:cubicBezTo>
                    <a:cubicBezTo>
                      <a:pt x="575" y="493"/>
                      <a:pt x="692" y="470"/>
                      <a:pt x="716" y="458"/>
                    </a:cubicBezTo>
                    <a:cubicBezTo>
                      <a:pt x="773" y="430"/>
                      <a:pt x="888" y="0"/>
                      <a:pt x="6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5"/>
              <p:cNvSpPr/>
              <p:nvPr/>
            </p:nvSpPr>
            <p:spPr>
              <a:xfrm>
                <a:off x="5014749" y="2568173"/>
                <a:ext cx="377220" cy="1593220"/>
              </a:xfrm>
              <a:custGeom>
                <a:rect b="b" l="l" r="r" t="t"/>
                <a:pathLst>
                  <a:path extrusionOk="0" h="15112" w="3578">
                    <a:moveTo>
                      <a:pt x="3578" y="1"/>
                    </a:moveTo>
                    <a:lnTo>
                      <a:pt x="2233" y="29"/>
                    </a:lnTo>
                    <a:lnTo>
                      <a:pt x="1" y="14969"/>
                    </a:lnTo>
                    <a:lnTo>
                      <a:pt x="3349" y="15112"/>
                    </a:lnTo>
                    <a:lnTo>
                      <a:pt x="35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5"/>
              <p:cNvSpPr/>
              <p:nvPr/>
            </p:nvSpPr>
            <p:spPr>
              <a:xfrm>
                <a:off x="5512568" y="2568173"/>
                <a:ext cx="362143" cy="1593220"/>
              </a:xfrm>
              <a:custGeom>
                <a:rect b="b" l="l" r="r" t="t"/>
                <a:pathLst>
                  <a:path extrusionOk="0" h="15112" w="3435">
                    <a:moveTo>
                      <a:pt x="1" y="1"/>
                    </a:moveTo>
                    <a:lnTo>
                      <a:pt x="87" y="15112"/>
                    </a:lnTo>
                    <a:lnTo>
                      <a:pt x="3435" y="14854"/>
                    </a:lnTo>
                    <a:lnTo>
                      <a:pt x="1546" y="144"/>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5"/>
              <p:cNvSpPr/>
              <p:nvPr/>
            </p:nvSpPr>
            <p:spPr>
              <a:xfrm>
                <a:off x="5319534" y="2568173"/>
                <a:ext cx="72429" cy="413487"/>
              </a:xfrm>
              <a:custGeom>
                <a:rect b="b" l="l" r="r" t="t"/>
                <a:pathLst>
                  <a:path extrusionOk="0" h="3922" w="687">
                    <a:moveTo>
                      <a:pt x="687" y="1"/>
                    </a:moveTo>
                    <a:lnTo>
                      <a:pt x="658" y="29"/>
                    </a:lnTo>
                    <a:lnTo>
                      <a:pt x="143" y="774"/>
                    </a:lnTo>
                    <a:lnTo>
                      <a:pt x="401" y="1003"/>
                    </a:lnTo>
                    <a:lnTo>
                      <a:pt x="0" y="1689"/>
                    </a:lnTo>
                    <a:lnTo>
                      <a:pt x="630" y="3922"/>
                    </a:lnTo>
                    <a:lnTo>
                      <a:pt x="6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5"/>
              <p:cNvSpPr/>
              <p:nvPr/>
            </p:nvSpPr>
            <p:spPr>
              <a:xfrm>
                <a:off x="5512568" y="2568173"/>
                <a:ext cx="72534" cy="413487"/>
              </a:xfrm>
              <a:custGeom>
                <a:rect b="b" l="l" r="r" t="t"/>
                <a:pathLst>
                  <a:path extrusionOk="0" h="3922" w="688">
                    <a:moveTo>
                      <a:pt x="1" y="1"/>
                    </a:moveTo>
                    <a:lnTo>
                      <a:pt x="29" y="3922"/>
                    </a:lnTo>
                    <a:lnTo>
                      <a:pt x="688" y="1604"/>
                    </a:lnTo>
                    <a:lnTo>
                      <a:pt x="230" y="1117"/>
                    </a:lnTo>
                    <a:lnTo>
                      <a:pt x="459" y="802"/>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5"/>
              <p:cNvSpPr/>
              <p:nvPr/>
            </p:nvSpPr>
            <p:spPr>
              <a:xfrm>
                <a:off x="5584996" y="3262194"/>
                <a:ext cx="129887" cy="21191"/>
              </a:xfrm>
              <a:custGeom>
                <a:rect b="b" l="l" r="r" t="t"/>
                <a:pathLst>
                  <a:path extrusionOk="0" h="201" w="1232">
                    <a:moveTo>
                      <a:pt x="1" y="0"/>
                    </a:moveTo>
                    <a:lnTo>
                      <a:pt x="1" y="201"/>
                    </a:lnTo>
                    <a:lnTo>
                      <a:pt x="1231" y="201"/>
                    </a:lnTo>
                    <a:lnTo>
                      <a:pt x="12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5"/>
              <p:cNvSpPr/>
              <p:nvPr/>
            </p:nvSpPr>
            <p:spPr>
              <a:xfrm>
                <a:off x="5189755" y="3262194"/>
                <a:ext cx="129887" cy="21191"/>
              </a:xfrm>
              <a:custGeom>
                <a:rect b="b" l="l" r="r" t="t"/>
                <a:pathLst>
                  <a:path extrusionOk="0" h="201" w="1232">
                    <a:moveTo>
                      <a:pt x="0" y="0"/>
                    </a:moveTo>
                    <a:lnTo>
                      <a:pt x="0" y="201"/>
                    </a:lnTo>
                    <a:lnTo>
                      <a:pt x="1231" y="201"/>
                    </a:lnTo>
                    <a:lnTo>
                      <a:pt x="12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5"/>
              <p:cNvSpPr/>
              <p:nvPr/>
            </p:nvSpPr>
            <p:spPr>
              <a:xfrm>
                <a:off x="5901799" y="2450517"/>
                <a:ext cx="389344" cy="525134"/>
              </a:xfrm>
              <a:custGeom>
                <a:rect b="b" l="l" r="r" t="t"/>
                <a:pathLst>
                  <a:path extrusionOk="0" h="4981" w="3693">
                    <a:moveTo>
                      <a:pt x="1" y="1"/>
                    </a:moveTo>
                    <a:lnTo>
                      <a:pt x="1" y="4980"/>
                    </a:lnTo>
                    <a:lnTo>
                      <a:pt x="3692" y="4980"/>
                    </a:lnTo>
                    <a:lnTo>
                      <a:pt x="3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5"/>
              <p:cNvSpPr/>
              <p:nvPr/>
            </p:nvSpPr>
            <p:spPr>
              <a:xfrm>
                <a:off x="5919932" y="2471708"/>
                <a:ext cx="353077" cy="482858"/>
              </a:xfrm>
              <a:custGeom>
                <a:rect b="b" l="l" r="r" t="t"/>
                <a:pathLst>
                  <a:path extrusionOk="0" h="4580" w="3349">
                    <a:moveTo>
                      <a:pt x="0" y="0"/>
                    </a:moveTo>
                    <a:lnTo>
                      <a:pt x="0" y="4579"/>
                    </a:lnTo>
                    <a:lnTo>
                      <a:pt x="3349" y="4579"/>
                    </a:lnTo>
                    <a:lnTo>
                      <a:pt x="3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5"/>
              <p:cNvSpPr/>
              <p:nvPr/>
            </p:nvSpPr>
            <p:spPr>
              <a:xfrm>
                <a:off x="6067739" y="2565221"/>
                <a:ext cx="57458" cy="57458"/>
              </a:xfrm>
              <a:custGeom>
                <a:rect b="b" l="l" r="r" t="t"/>
                <a:pathLst>
                  <a:path extrusionOk="0" h="545" w="545">
                    <a:moveTo>
                      <a:pt x="1" y="0"/>
                    </a:moveTo>
                    <a:lnTo>
                      <a:pt x="1" y="544"/>
                    </a:lnTo>
                    <a:lnTo>
                      <a:pt x="544" y="544"/>
                    </a:lnTo>
                    <a:lnTo>
                      <a:pt x="5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5"/>
              <p:cNvSpPr/>
              <p:nvPr/>
            </p:nvSpPr>
            <p:spPr>
              <a:xfrm>
                <a:off x="5971169" y="2661791"/>
                <a:ext cx="253553" cy="15182"/>
              </a:xfrm>
              <a:custGeom>
                <a:rect b="b" l="l" r="r" t="t"/>
                <a:pathLst>
                  <a:path extrusionOk="0" h="144" w="2405">
                    <a:moveTo>
                      <a:pt x="1" y="0"/>
                    </a:moveTo>
                    <a:lnTo>
                      <a:pt x="1" y="143"/>
                    </a:lnTo>
                    <a:lnTo>
                      <a:pt x="2405" y="143"/>
                    </a:lnTo>
                    <a:lnTo>
                      <a:pt x="2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5"/>
              <p:cNvSpPr/>
              <p:nvPr/>
            </p:nvSpPr>
            <p:spPr>
              <a:xfrm>
                <a:off x="5971169" y="2694895"/>
                <a:ext cx="253553" cy="15182"/>
              </a:xfrm>
              <a:custGeom>
                <a:rect b="b" l="l" r="r" t="t"/>
                <a:pathLst>
                  <a:path extrusionOk="0" h="144" w="2405">
                    <a:moveTo>
                      <a:pt x="1" y="1"/>
                    </a:moveTo>
                    <a:lnTo>
                      <a:pt x="1" y="144"/>
                    </a:lnTo>
                    <a:lnTo>
                      <a:pt x="2405" y="144"/>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5"/>
              <p:cNvSpPr/>
              <p:nvPr/>
            </p:nvSpPr>
            <p:spPr>
              <a:xfrm>
                <a:off x="5971169" y="2725153"/>
                <a:ext cx="253553" cy="18134"/>
              </a:xfrm>
              <a:custGeom>
                <a:rect b="b" l="l" r="r" t="t"/>
                <a:pathLst>
                  <a:path extrusionOk="0" h="172" w="2405">
                    <a:moveTo>
                      <a:pt x="1" y="0"/>
                    </a:moveTo>
                    <a:lnTo>
                      <a:pt x="1" y="172"/>
                    </a:lnTo>
                    <a:lnTo>
                      <a:pt x="2405" y="172"/>
                    </a:lnTo>
                    <a:lnTo>
                      <a:pt x="2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5"/>
              <p:cNvSpPr/>
              <p:nvPr/>
            </p:nvSpPr>
            <p:spPr>
              <a:xfrm>
                <a:off x="5971169" y="2758256"/>
                <a:ext cx="253553" cy="18239"/>
              </a:xfrm>
              <a:custGeom>
                <a:rect b="b" l="l" r="r" t="t"/>
                <a:pathLst>
                  <a:path extrusionOk="0" h="173" w="2405">
                    <a:moveTo>
                      <a:pt x="1" y="1"/>
                    </a:moveTo>
                    <a:lnTo>
                      <a:pt x="1" y="173"/>
                    </a:lnTo>
                    <a:lnTo>
                      <a:pt x="2405" y="173"/>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5"/>
              <p:cNvSpPr/>
              <p:nvPr/>
            </p:nvSpPr>
            <p:spPr>
              <a:xfrm>
                <a:off x="5971169" y="2791466"/>
                <a:ext cx="253553" cy="18239"/>
              </a:xfrm>
              <a:custGeom>
                <a:rect b="b" l="l" r="r" t="t"/>
                <a:pathLst>
                  <a:path extrusionOk="0" h="173" w="2405">
                    <a:moveTo>
                      <a:pt x="1" y="1"/>
                    </a:moveTo>
                    <a:lnTo>
                      <a:pt x="1" y="172"/>
                    </a:lnTo>
                    <a:lnTo>
                      <a:pt x="2405" y="172"/>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5"/>
              <p:cNvSpPr/>
              <p:nvPr/>
            </p:nvSpPr>
            <p:spPr>
              <a:xfrm>
                <a:off x="5971169" y="2857884"/>
                <a:ext cx="81601" cy="18239"/>
              </a:xfrm>
              <a:custGeom>
                <a:rect b="b" l="l" r="r" t="t"/>
                <a:pathLst>
                  <a:path extrusionOk="0" h="173" w="774">
                    <a:moveTo>
                      <a:pt x="1" y="0"/>
                    </a:moveTo>
                    <a:lnTo>
                      <a:pt x="1" y="172"/>
                    </a:lnTo>
                    <a:lnTo>
                      <a:pt x="774" y="172"/>
                    </a:lnTo>
                    <a:lnTo>
                      <a:pt x="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5"/>
              <p:cNvSpPr/>
              <p:nvPr/>
            </p:nvSpPr>
            <p:spPr>
              <a:xfrm>
                <a:off x="6140166" y="2857884"/>
                <a:ext cx="84553" cy="18239"/>
              </a:xfrm>
              <a:custGeom>
                <a:rect b="b" l="l" r="r" t="t"/>
                <a:pathLst>
                  <a:path extrusionOk="0" h="173" w="802">
                    <a:moveTo>
                      <a:pt x="0" y="0"/>
                    </a:moveTo>
                    <a:lnTo>
                      <a:pt x="0" y="172"/>
                    </a:lnTo>
                    <a:lnTo>
                      <a:pt x="802" y="172"/>
                    </a:lnTo>
                    <a:lnTo>
                      <a:pt x="8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5"/>
              <p:cNvSpPr/>
              <p:nvPr/>
            </p:nvSpPr>
            <p:spPr>
              <a:xfrm>
                <a:off x="6019454" y="2465593"/>
                <a:ext cx="154030" cy="21296"/>
              </a:xfrm>
              <a:custGeom>
                <a:rect b="b" l="l" r="r" t="t"/>
                <a:pathLst>
                  <a:path extrusionOk="0" h="202" w="1461">
                    <a:moveTo>
                      <a:pt x="1" y="1"/>
                    </a:moveTo>
                    <a:lnTo>
                      <a:pt x="1" y="201"/>
                    </a:lnTo>
                    <a:lnTo>
                      <a:pt x="1460" y="201"/>
                    </a:lnTo>
                    <a:lnTo>
                      <a:pt x="1460" y="1"/>
                    </a:lnTo>
                    <a:close/>
                  </a:path>
                </a:pathLst>
              </a:custGeom>
              <a:solidFill>
                <a:srgbClr val="6D8F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5"/>
              <p:cNvSpPr/>
              <p:nvPr/>
            </p:nvSpPr>
            <p:spPr>
              <a:xfrm>
                <a:off x="6028521" y="2432384"/>
                <a:ext cx="135896" cy="42382"/>
              </a:xfrm>
              <a:custGeom>
                <a:rect b="b" l="l" r="r" t="t"/>
                <a:pathLst>
                  <a:path extrusionOk="0" h="402" w="1289">
                    <a:moveTo>
                      <a:pt x="1" y="1"/>
                    </a:moveTo>
                    <a:lnTo>
                      <a:pt x="1" y="402"/>
                    </a:lnTo>
                    <a:lnTo>
                      <a:pt x="1288" y="402"/>
                    </a:lnTo>
                    <a:lnTo>
                      <a:pt x="1288" y="1"/>
                    </a:lnTo>
                    <a:close/>
                  </a:path>
                </a:pathLst>
              </a:custGeom>
              <a:solidFill>
                <a:srgbClr val="8AA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5"/>
              <p:cNvSpPr/>
              <p:nvPr/>
            </p:nvSpPr>
            <p:spPr>
              <a:xfrm>
                <a:off x="6064787" y="2411299"/>
                <a:ext cx="63467" cy="33315"/>
              </a:xfrm>
              <a:custGeom>
                <a:rect b="b" l="l" r="r" t="t"/>
                <a:pathLst>
                  <a:path extrusionOk="0" h="316" w="602">
                    <a:moveTo>
                      <a:pt x="0" y="1"/>
                    </a:moveTo>
                    <a:lnTo>
                      <a:pt x="0" y="315"/>
                    </a:lnTo>
                    <a:lnTo>
                      <a:pt x="601" y="315"/>
                    </a:lnTo>
                    <a:lnTo>
                      <a:pt x="601" y="1"/>
                    </a:lnTo>
                    <a:close/>
                  </a:path>
                </a:pathLst>
              </a:custGeom>
              <a:solidFill>
                <a:srgbClr val="8AA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5"/>
              <p:cNvSpPr/>
              <p:nvPr/>
            </p:nvSpPr>
            <p:spPr>
              <a:xfrm>
                <a:off x="5265135" y="2565221"/>
                <a:ext cx="126829" cy="271581"/>
              </a:xfrm>
              <a:custGeom>
                <a:rect b="b" l="l" r="r" t="t"/>
                <a:pathLst>
                  <a:path extrusionOk="0" fill="none" h="2576" w="1203">
                    <a:moveTo>
                      <a:pt x="1203" y="0"/>
                    </a:moveTo>
                    <a:cubicBezTo>
                      <a:pt x="802" y="29"/>
                      <a:pt x="487" y="315"/>
                      <a:pt x="402" y="687"/>
                    </a:cubicBezTo>
                    <a:cubicBezTo>
                      <a:pt x="201" y="1546"/>
                      <a:pt x="258" y="2290"/>
                      <a:pt x="1" y="2576"/>
                    </a:cubicBezTo>
                  </a:path>
                </a:pathLst>
              </a:custGeom>
              <a:noFill/>
              <a:ln cap="flat" cmpd="sng" w="9300">
                <a:solidFill>
                  <a:schemeClr val="dk1"/>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5"/>
              <p:cNvSpPr/>
              <p:nvPr/>
            </p:nvSpPr>
            <p:spPr>
              <a:xfrm>
                <a:off x="5238040" y="2809599"/>
                <a:ext cx="54401" cy="57458"/>
              </a:xfrm>
              <a:custGeom>
                <a:rect b="b" l="l" r="r" t="t"/>
                <a:pathLst>
                  <a:path extrusionOk="0" h="545" w="516">
                    <a:moveTo>
                      <a:pt x="258" y="0"/>
                    </a:moveTo>
                    <a:cubicBezTo>
                      <a:pt x="115" y="0"/>
                      <a:pt x="0" y="115"/>
                      <a:pt x="0" y="258"/>
                    </a:cubicBezTo>
                    <a:cubicBezTo>
                      <a:pt x="0" y="430"/>
                      <a:pt x="115" y="544"/>
                      <a:pt x="258" y="544"/>
                    </a:cubicBezTo>
                    <a:cubicBezTo>
                      <a:pt x="401" y="544"/>
                      <a:pt x="515" y="430"/>
                      <a:pt x="515" y="258"/>
                    </a:cubicBezTo>
                    <a:cubicBezTo>
                      <a:pt x="515" y="115"/>
                      <a:pt x="401" y="0"/>
                      <a:pt x="2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5"/>
              <p:cNvSpPr/>
              <p:nvPr/>
            </p:nvSpPr>
            <p:spPr>
              <a:xfrm>
                <a:off x="5250059" y="2821618"/>
                <a:ext cx="30363" cy="33315"/>
              </a:xfrm>
              <a:custGeom>
                <a:rect b="b" l="l" r="r" t="t"/>
                <a:pathLst>
                  <a:path extrusionOk="0" h="316" w="288">
                    <a:moveTo>
                      <a:pt x="144" y="1"/>
                    </a:moveTo>
                    <a:cubicBezTo>
                      <a:pt x="58" y="1"/>
                      <a:pt x="1" y="87"/>
                      <a:pt x="1" y="144"/>
                    </a:cubicBezTo>
                    <a:cubicBezTo>
                      <a:pt x="1" y="230"/>
                      <a:pt x="58" y="316"/>
                      <a:pt x="144" y="316"/>
                    </a:cubicBezTo>
                    <a:cubicBezTo>
                      <a:pt x="230" y="316"/>
                      <a:pt x="287" y="230"/>
                      <a:pt x="287" y="144"/>
                    </a:cubicBezTo>
                    <a:cubicBezTo>
                      <a:pt x="287" y="87"/>
                      <a:pt x="230" y="1"/>
                      <a:pt x="144" y="1"/>
                    </a:cubicBezTo>
                    <a:close/>
                  </a:path>
                </a:pathLst>
              </a:custGeom>
              <a:solidFill>
                <a:srgbClr val="DBE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5"/>
              <p:cNvSpPr/>
              <p:nvPr/>
            </p:nvSpPr>
            <p:spPr>
              <a:xfrm>
                <a:off x="5512568" y="2565221"/>
                <a:ext cx="102686" cy="126829"/>
              </a:xfrm>
              <a:custGeom>
                <a:rect b="b" l="l" r="r" t="t"/>
                <a:pathLst>
                  <a:path extrusionOk="0" fill="none" h="1203" w="974">
                    <a:moveTo>
                      <a:pt x="1" y="0"/>
                    </a:moveTo>
                    <a:cubicBezTo>
                      <a:pt x="401" y="57"/>
                      <a:pt x="745" y="344"/>
                      <a:pt x="859" y="773"/>
                    </a:cubicBezTo>
                    <a:cubicBezTo>
                      <a:pt x="917" y="916"/>
                      <a:pt x="945" y="1059"/>
                      <a:pt x="974" y="1202"/>
                    </a:cubicBezTo>
                  </a:path>
                </a:pathLst>
              </a:custGeom>
              <a:noFill/>
              <a:ln cap="flat" cmpd="sng" w="9300">
                <a:solidFill>
                  <a:schemeClr val="dk1"/>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5"/>
              <p:cNvSpPr/>
              <p:nvPr/>
            </p:nvSpPr>
            <p:spPr>
              <a:xfrm>
                <a:off x="5566862" y="2679819"/>
                <a:ext cx="99734" cy="156982"/>
              </a:xfrm>
              <a:custGeom>
                <a:rect b="b" l="l" r="r" t="t"/>
                <a:pathLst>
                  <a:path extrusionOk="0" fill="none" h="1489" w="946">
                    <a:moveTo>
                      <a:pt x="29" y="1489"/>
                    </a:moveTo>
                    <a:cubicBezTo>
                      <a:pt x="1" y="1117"/>
                      <a:pt x="29" y="745"/>
                      <a:pt x="58" y="401"/>
                    </a:cubicBezTo>
                    <a:cubicBezTo>
                      <a:pt x="173" y="29"/>
                      <a:pt x="688" y="1"/>
                      <a:pt x="859" y="373"/>
                    </a:cubicBezTo>
                    <a:cubicBezTo>
                      <a:pt x="917" y="688"/>
                      <a:pt x="945" y="1031"/>
                      <a:pt x="945" y="1374"/>
                    </a:cubicBezTo>
                  </a:path>
                </a:pathLst>
              </a:custGeom>
              <a:noFill/>
              <a:ln cap="flat" cmpd="sng" w="9300">
                <a:solidFill>
                  <a:srgbClr val="C4CFE2"/>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5"/>
              <p:cNvSpPr/>
              <p:nvPr/>
            </p:nvSpPr>
            <p:spPr>
              <a:xfrm>
                <a:off x="5569920" y="2682877"/>
                <a:ext cx="93620" cy="81601"/>
              </a:xfrm>
              <a:custGeom>
                <a:rect b="b" l="l" r="r" t="t"/>
                <a:pathLst>
                  <a:path extrusionOk="0" fill="none" h="774" w="888">
                    <a:moveTo>
                      <a:pt x="0" y="773"/>
                    </a:moveTo>
                    <a:cubicBezTo>
                      <a:pt x="0" y="630"/>
                      <a:pt x="0" y="516"/>
                      <a:pt x="29" y="401"/>
                    </a:cubicBezTo>
                    <a:cubicBezTo>
                      <a:pt x="144" y="29"/>
                      <a:pt x="659" y="0"/>
                      <a:pt x="830" y="344"/>
                    </a:cubicBezTo>
                    <a:cubicBezTo>
                      <a:pt x="859" y="487"/>
                      <a:pt x="888" y="630"/>
                      <a:pt x="888" y="773"/>
                    </a:cubicBezTo>
                  </a:path>
                </a:pathLst>
              </a:custGeom>
              <a:noFill/>
              <a:ln cap="flat" cmpd="sng" w="9300">
                <a:solidFill>
                  <a:schemeClr val="dk1"/>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5"/>
              <p:cNvSpPr/>
              <p:nvPr/>
            </p:nvSpPr>
            <p:spPr>
              <a:xfrm>
                <a:off x="5563911" y="2836694"/>
                <a:ext cx="18134" cy="105"/>
              </a:xfrm>
              <a:custGeom>
                <a:rect b="b" l="l" r="r" t="t"/>
                <a:pathLst>
                  <a:path extrusionOk="0" fill="none" h="1" w="172">
                    <a:moveTo>
                      <a:pt x="0" y="1"/>
                    </a:moveTo>
                    <a:lnTo>
                      <a:pt x="172" y="1"/>
                    </a:lnTo>
                  </a:path>
                </a:pathLst>
              </a:custGeom>
              <a:noFill/>
              <a:ln cap="flat" cmpd="sng" w="9300">
                <a:solidFill>
                  <a:schemeClr val="lt2"/>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5"/>
              <p:cNvSpPr/>
              <p:nvPr/>
            </p:nvSpPr>
            <p:spPr>
              <a:xfrm>
                <a:off x="5654366" y="2827732"/>
                <a:ext cx="18239" cy="105"/>
              </a:xfrm>
              <a:custGeom>
                <a:rect b="b" l="l" r="r" t="t"/>
                <a:pathLst>
                  <a:path extrusionOk="0" fill="none" h="1" w="173">
                    <a:moveTo>
                      <a:pt x="1" y="0"/>
                    </a:moveTo>
                    <a:lnTo>
                      <a:pt x="173" y="0"/>
                    </a:lnTo>
                  </a:path>
                </a:pathLst>
              </a:custGeom>
              <a:noFill/>
              <a:ln cap="flat" cmpd="sng" w="9300">
                <a:solidFill>
                  <a:schemeClr val="lt2"/>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 name="Google Shape;807;p55"/>
            <p:cNvSpPr/>
            <p:nvPr/>
          </p:nvSpPr>
          <p:spPr>
            <a:xfrm>
              <a:off x="8316534" y="1675523"/>
              <a:ext cx="217946" cy="186632"/>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5"/>
            <p:cNvSpPr/>
            <p:nvPr/>
          </p:nvSpPr>
          <p:spPr>
            <a:xfrm flipH="1">
              <a:off x="5109078" y="929116"/>
              <a:ext cx="642577" cy="231154"/>
            </a:xfrm>
            <a:custGeom>
              <a:rect b="b" l="l" r="r" t="t"/>
              <a:pathLst>
                <a:path extrusionOk="0" h="2444" w="6794">
                  <a:moveTo>
                    <a:pt x="1372" y="0"/>
                  </a:moveTo>
                  <a:cubicBezTo>
                    <a:pt x="792" y="0"/>
                    <a:pt x="314" y="464"/>
                    <a:pt x="314" y="1044"/>
                  </a:cubicBezTo>
                  <a:cubicBezTo>
                    <a:pt x="314" y="1218"/>
                    <a:pt x="357" y="1377"/>
                    <a:pt x="430" y="1537"/>
                  </a:cubicBezTo>
                  <a:lnTo>
                    <a:pt x="97" y="2160"/>
                  </a:lnTo>
                  <a:cubicBezTo>
                    <a:pt x="1" y="2292"/>
                    <a:pt x="112" y="2443"/>
                    <a:pt x="244" y="2443"/>
                  </a:cubicBezTo>
                  <a:cubicBezTo>
                    <a:pt x="272" y="2443"/>
                    <a:pt x="301" y="2436"/>
                    <a:pt x="328" y="2421"/>
                  </a:cubicBezTo>
                  <a:lnTo>
                    <a:pt x="1155" y="2073"/>
                  </a:lnTo>
                  <a:cubicBezTo>
                    <a:pt x="1213" y="2088"/>
                    <a:pt x="1285" y="2088"/>
                    <a:pt x="1372" y="2088"/>
                  </a:cubicBezTo>
                  <a:lnTo>
                    <a:pt x="5735" y="2088"/>
                  </a:lnTo>
                  <a:cubicBezTo>
                    <a:pt x="6315" y="2088"/>
                    <a:pt x="6794" y="1624"/>
                    <a:pt x="6794" y="1044"/>
                  </a:cubicBezTo>
                  <a:cubicBezTo>
                    <a:pt x="6794" y="464"/>
                    <a:pt x="6315" y="0"/>
                    <a:pt x="57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5"/>
            <p:cNvSpPr/>
            <p:nvPr/>
          </p:nvSpPr>
          <p:spPr>
            <a:xfrm rot="2700000">
              <a:off x="5523179" y="3258927"/>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5"/>
            <p:cNvSpPr/>
            <p:nvPr/>
          </p:nvSpPr>
          <p:spPr>
            <a:xfrm>
              <a:off x="7064454" y="3163620"/>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81"/>
                                        </p:tgtEl>
                                        <p:attrNameLst>
                                          <p:attrName>style.visibility</p:attrName>
                                        </p:attrNameLst>
                                      </p:cBhvr>
                                      <p:to>
                                        <p:strVal val="visible"/>
                                      </p:to>
                                    </p:set>
                                    <p:anim calcmode="lin" valueType="num">
                                      <p:cBhvr additive="base">
                                        <p:cTn dur="1000"/>
                                        <p:tgtEl>
                                          <p:spTgt spid="68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1">
                                  <p:stCondLst>
                                    <p:cond delay="0"/>
                                  </p:stCondLst>
                                  <p:childTnLst>
                                    <p:set>
                                      <p:cBhvr>
                                        <p:cTn dur="1" fill="hold">
                                          <p:stCondLst>
                                            <p:cond delay="0"/>
                                          </p:stCondLst>
                                        </p:cTn>
                                        <p:tgtEl>
                                          <p:spTgt spid="682"/>
                                        </p:tgtEl>
                                        <p:attrNameLst>
                                          <p:attrName>style.visibility</p:attrName>
                                        </p:attrNameLst>
                                      </p:cBhvr>
                                      <p:to>
                                        <p:strVal val="visible"/>
                                      </p:to>
                                    </p:set>
                                    <p:anim calcmode="lin" valueType="num">
                                      <p:cBhvr additive="base">
                                        <p:cTn dur="1000"/>
                                        <p:tgtEl>
                                          <p:spTgt spid="68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54" name="Shape 2054"/>
        <p:cNvGrpSpPr/>
        <p:nvPr/>
      </p:nvGrpSpPr>
      <p:grpSpPr>
        <a:xfrm>
          <a:off x="0" y="0"/>
          <a:ext cx="0" cy="0"/>
          <a:chOff x="0" y="0"/>
          <a:chExt cx="0" cy="0"/>
        </a:xfrm>
      </p:grpSpPr>
      <p:grpSp>
        <p:nvGrpSpPr>
          <p:cNvPr id="2055" name="Google Shape;2055;p82"/>
          <p:cNvGrpSpPr/>
          <p:nvPr/>
        </p:nvGrpSpPr>
        <p:grpSpPr>
          <a:xfrm>
            <a:off x="2282427" y="1391982"/>
            <a:ext cx="1623900" cy="1552518"/>
            <a:chOff x="2282427" y="1363407"/>
            <a:chExt cx="1623900" cy="1552518"/>
          </a:xfrm>
        </p:grpSpPr>
        <p:sp>
          <p:nvSpPr>
            <p:cNvPr id="2056" name="Google Shape;2056;p82"/>
            <p:cNvSpPr/>
            <p:nvPr/>
          </p:nvSpPr>
          <p:spPr>
            <a:xfrm>
              <a:off x="2282427" y="2447925"/>
              <a:ext cx="1623900" cy="4680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7" name="Google Shape;2057;p82"/>
            <p:cNvCxnSpPr/>
            <p:nvPr/>
          </p:nvCxnSpPr>
          <p:spPr>
            <a:xfrm>
              <a:off x="2291733" y="1363407"/>
              <a:ext cx="0" cy="1086000"/>
            </a:xfrm>
            <a:prstGeom prst="straightConnector1">
              <a:avLst/>
            </a:prstGeom>
            <a:noFill/>
            <a:ln cap="flat" cmpd="sng" w="19050">
              <a:solidFill>
                <a:schemeClr val="lt2"/>
              </a:solidFill>
              <a:prstDash val="solid"/>
              <a:round/>
              <a:headEnd len="med" w="med" type="none"/>
              <a:tailEnd len="med" w="med" type="none"/>
            </a:ln>
          </p:spPr>
        </p:cxnSp>
      </p:grpSp>
      <p:grpSp>
        <p:nvGrpSpPr>
          <p:cNvPr id="2058" name="Google Shape;2058;p82"/>
          <p:cNvGrpSpPr/>
          <p:nvPr/>
        </p:nvGrpSpPr>
        <p:grpSpPr>
          <a:xfrm>
            <a:off x="5228030" y="1391982"/>
            <a:ext cx="1623900" cy="1552518"/>
            <a:chOff x="5228030" y="1363407"/>
            <a:chExt cx="1623900" cy="1552518"/>
          </a:xfrm>
        </p:grpSpPr>
        <p:sp>
          <p:nvSpPr>
            <p:cNvPr id="2059" name="Google Shape;2059;p82"/>
            <p:cNvSpPr/>
            <p:nvPr/>
          </p:nvSpPr>
          <p:spPr>
            <a:xfrm>
              <a:off x="5228030" y="2447925"/>
              <a:ext cx="1623900" cy="468000"/>
            </a:xfrm>
            <a:prstGeom prst="chevron">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0" name="Google Shape;2060;p82"/>
            <p:cNvCxnSpPr/>
            <p:nvPr/>
          </p:nvCxnSpPr>
          <p:spPr>
            <a:xfrm>
              <a:off x="5237303" y="1363407"/>
              <a:ext cx="0" cy="1086000"/>
            </a:xfrm>
            <a:prstGeom prst="straightConnector1">
              <a:avLst/>
            </a:prstGeom>
            <a:noFill/>
            <a:ln cap="flat" cmpd="sng" w="19050">
              <a:solidFill>
                <a:schemeClr val="accent3"/>
              </a:solidFill>
              <a:prstDash val="solid"/>
              <a:round/>
              <a:headEnd len="med" w="med" type="none"/>
              <a:tailEnd len="med" w="med" type="none"/>
            </a:ln>
          </p:spPr>
        </p:cxnSp>
      </p:grpSp>
      <p:grpSp>
        <p:nvGrpSpPr>
          <p:cNvPr id="2061" name="Google Shape;2061;p82"/>
          <p:cNvGrpSpPr/>
          <p:nvPr/>
        </p:nvGrpSpPr>
        <p:grpSpPr>
          <a:xfrm>
            <a:off x="809625" y="2476500"/>
            <a:ext cx="1623900" cy="1554007"/>
            <a:chOff x="809625" y="2447925"/>
            <a:chExt cx="1623900" cy="1554007"/>
          </a:xfrm>
        </p:grpSpPr>
        <p:sp>
          <p:nvSpPr>
            <p:cNvPr id="2062" name="Google Shape;2062;p82"/>
            <p:cNvSpPr/>
            <p:nvPr/>
          </p:nvSpPr>
          <p:spPr>
            <a:xfrm>
              <a:off x="809625" y="2447925"/>
              <a:ext cx="1623900" cy="468000"/>
            </a:xfrm>
            <a:prstGeom prst="homePlat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3" name="Google Shape;2063;p82"/>
            <p:cNvCxnSpPr/>
            <p:nvPr/>
          </p:nvCxnSpPr>
          <p:spPr>
            <a:xfrm>
              <a:off x="818826" y="2915932"/>
              <a:ext cx="0" cy="1086000"/>
            </a:xfrm>
            <a:prstGeom prst="straightConnector1">
              <a:avLst/>
            </a:prstGeom>
            <a:noFill/>
            <a:ln cap="flat" cmpd="sng" w="19050">
              <a:solidFill>
                <a:schemeClr val="dk1"/>
              </a:solidFill>
              <a:prstDash val="solid"/>
              <a:round/>
              <a:headEnd len="med" w="med" type="none"/>
              <a:tailEnd len="med" w="med" type="none"/>
            </a:ln>
          </p:spPr>
        </p:cxnSp>
      </p:grpSp>
      <p:grpSp>
        <p:nvGrpSpPr>
          <p:cNvPr id="2064" name="Google Shape;2064;p82"/>
          <p:cNvGrpSpPr/>
          <p:nvPr/>
        </p:nvGrpSpPr>
        <p:grpSpPr>
          <a:xfrm>
            <a:off x="3755228" y="2476500"/>
            <a:ext cx="1623900" cy="1554007"/>
            <a:chOff x="3755228" y="2447925"/>
            <a:chExt cx="1623900" cy="1554007"/>
          </a:xfrm>
        </p:grpSpPr>
        <p:sp>
          <p:nvSpPr>
            <p:cNvPr id="2065" name="Google Shape;2065;p82"/>
            <p:cNvSpPr/>
            <p:nvPr/>
          </p:nvSpPr>
          <p:spPr>
            <a:xfrm>
              <a:off x="3755228" y="2447925"/>
              <a:ext cx="1623900" cy="468000"/>
            </a:xfrm>
            <a:prstGeom prst="chevron">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6" name="Google Shape;2066;p82"/>
            <p:cNvCxnSpPr/>
            <p:nvPr/>
          </p:nvCxnSpPr>
          <p:spPr>
            <a:xfrm>
              <a:off x="3769108" y="2915932"/>
              <a:ext cx="0" cy="1086000"/>
            </a:xfrm>
            <a:prstGeom prst="straightConnector1">
              <a:avLst/>
            </a:prstGeom>
            <a:noFill/>
            <a:ln cap="flat" cmpd="sng" w="19050">
              <a:solidFill>
                <a:schemeClr val="accent1"/>
              </a:solidFill>
              <a:prstDash val="solid"/>
              <a:round/>
              <a:headEnd len="med" w="med" type="none"/>
              <a:tailEnd len="med" w="med" type="none"/>
            </a:ln>
          </p:spPr>
        </p:cxnSp>
      </p:grpSp>
      <p:grpSp>
        <p:nvGrpSpPr>
          <p:cNvPr id="2067" name="Google Shape;2067;p82"/>
          <p:cNvGrpSpPr/>
          <p:nvPr/>
        </p:nvGrpSpPr>
        <p:grpSpPr>
          <a:xfrm>
            <a:off x="6700832" y="2476500"/>
            <a:ext cx="1623900" cy="1554007"/>
            <a:chOff x="6700832" y="2447925"/>
            <a:chExt cx="1623900" cy="1554007"/>
          </a:xfrm>
        </p:grpSpPr>
        <p:sp>
          <p:nvSpPr>
            <p:cNvPr id="2068" name="Google Shape;2068;p82"/>
            <p:cNvSpPr/>
            <p:nvPr/>
          </p:nvSpPr>
          <p:spPr>
            <a:xfrm>
              <a:off x="6700832" y="2447925"/>
              <a:ext cx="1623900" cy="468000"/>
            </a:xfrm>
            <a:prstGeom prst="chevron">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9" name="Google Shape;2069;p82"/>
            <p:cNvCxnSpPr/>
            <p:nvPr/>
          </p:nvCxnSpPr>
          <p:spPr>
            <a:xfrm>
              <a:off x="6719402" y="2915932"/>
              <a:ext cx="0" cy="1086000"/>
            </a:xfrm>
            <a:prstGeom prst="straightConnector1">
              <a:avLst/>
            </a:prstGeom>
            <a:noFill/>
            <a:ln cap="flat" cmpd="sng" w="19050">
              <a:solidFill>
                <a:schemeClr val="accent4"/>
              </a:solidFill>
              <a:prstDash val="solid"/>
              <a:round/>
              <a:headEnd len="med" w="med" type="none"/>
              <a:tailEnd len="med" w="med" type="none"/>
            </a:ln>
          </p:spPr>
        </p:cxnSp>
      </p:grpSp>
      <p:sp>
        <p:nvSpPr>
          <p:cNvPr id="2070" name="Google Shape;2070;p82"/>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 REACHED</a:t>
            </a:r>
            <a:endParaRPr/>
          </a:p>
        </p:txBody>
      </p:sp>
      <p:sp>
        <p:nvSpPr>
          <p:cNvPr id="2071" name="Google Shape;2071;p82"/>
          <p:cNvSpPr txBox="1"/>
          <p:nvPr/>
        </p:nvSpPr>
        <p:spPr>
          <a:xfrm>
            <a:off x="1064237"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lata"/>
                <a:ea typeface="Alata"/>
                <a:cs typeface="Alata"/>
                <a:sym typeface="Alata"/>
              </a:rPr>
              <a:t>2003-2005</a:t>
            </a:r>
            <a:endParaRPr>
              <a:solidFill>
                <a:schemeClr val="lt1"/>
              </a:solidFill>
              <a:latin typeface="Alata"/>
              <a:ea typeface="Alata"/>
              <a:cs typeface="Alata"/>
              <a:sym typeface="Alata"/>
            </a:endParaRPr>
          </a:p>
        </p:txBody>
      </p:sp>
      <p:sp>
        <p:nvSpPr>
          <p:cNvPr id="2072" name="Google Shape;2072;p82"/>
          <p:cNvSpPr txBox="1"/>
          <p:nvPr/>
        </p:nvSpPr>
        <p:spPr>
          <a:xfrm>
            <a:off x="2537054"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lata"/>
                <a:ea typeface="Alata"/>
                <a:cs typeface="Alata"/>
                <a:sym typeface="Alata"/>
              </a:rPr>
              <a:t>2005-2007</a:t>
            </a:r>
            <a:endParaRPr>
              <a:solidFill>
                <a:schemeClr val="lt1"/>
              </a:solidFill>
              <a:latin typeface="Alata"/>
              <a:ea typeface="Alata"/>
              <a:cs typeface="Alata"/>
              <a:sym typeface="Alata"/>
            </a:endParaRPr>
          </a:p>
        </p:txBody>
      </p:sp>
      <p:sp>
        <p:nvSpPr>
          <p:cNvPr id="2073" name="Google Shape;2073;p82"/>
          <p:cNvSpPr txBox="1"/>
          <p:nvPr/>
        </p:nvSpPr>
        <p:spPr>
          <a:xfrm>
            <a:off x="4009855"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lata"/>
                <a:ea typeface="Alata"/>
                <a:cs typeface="Alata"/>
                <a:sym typeface="Alata"/>
              </a:rPr>
              <a:t>2007-2009</a:t>
            </a:r>
            <a:endParaRPr>
              <a:solidFill>
                <a:schemeClr val="lt1"/>
              </a:solidFill>
              <a:latin typeface="Alata"/>
              <a:ea typeface="Alata"/>
              <a:cs typeface="Alata"/>
              <a:sym typeface="Alata"/>
            </a:endParaRPr>
          </a:p>
        </p:txBody>
      </p:sp>
      <p:sp>
        <p:nvSpPr>
          <p:cNvPr id="2074" name="Google Shape;2074;p82"/>
          <p:cNvSpPr txBox="1"/>
          <p:nvPr/>
        </p:nvSpPr>
        <p:spPr>
          <a:xfrm>
            <a:off x="5482655"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ata"/>
                <a:ea typeface="Alata"/>
                <a:cs typeface="Alata"/>
                <a:sym typeface="Alata"/>
              </a:rPr>
              <a:t>2009-2011</a:t>
            </a:r>
            <a:endParaRPr>
              <a:solidFill>
                <a:schemeClr val="dk1"/>
              </a:solidFill>
              <a:latin typeface="Alata"/>
              <a:ea typeface="Alata"/>
              <a:cs typeface="Alata"/>
              <a:sym typeface="Alata"/>
            </a:endParaRPr>
          </a:p>
        </p:txBody>
      </p:sp>
      <p:sp>
        <p:nvSpPr>
          <p:cNvPr id="2075" name="Google Shape;2075;p82"/>
          <p:cNvSpPr txBox="1"/>
          <p:nvPr/>
        </p:nvSpPr>
        <p:spPr>
          <a:xfrm>
            <a:off x="6955455"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ata"/>
                <a:ea typeface="Alata"/>
                <a:cs typeface="Alata"/>
                <a:sym typeface="Alata"/>
              </a:rPr>
              <a:t>2011-2012</a:t>
            </a:r>
            <a:endParaRPr>
              <a:solidFill>
                <a:schemeClr val="dk1"/>
              </a:solidFill>
              <a:latin typeface="Alata"/>
              <a:ea typeface="Alata"/>
              <a:cs typeface="Alata"/>
              <a:sym typeface="Alata"/>
            </a:endParaRPr>
          </a:p>
        </p:txBody>
      </p:sp>
      <p:sp>
        <p:nvSpPr>
          <p:cNvPr id="2076" name="Google Shape;2076;p82"/>
          <p:cNvSpPr txBox="1"/>
          <p:nvPr/>
        </p:nvSpPr>
        <p:spPr>
          <a:xfrm>
            <a:off x="2340438" y="1314450"/>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EARTH</a:t>
            </a:r>
            <a:endParaRPr sz="1800">
              <a:solidFill>
                <a:schemeClr val="dk1"/>
              </a:solidFill>
              <a:latin typeface="Alata"/>
              <a:ea typeface="Alata"/>
              <a:cs typeface="Alata"/>
              <a:sym typeface="Alata"/>
            </a:endParaRPr>
          </a:p>
        </p:txBody>
      </p:sp>
      <p:sp>
        <p:nvSpPr>
          <p:cNvPr id="2077" name="Google Shape;2077;p82"/>
          <p:cNvSpPr txBox="1"/>
          <p:nvPr/>
        </p:nvSpPr>
        <p:spPr>
          <a:xfrm>
            <a:off x="2340450" y="165485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It’s the third planet from the Sun</a:t>
            </a:r>
            <a:endParaRPr>
              <a:latin typeface="Montserrat"/>
              <a:ea typeface="Montserrat"/>
              <a:cs typeface="Montserrat"/>
              <a:sym typeface="Montserrat"/>
            </a:endParaRPr>
          </a:p>
        </p:txBody>
      </p:sp>
      <p:sp>
        <p:nvSpPr>
          <p:cNvPr id="2078" name="Google Shape;2078;p82"/>
          <p:cNvSpPr txBox="1"/>
          <p:nvPr/>
        </p:nvSpPr>
        <p:spPr>
          <a:xfrm>
            <a:off x="5286008" y="1314450"/>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079" name="Google Shape;2079;p82"/>
          <p:cNvSpPr txBox="1"/>
          <p:nvPr/>
        </p:nvSpPr>
        <p:spPr>
          <a:xfrm>
            <a:off x="5286008" y="165485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It has a beautiful name</a:t>
            </a:r>
            <a:endParaRPr>
              <a:latin typeface="Montserrat"/>
              <a:ea typeface="Montserrat"/>
              <a:cs typeface="Montserrat"/>
              <a:sym typeface="Montserrat"/>
            </a:endParaRPr>
          </a:p>
        </p:txBody>
      </p:sp>
      <p:sp>
        <p:nvSpPr>
          <p:cNvPr id="2080" name="Google Shape;2080;p82"/>
          <p:cNvSpPr txBox="1"/>
          <p:nvPr/>
        </p:nvSpPr>
        <p:spPr>
          <a:xfrm>
            <a:off x="867531" y="3147897"/>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2081" name="Google Shape;2081;p82"/>
          <p:cNvSpPr txBox="1"/>
          <p:nvPr/>
        </p:nvSpPr>
        <p:spPr>
          <a:xfrm>
            <a:off x="867525" y="348830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It’s now considered a dwarf planet</a:t>
            </a:r>
            <a:endParaRPr>
              <a:latin typeface="Montserrat"/>
              <a:ea typeface="Montserrat"/>
              <a:cs typeface="Montserrat"/>
              <a:sym typeface="Montserrat"/>
            </a:endParaRPr>
          </a:p>
        </p:txBody>
      </p:sp>
      <p:sp>
        <p:nvSpPr>
          <p:cNvPr id="2082" name="Google Shape;2082;p82"/>
          <p:cNvSpPr txBox="1"/>
          <p:nvPr/>
        </p:nvSpPr>
        <p:spPr>
          <a:xfrm>
            <a:off x="3817813" y="3147897"/>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083" name="Google Shape;2083;p82"/>
          <p:cNvSpPr txBox="1"/>
          <p:nvPr/>
        </p:nvSpPr>
        <p:spPr>
          <a:xfrm>
            <a:off x="3817822" y="348830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It’</a:t>
            </a:r>
            <a:r>
              <a:rPr lang="en">
                <a:latin typeface="Montserrat"/>
                <a:ea typeface="Montserrat"/>
                <a:cs typeface="Montserrat"/>
                <a:sym typeface="Montserrat"/>
              </a:rPr>
              <a:t>s the closest planet to the Sun</a:t>
            </a:r>
            <a:endParaRPr>
              <a:latin typeface="Montserrat"/>
              <a:ea typeface="Montserrat"/>
              <a:cs typeface="Montserrat"/>
              <a:sym typeface="Montserrat"/>
            </a:endParaRPr>
          </a:p>
        </p:txBody>
      </p:sp>
      <p:sp>
        <p:nvSpPr>
          <p:cNvPr id="2084" name="Google Shape;2084;p82"/>
          <p:cNvSpPr txBox="1"/>
          <p:nvPr/>
        </p:nvSpPr>
        <p:spPr>
          <a:xfrm>
            <a:off x="6768107" y="3147897"/>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085" name="Google Shape;2085;p82"/>
          <p:cNvSpPr txBox="1"/>
          <p:nvPr/>
        </p:nvSpPr>
        <p:spPr>
          <a:xfrm>
            <a:off x="6768122" y="348830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It’s actually a cold place</a:t>
            </a:r>
            <a:endParaRPr>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076"/>
                                        </p:tgtEl>
                                        <p:attrNameLst>
                                          <p:attrName>style.visibility</p:attrName>
                                        </p:attrNameLst>
                                      </p:cBhvr>
                                      <p:to>
                                        <p:strVal val="visible"/>
                                      </p:to>
                                    </p:set>
                                    <p:anim calcmode="lin" valueType="num">
                                      <p:cBhvr additive="base">
                                        <p:cTn dur="1000"/>
                                        <p:tgtEl>
                                          <p:spTgt spid="207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2077"/>
                                        </p:tgtEl>
                                        <p:attrNameLst>
                                          <p:attrName>style.visibility</p:attrName>
                                        </p:attrNameLst>
                                      </p:cBhvr>
                                      <p:to>
                                        <p:strVal val="visible"/>
                                      </p:to>
                                    </p:set>
                                    <p:anim calcmode="lin" valueType="num">
                                      <p:cBhvr additive="base">
                                        <p:cTn dur="1000"/>
                                        <p:tgtEl>
                                          <p:spTgt spid="207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2078"/>
                                        </p:tgtEl>
                                        <p:attrNameLst>
                                          <p:attrName>style.visibility</p:attrName>
                                        </p:attrNameLst>
                                      </p:cBhvr>
                                      <p:to>
                                        <p:strVal val="visible"/>
                                      </p:to>
                                    </p:set>
                                    <p:anim calcmode="lin" valueType="num">
                                      <p:cBhvr additive="base">
                                        <p:cTn dur="1000"/>
                                        <p:tgtEl>
                                          <p:spTgt spid="207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2079"/>
                                        </p:tgtEl>
                                        <p:attrNameLst>
                                          <p:attrName>style.visibility</p:attrName>
                                        </p:attrNameLst>
                                      </p:cBhvr>
                                      <p:to>
                                        <p:strVal val="visible"/>
                                      </p:to>
                                    </p:set>
                                    <p:anim calcmode="lin" valueType="num">
                                      <p:cBhvr additive="base">
                                        <p:cTn dur="1000"/>
                                        <p:tgtEl>
                                          <p:spTgt spid="207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080"/>
                                        </p:tgtEl>
                                        <p:attrNameLst>
                                          <p:attrName>style.visibility</p:attrName>
                                        </p:attrNameLst>
                                      </p:cBhvr>
                                      <p:to>
                                        <p:strVal val="visible"/>
                                      </p:to>
                                    </p:set>
                                    <p:anim calcmode="lin" valueType="num">
                                      <p:cBhvr additive="base">
                                        <p:cTn dur="1000"/>
                                        <p:tgtEl>
                                          <p:spTgt spid="2080"/>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081"/>
                                        </p:tgtEl>
                                        <p:attrNameLst>
                                          <p:attrName>style.visibility</p:attrName>
                                        </p:attrNameLst>
                                      </p:cBhvr>
                                      <p:to>
                                        <p:strVal val="visible"/>
                                      </p:to>
                                    </p:set>
                                    <p:anim calcmode="lin" valueType="num">
                                      <p:cBhvr additive="base">
                                        <p:cTn dur="1000"/>
                                        <p:tgtEl>
                                          <p:spTgt spid="2081"/>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082"/>
                                        </p:tgtEl>
                                        <p:attrNameLst>
                                          <p:attrName>style.visibility</p:attrName>
                                        </p:attrNameLst>
                                      </p:cBhvr>
                                      <p:to>
                                        <p:strVal val="visible"/>
                                      </p:to>
                                    </p:set>
                                    <p:anim calcmode="lin" valueType="num">
                                      <p:cBhvr additive="base">
                                        <p:cTn dur="1000"/>
                                        <p:tgtEl>
                                          <p:spTgt spid="208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083"/>
                                        </p:tgtEl>
                                        <p:attrNameLst>
                                          <p:attrName>style.visibility</p:attrName>
                                        </p:attrNameLst>
                                      </p:cBhvr>
                                      <p:to>
                                        <p:strVal val="visible"/>
                                      </p:to>
                                    </p:set>
                                    <p:anim calcmode="lin" valueType="num">
                                      <p:cBhvr additive="base">
                                        <p:cTn dur="1000"/>
                                        <p:tgtEl>
                                          <p:spTgt spid="2083"/>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084"/>
                                        </p:tgtEl>
                                        <p:attrNameLst>
                                          <p:attrName>style.visibility</p:attrName>
                                        </p:attrNameLst>
                                      </p:cBhvr>
                                      <p:to>
                                        <p:strVal val="visible"/>
                                      </p:to>
                                    </p:set>
                                    <p:anim calcmode="lin" valueType="num">
                                      <p:cBhvr additive="base">
                                        <p:cTn dur="1000"/>
                                        <p:tgtEl>
                                          <p:spTgt spid="208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085"/>
                                        </p:tgtEl>
                                        <p:attrNameLst>
                                          <p:attrName>style.visibility</p:attrName>
                                        </p:attrNameLst>
                                      </p:cBhvr>
                                      <p:to>
                                        <p:strVal val="visible"/>
                                      </p:to>
                                    </p:set>
                                    <p:anim calcmode="lin" valueType="num">
                                      <p:cBhvr additive="base">
                                        <p:cTn dur="1000"/>
                                        <p:tgtEl>
                                          <p:spTgt spid="208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89" name="Shape 2089"/>
        <p:cNvGrpSpPr/>
        <p:nvPr/>
      </p:nvGrpSpPr>
      <p:grpSpPr>
        <a:xfrm>
          <a:off x="0" y="0"/>
          <a:ext cx="0" cy="0"/>
          <a:chOff x="0" y="0"/>
          <a:chExt cx="0" cy="0"/>
        </a:xfrm>
      </p:grpSpPr>
      <p:cxnSp>
        <p:nvCxnSpPr>
          <p:cNvPr id="2090" name="Google Shape;2090;p83"/>
          <p:cNvCxnSpPr>
            <a:stCxn id="2091" idx="4"/>
            <a:endCxn id="2092" idx="0"/>
          </p:cNvCxnSpPr>
          <p:nvPr/>
        </p:nvCxnSpPr>
        <p:spPr>
          <a:xfrm>
            <a:off x="4571950" y="2265725"/>
            <a:ext cx="0" cy="551700"/>
          </a:xfrm>
          <a:prstGeom prst="straightConnector1">
            <a:avLst/>
          </a:prstGeom>
          <a:noFill/>
          <a:ln cap="flat" cmpd="sng" w="19050">
            <a:solidFill>
              <a:schemeClr val="dk1"/>
            </a:solidFill>
            <a:prstDash val="solid"/>
            <a:round/>
            <a:headEnd len="med" w="med" type="none"/>
            <a:tailEnd len="med" w="med" type="none"/>
          </a:ln>
        </p:spPr>
      </p:cxnSp>
      <p:cxnSp>
        <p:nvCxnSpPr>
          <p:cNvPr id="2093" name="Google Shape;2093;p83"/>
          <p:cNvCxnSpPr>
            <a:stCxn id="2092" idx="4"/>
            <a:endCxn id="2094" idx="0"/>
          </p:cNvCxnSpPr>
          <p:nvPr/>
        </p:nvCxnSpPr>
        <p:spPr>
          <a:xfrm>
            <a:off x="4571950" y="2935800"/>
            <a:ext cx="0" cy="551700"/>
          </a:xfrm>
          <a:prstGeom prst="straightConnector1">
            <a:avLst/>
          </a:prstGeom>
          <a:noFill/>
          <a:ln cap="flat" cmpd="sng" w="19050">
            <a:solidFill>
              <a:schemeClr val="dk1"/>
            </a:solidFill>
            <a:prstDash val="solid"/>
            <a:round/>
            <a:headEnd len="med" w="med" type="none"/>
            <a:tailEnd len="med" w="med" type="none"/>
          </a:ln>
        </p:spPr>
      </p:cxnSp>
      <p:cxnSp>
        <p:nvCxnSpPr>
          <p:cNvPr id="2095" name="Google Shape;2095;p83"/>
          <p:cNvCxnSpPr>
            <a:endCxn id="2096" idx="0"/>
          </p:cNvCxnSpPr>
          <p:nvPr/>
        </p:nvCxnSpPr>
        <p:spPr>
          <a:xfrm>
            <a:off x="4571950" y="3453350"/>
            <a:ext cx="0" cy="704100"/>
          </a:xfrm>
          <a:prstGeom prst="straightConnector1">
            <a:avLst/>
          </a:prstGeom>
          <a:noFill/>
          <a:ln cap="flat" cmpd="sng" w="19050">
            <a:solidFill>
              <a:schemeClr val="dk1"/>
            </a:solidFill>
            <a:prstDash val="solid"/>
            <a:round/>
            <a:headEnd len="med" w="med" type="none"/>
            <a:tailEnd len="med" w="med" type="none"/>
          </a:ln>
        </p:spPr>
      </p:cxnSp>
      <p:sp>
        <p:nvSpPr>
          <p:cNvPr id="2097" name="Google Shape;2097;p83"/>
          <p:cNvSpPr/>
          <p:nvPr/>
        </p:nvSpPr>
        <p:spPr>
          <a:xfrm>
            <a:off x="3760050" y="2659021"/>
            <a:ext cx="1623900" cy="495525"/>
          </a:xfrm>
          <a:prstGeom prst="flowChartOffpageConnector">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98" name="Google Shape;2098;p83"/>
          <p:cNvSpPr/>
          <p:nvPr/>
        </p:nvSpPr>
        <p:spPr>
          <a:xfrm>
            <a:off x="3760050" y="3343554"/>
            <a:ext cx="1623900" cy="495525"/>
          </a:xfrm>
          <a:prstGeom prst="flowChartOffpageConnector">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3"/>
          <p:cNvSpPr/>
          <p:nvPr/>
        </p:nvSpPr>
        <p:spPr>
          <a:xfrm>
            <a:off x="3760050" y="4028088"/>
            <a:ext cx="1623900" cy="495525"/>
          </a:xfrm>
          <a:prstGeom prst="flowChartOffpageConnector">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3"/>
          <p:cNvSpPr/>
          <p:nvPr/>
        </p:nvSpPr>
        <p:spPr>
          <a:xfrm>
            <a:off x="3760050" y="1974488"/>
            <a:ext cx="1623900" cy="495525"/>
          </a:xfrm>
          <a:prstGeom prst="flowChartOffpage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3"/>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HISTORY</a:t>
            </a:r>
            <a:endParaRPr/>
          </a:p>
        </p:txBody>
      </p:sp>
      <p:sp>
        <p:nvSpPr>
          <p:cNvPr id="2091" name="Google Shape;2091;p83"/>
          <p:cNvSpPr/>
          <p:nvPr/>
        </p:nvSpPr>
        <p:spPr>
          <a:xfrm>
            <a:off x="4512700" y="2147225"/>
            <a:ext cx="118500" cy="118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3"/>
          <p:cNvSpPr/>
          <p:nvPr/>
        </p:nvSpPr>
        <p:spPr>
          <a:xfrm>
            <a:off x="4512700" y="2817300"/>
            <a:ext cx="118500" cy="118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3"/>
          <p:cNvSpPr/>
          <p:nvPr/>
        </p:nvSpPr>
        <p:spPr>
          <a:xfrm>
            <a:off x="4512700" y="3487375"/>
            <a:ext cx="118500" cy="118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3"/>
          <p:cNvSpPr/>
          <p:nvPr/>
        </p:nvSpPr>
        <p:spPr>
          <a:xfrm>
            <a:off x="4512700" y="4157450"/>
            <a:ext cx="118500" cy="118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3"/>
          <p:cNvSpPr txBox="1"/>
          <p:nvPr/>
        </p:nvSpPr>
        <p:spPr>
          <a:xfrm>
            <a:off x="1487700" y="1969324"/>
            <a:ext cx="2154000" cy="474300"/>
          </a:xfrm>
          <a:prstGeom prst="rect">
            <a:avLst/>
          </a:prstGeom>
          <a:noFill/>
          <a:ln>
            <a:noFill/>
          </a:ln>
        </p:spPr>
        <p:txBody>
          <a:bodyPr anchorCtr="0" anchor="ctr" bIns="0" lIns="91425" spcFirstLastPara="1" rIns="91425" wrap="square" tIns="182875">
            <a:noAutofit/>
          </a:bodyPr>
          <a:lstStyle/>
          <a:p>
            <a:pPr indent="0" lvl="0" marL="0" rtl="0" algn="r">
              <a:spcBef>
                <a:spcPts val="0"/>
              </a:spcBef>
              <a:spcAft>
                <a:spcPts val="1600"/>
              </a:spcAft>
              <a:buNone/>
            </a:pPr>
            <a:r>
              <a:rPr lang="en">
                <a:solidFill>
                  <a:srgbClr val="434343"/>
                </a:solidFill>
                <a:latin typeface="Montserrat"/>
                <a:ea typeface="Montserrat"/>
                <a:cs typeface="Montserrat"/>
                <a:sym typeface="Montserrat"/>
              </a:rPr>
              <a:t>Mercury is the closest planet to the Sun </a:t>
            </a:r>
            <a:endParaRPr>
              <a:solidFill>
                <a:srgbClr val="434343"/>
              </a:solidFill>
              <a:latin typeface="Montserrat"/>
              <a:ea typeface="Montserrat"/>
              <a:cs typeface="Montserrat"/>
              <a:sym typeface="Montserrat"/>
            </a:endParaRPr>
          </a:p>
        </p:txBody>
      </p:sp>
      <p:sp>
        <p:nvSpPr>
          <p:cNvPr id="2103" name="Google Shape;2103;p83"/>
          <p:cNvSpPr txBox="1"/>
          <p:nvPr/>
        </p:nvSpPr>
        <p:spPr>
          <a:xfrm>
            <a:off x="5502275" y="2639399"/>
            <a:ext cx="2154000" cy="474300"/>
          </a:xfrm>
          <a:prstGeom prst="rect">
            <a:avLst/>
          </a:prstGeom>
          <a:noFill/>
          <a:ln>
            <a:noFill/>
          </a:ln>
        </p:spPr>
        <p:txBody>
          <a:bodyPr anchorCtr="0" anchor="ctr" bIns="0" lIns="91425" spcFirstLastPara="1" rIns="91425" wrap="square" tIns="182875">
            <a:noAutofit/>
          </a:bodyPr>
          <a:lstStyle/>
          <a:p>
            <a:pPr indent="0" lvl="0" marL="0" rtl="0" algn="l">
              <a:spcBef>
                <a:spcPts val="0"/>
              </a:spcBef>
              <a:spcAft>
                <a:spcPts val="1600"/>
              </a:spcAft>
              <a:buNone/>
            </a:pPr>
            <a:r>
              <a:rPr lang="en">
                <a:solidFill>
                  <a:srgbClr val="434343"/>
                </a:solidFill>
                <a:latin typeface="Montserrat"/>
                <a:ea typeface="Montserrat"/>
                <a:cs typeface="Montserrat"/>
                <a:sym typeface="Montserrat"/>
              </a:rPr>
              <a:t>Jupiter is the biggest planet of them all</a:t>
            </a:r>
            <a:endParaRPr>
              <a:solidFill>
                <a:srgbClr val="434343"/>
              </a:solidFill>
              <a:latin typeface="Montserrat"/>
              <a:ea typeface="Montserrat"/>
              <a:cs typeface="Montserrat"/>
              <a:sym typeface="Montserrat"/>
            </a:endParaRPr>
          </a:p>
        </p:txBody>
      </p:sp>
      <p:sp>
        <p:nvSpPr>
          <p:cNvPr id="2104" name="Google Shape;2104;p83"/>
          <p:cNvSpPr txBox="1"/>
          <p:nvPr/>
        </p:nvSpPr>
        <p:spPr>
          <a:xfrm>
            <a:off x="1221000" y="3284900"/>
            <a:ext cx="2420700" cy="474300"/>
          </a:xfrm>
          <a:prstGeom prst="rect">
            <a:avLst/>
          </a:prstGeom>
          <a:noFill/>
          <a:ln>
            <a:noFill/>
          </a:ln>
        </p:spPr>
        <p:txBody>
          <a:bodyPr anchorCtr="0" anchor="ctr" bIns="0" lIns="91425" spcFirstLastPara="1" rIns="91425" wrap="square" tIns="182875">
            <a:noAutofit/>
          </a:bodyPr>
          <a:lstStyle/>
          <a:p>
            <a:pPr indent="0" lvl="0" marL="0" rtl="0" algn="r">
              <a:spcBef>
                <a:spcPts val="0"/>
              </a:spcBef>
              <a:spcAft>
                <a:spcPts val="1600"/>
              </a:spcAft>
              <a:buNone/>
            </a:pPr>
            <a:r>
              <a:rPr lang="en">
                <a:solidFill>
                  <a:srgbClr val="434343"/>
                </a:solidFill>
                <a:latin typeface="Montserrat"/>
                <a:ea typeface="Montserrat"/>
                <a:cs typeface="Montserrat"/>
                <a:sym typeface="Montserrat"/>
              </a:rPr>
              <a:t>Saturn is composed of hydrogen and helium</a:t>
            </a:r>
            <a:endParaRPr>
              <a:solidFill>
                <a:srgbClr val="434343"/>
              </a:solidFill>
              <a:latin typeface="Montserrat"/>
              <a:ea typeface="Montserrat"/>
              <a:cs typeface="Montserrat"/>
              <a:sym typeface="Montserrat"/>
            </a:endParaRPr>
          </a:p>
        </p:txBody>
      </p:sp>
      <p:sp>
        <p:nvSpPr>
          <p:cNvPr id="2105" name="Google Shape;2105;p83"/>
          <p:cNvSpPr txBox="1"/>
          <p:nvPr/>
        </p:nvSpPr>
        <p:spPr>
          <a:xfrm>
            <a:off x="5502289" y="3979550"/>
            <a:ext cx="2420700" cy="474300"/>
          </a:xfrm>
          <a:prstGeom prst="rect">
            <a:avLst/>
          </a:prstGeom>
          <a:noFill/>
          <a:ln>
            <a:noFill/>
          </a:ln>
        </p:spPr>
        <p:txBody>
          <a:bodyPr anchorCtr="0" anchor="ctr" bIns="0" lIns="91425" spcFirstLastPara="1" rIns="91425" wrap="square" tIns="182875">
            <a:noAutofit/>
          </a:bodyPr>
          <a:lstStyle/>
          <a:p>
            <a:pPr indent="0" lvl="0" marL="0" rtl="0" algn="l">
              <a:spcBef>
                <a:spcPts val="0"/>
              </a:spcBef>
              <a:spcAft>
                <a:spcPts val="1600"/>
              </a:spcAft>
              <a:buNone/>
            </a:pPr>
            <a:r>
              <a:rPr lang="en">
                <a:solidFill>
                  <a:srgbClr val="434343"/>
                </a:solidFill>
                <a:latin typeface="Montserrat"/>
                <a:ea typeface="Montserrat"/>
                <a:cs typeface="Montserrat"/>
                <a:sym typeface="Montserrat"/>
              </a:rPr>
              <a:t>Neptune is the farthest planet from the Sun</a:t>
            </a:r>
            <a:endParaRPr>
              <a:solidFill>
                <a:srgbClr val="434343"/>
              </a:solidFill>
              <a:latin typeface="Montserrat"/>
              <a:ea typeface="Montserrat"/>
              <a:cs typeface="Montserrat"/>
              <a:sym typeface="Montserrat"/>
            </a:endParaRPr>
          </a:p>
        </p:txBody>
      </p:sp>
      <p:sp>
        <p:nvSpPr>
          <p:cNvPr id="2106" name="Google Shape;2106;p83"/>
          <p:cNvSpPr txBox="1"/>
          <p:nvPr/>
        </p:nvSpPr>
        <p:spPr>
          <a:xfrm>
            <a:off x="4237300" y="2079550"/>
            <a:ext cx="669300" cy="235800"/>
          </a:xfrm>
          <a:prstGeom prst="rect">
            <a:avLst/>
          </a:prstGeom>
          <a:noFill/>
          <a:ln>
            <a:noFill/>
          </a:ln>
        </p:spPr>
        <p:txBody>
          <a:bodyPr anchorCtr="0" anchor="ctr" bIns="0" lIns="91425" spcFirstLastPara="1" rIns="91425" wrap="square" tIns="274300">
            <a:noAutofit/>
          </a:bodyPr>
          <a:lstStyle/>
          <a:p>
            <a:pPr indent="0" lvl="0" marL="0" rtl="0" algn="l">
              <a:lnSpc>
                <a:spcPct val="115000"/>
              </a:lnSpc>
              <a:spcBef>
                <a:spcPts val="0"/>
              </a:spcBef>
              <a:spcAft>
                <a:spcPts val="1600"/>
              </a:spcAft>
              <a:buNone/>
            </a:pPr>
            <a:r>
              <a:rPr b="1" lang="en">
                <a:solidFill>
                  <a:schemeClr val="lt1"/>
                </a:solidFill>
                <a:latin typeface="Alata"/>
                <a:ea typeface="Alata"/>
                <a:cs typeface="Alata"/>
                <a:sym typeface="Alata"/>
              </a:rPr>
              <a:t>2003</a:t>
            </a:r>
            <a:endParaRPr b="1">
              <a:solidFill>
                <a:schemeClr val="lt1"/>
              </a:solidFill>
              <a:latin typeface="Alata"/>
              <a:ea typeface="Alata"/>
              <a:cs typeface="Alata"/>
              <a:sym typeface="Alata"/>
            </a:endParaRPr>
          </a:p>
        </p:txBody>
      </p:sp>
      <p:sp>
        <p:nvSpPr>
          <p:cNvPr id="2107" name="Google Shape;2107;p83"/>
          <p:cNvSpPr txBox="1"/>
          <p:nvPr/>
        </p:nvSpPr>
        <p:spPr>
          <a:xfrm>
            <a:off x="4237300" y="2758650"/>
            <a:ext cx="669300" cy="235800"/>
          </a:xfrm>
          <a:prstGeom prst="rect">
            <a:avLst/>
          </a:prstGeom>
          <a:noFill/>
          <a:ln>
            <a:noFill/>
          </a:ln>
        </p:spPr>
        <p:txBody>
          <a:bodyPr anchorCtr="0" anchor="ctr" bIns="0" lIns="91425" spcFirstLastPara="1" rIns="91425" wrap="square" tIns="274300">
            <a:noAutofit/>
          </a:bodyPr>
          <a:lstStyle/>
          <a:p>
            <a:pPr indent="0" lvl="0" marL="0" rtl="0" algn="ctr">
              <a:lnSpc>
                <a:spcPct val="115000"/>
              </a:lnSpc>
              <a:spcBef>
                <a:spcPts val="0"/>
              </a:spcBef>
              <a:spcAft>
                <a:spcPts val="1600"/>
              </a:spcAft>
              <a:buNone/>
            </a:pPr>
            <a:r>
              <a:rPr b="1" lang="en">
                <a:solidFill>
                  <a:schemeClr val="lt1"/>
                </a:solidFill>
                <a:latin typeface="Alata"/>
                <a:ea typeface="Alata"/>
                <a:cs typeface="Alata"/>
                <a:sym typeface="Alata"/>
              </a:rPr>
              <a:t>2005</a:t>
            </a:r>
            <a:endParaRPr b="1">
              <a:solidFill>
                <a:schemeClr val="lt1"/>
              </a:solidFill>
              <a:latin typeface="Alata"/>
              <a:ea typeface="Alata"/>
              <a:cs typeface="Alata"/>
              <a:sym typeface="Alata"/>
            </a:endParaRPr>
          </a:p>
        </p:txBody>
      </p:sp>
      <p:sp>
        <p:nvSpPr>
          <p:cNvPr id="2108" name="Google Shape;2108;p83"/>
          <p:cNvSpPr txBox="1"/>
          <p:nvPr/>
        </p:nvSpPr>
        <p:spPr>
          <a:xfrm>
            <a:off x="4237300" y="3428725"/>
            <a:ext cx="669300" cy="235800"/>
          </a:xfrm>
          <a:prstGeom prst="rect">
            <a:avLst/>
          </a:prstGeom>
          <a:noFill/>
          <a:ln>
            <a:noFill/>
          </a:ln>
        </p:spPr>
        <p:txBody>
          <a:bodyPr anchorCtr="0" anchor="ctr" bIns="0" lIns="91425" spcFirstLastPara="1" rIns="91425" wrap="square" tIns="274300">
            <a:noAutofit/>
          </a:bodyPr>
          <a:lstStyle/>
          <a:p>
            <a:pPr indent="0" lvl="0" marL="0" rtl="0" algn="ctr">
              <a:lnSpc>
                <a:spcPct val="115000"/>
              </a:lnSpc>
              <a:spcBef>
                <a:spcPts val="0"/>
              </a:spcBef>
              <a:spcAft>
                <a:spcPts val="1600"/>
              </a:spcAft>
              <a:buNone/>
            </a:pPr>
            <a:r>
              <a:rPr b="1" lang="en">
                <a:solidFill>
                  <a:schemeClr val="lt1"/>
                </a:solidFill>
                <a:latin typeface="Alata"/>
                <a:ea typeface="Alata"/>
                <a:cs typeface="Alata"/>
                <a:sym typeface="Alata"/>
              </a:rPr>
              <a:t>2007</a:t>
            </a:r>
            <a:endParaRPr b="1">
              <a:solidFill>
                <a:schemeClr val="lt1"/>
              </a:solidFill>
              <a:latin typeface="Alata"/>
              <a:ea typeface="Alata"/>
              <a:cs typeface="Alata"/>
              <a:sym typeface="Alata"/>
            </a:endParaRPr>
          </a:p>
        </p:txBody>
      </p:sp>
      <p:sp>
        <p:nvSpPr>
          <p:cNvPr id="2109" name="Google Shape;2109;p83"/>
          <p:cNvSpPr txBox="1"/>
          <p:nvPr/>
        </p:nvSpPr>
        <p:spPr>
          <a:xfrm>
            <a:off x="4237300" y="4098800"/>
            <a:ext cx="669300" cy="235800"/>
          </a:xfrm>
          <a:prstGeom prst="rect">
            <a:avLst/>
          </a:prstGeom>
          <a:noFill/>
          <a:ln>
            <a:noFill/>
          </a:ln>
        </p:spPr>
        <p:txBody>
          <a:bodyPr anchorCtr="0" anchor="ctr" bIns="0" lIns="91425" spcFirstLastPara="1" rIns="91425" wrap="square" tIns="274300">
            <a:noAutofit/>
          </a:bodyPr>
          <a:lstStyle/>
          <a:p>
            <a:pPr indent="0" lvl="0" marL="0" rtl="0" algn="l">
              <a:lnSpc>
                <a:spcPct val="115000"/>
              </a:lnSpc>
              <a:spcBef>
                <a:spcPts val="0"/>
              </a:spcBef>
              <a:spcAft>
                <a:spcPts val="1600"/>
              </a:spcAft>
              <a:buNone/>
            </a:pPr>
            <a:r>
              <a:rPr b="1" lang="en">
                <a:solidFill>
                  <a:schemeClr val="lt1"/>
                </a:solidFill>
                <a:latin typeface="Alata"/>
                <a:ea typeface="Alata"/>
                <a:cs typeface="Alata"/>
                <a:sym typeface="Alata"/>
              </a:rPr>
              <a:t>2013</a:t>
            </a:r>
            <a:endParaRPr b="1">
              <a:solidFill>
                <a:schemeClr val="lt1"/>
              </a:solidFill>
              <a:latin typeface="Alata"/>
              <a:ea typeface="Alata"/>
              <a:cs typeface="Alata"/>
              <a:sym typeface="Alata"/>
            </a:endParaRPr>
          </a:p>
        </p:txBody>
      </p:sp>
      <p:sp>
        <p:nvSpPr>
          <p:cNvPr id="2110" name="Google Shape;2110;p83"/>
          <p:cNvSpPr txBox="1"/>
          <p:nvPr/>
        </p:nvSpPr>
        <p:spPr>
          <a:xfrm>
            <a:off x="2075708" y="1549869"/>
            <a:ext cx="1566000" cy="352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111" name="Google Shape;2111;p83"/>
          <p:cNvSpPr txBox="1"/>
          <p:nvPr/>
        </p:nvSpPr>
        <p:spPr>
          <a:xfrm>
            <a:off x="2075708" y="2868109"/>
            <a:ext cx="1566000" cy="352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2112" name="Google Shape;2112;p83"/>
          <p:cNvSpPr txBox="1"/>
          <p:nvPr/>
        </p:nvSpPr>
        <p:spPr>
          <a:xfrm>
            <a:off x="5502308" y="2223413"/>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2113" name="Google Shape;2113;p83"/>
          <p:cNvSpPr txBox="1"/>
          <p:nvPr/>
        </p:nvSpPr>
        <p:spPr>
          <a:xfrm>
            <a:off x="5502308" y="3562491"/>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0"/>
                                        </p:tgtEl>
                                        <p:attrNameLst>
                                          <p:attrName>style.visibility</p:attrName>
                                        </p:attrNameLst>
                                      </p:cBhvr>
                                      <p:to>
                                        <p:strVal val="visible"/>
                                      </p:to>
                                    </p:set>
                                    <p:animEffect filter="fade" transition="in">
                                      <p:cBhvr>
                                        <p:cTn dur="1000"/>
                                        <p:tgtEl>
                                          <p:spTgt spid="2090"/>
                                        </p:tgtEl>
                                      </p:cBhvr>
                                    </p:animEffect>
                                  </p:childTnLst>
                                </p:cTn>
                              </p:par>
                              <p:par>
                                <p:cTn fill="hold" nodeType="withEffect" presetClass="entr" presetID="10" presetSubtype="0">
                                  <p:stCondLst>
                                    <p:cond delay="0"/>
                                  </p:stCondLst>
                                  <p:childTnLst>
                                    <p:set>
                                      <p:cBhvr>
                                        <p:cTn dur="1" fill="hold">
                                          <p:stCondLst>
                                            <p:cond delay="0"/>
                                          </p:stCondLst>
                                        </p:cTn>
                                        <p:tgtEl>
                                          <p:spTgt spid="2093"/>
                                        </p:tgtEl>
                                        <p:attrNameLst>
                                          <p:attrName>style.visibility</p:attrName>
                                        </p:attrNameLst>
                                      </p:cBhvr>
                                      <p:to>
                                        <p:strVal val="visible"/>
                                      </p:to>
                                    </p:set>
                                    <p:animEffect filter="fade" transition="in">
                                      <p:cBhvr>
                                        <p:cTn dur="1000"/>
                                        <p:tgtEl>
                                          <p:spTgt spid="2093"/>
                                        </p:tgtEl>
                                      </p:cBhvr>
                                    </p:animEffect>
                                  </p:childTnLst>
                                </p:cTn>
                              </p:par>
                              <p:par>
                                <p:cTn fill="hold" nodeType="withEffect" presetClass="entr" presetID="10" presetSubtype="0">
                                  <p:stCondLst>
                                    <p:cond delay="0"/>
                                  </p:stCondLst>
                                  <p:childTnLst>
                                    <p:set>
                                      <p:cBhvr>
                                        <p:cTn dur="1" fill="hold">
                                          <p:stCondLst>
                                            <p:cond delay="0"/>
                                          </p:stCondLst>
                                        </p:cTn>
                                        <p:tgtEl>
                                          <p:spTgt spid="2095"/>
                                        </p:tgtEl>
                                        <p:attrNameLst>
                                          <p:attrName>style.visibility</p:attrName>
                                        </p:attrNameLst>
                                      </p:cBhvr>
                                      <p:to>
                                        <p:strVal val="visible"/>
                                      </p:to>
                                    </p:set>
                                    <p:animEffect filter="fade" transition="in">
                                      <p:cBhvr>
                                        <p:cTn dur="1000"/>
                                        <p:tgtEl>
                                          <p:spTgt spid="2095"/>
                                        </p:tgtEl>
                                      </p:cBhvr>
                                    </p:animEffect>
                                  </p:childTnLst>
                                </p:cTn>
                              </p:par>
                              <p:par>
                                <p:cTn fill="hold" nodeType="withEffect" presetClass="entr" presetID="10" presetSubtype="0">
                                  <p:stCondLst>
                                    <p:cond delay="0"/>
                                  </p:stCondLst>
                                  <p:childTnLst>
                                    <p:set>
                                      <p:cBhvr>
                                        <p:cTn dur="1" fill="hold">
                                          <p:stCondLst>
                                            <p:cond delay="0"/>
                                          </p:stCondLst>
                                        </p:cTn>
                                        <p:tgtEl>
                                          <p:spTgt spid="2097"/>
                                        </p:tgtEl>
                                        <p:attrNameLst>
                                          <p:attrName>style.visibility</p:attrName>
                                        </p:attrNameLst>
                                      </p:cBhvr>
                                      <p:to>
                                        <p:strVal val="visible"/>
                                      </p:to>
                                    </p:set>
                                    <p:animEffect filter="fade" transition="in">
                                      <p:cBhvr>
                                        <p:cTn dur="1000"/>
                                        <p:tgtEl>
                                          <p:spTgt spid="2097"/>
                                        </p:tgtEl>
                                      </p:cBhvr>
                                    </p:animEffect>
                                  </p:childTnLst>
                                </p:cTn>
                              </p:par>
                              <p:par>
                                <p:cTn fill="hold" nodeType="withEffect" presetClass="entr" presetID="10" presetSubtype="0">
                                  <p:stCondLst>
                                    <p:cond delay="0"/>
                                  </p:stCondLst>
                                  <p:childTnLst>
                                    <p:set>
                                      <p:cBhvr>
                                        <p:cTn dur="1" fill="hold">
                                          <p:stCondLst>
                                            <p:cond delay="0"/>
                                          </p:stCondLst>
                                        </p:cTn>
                                        <p:tgtEl>
                                          <p:spTgt spid="2098"/>
                                        </p:tgtEl>
                                        <p:attrNameLst>
                                          <p:attrName>style.visibility</p:attrName>
                                        </p:attrNameLst>
                                      </p:cBhvr>
                                      <p:to>
                                        <p:strVal val="visible"/>
                                      </p:to>
                                    </p:set>
                                    <p:animEffect filter="fade" transition="in">
                                      <p:cBhvr>
                                        <p:cTn dur="1000"/>
                                        <p:tgtEl>
                                          <p:spTgt spid="2098"/>
                                        </p:tgtEl>
                                      </p:cBhvr>
                                    </p:animEffect>
                                  </p:childTnLst>
                                </p:cTn>
                              </p:par>
                              <p:par>
                                <p:cTn fill="hold" nodeType="withEffect" presetClass="entr" presetID="10" presetSubtype="0">
                                  <p:stCondLst>
                                    <p:cond delay="0"/>
                                  </p:stCondLst>
                                  <p:childTnLst>
                                    <p:set>
                                      <p:cBhvr>
                                        <p:cTn dur="1" fill="hold">
                                          <p:stCondLst>
                                            <p:cond delay="0"/>
                                          </p:stCondLst>
                                        </p:cTn>
                                        <p:tgtEl>
                                          <p:spTgt spid="2099"/>
                                        </p:tgtEl>
                                        <p:attrNameLst>
                                          <p:attrName>style.visibility</p:attrName>
                                        </p:attrNameLst>
                                      </p:cBhvr>
                                      <p:to>
                                        <p:strVal val="visible"/>
                                      </p:to>
                                    </p:set>
                                    <p:animEffect filter="fade" transition="in">
                                      <p:cBhvr>
                                        <p:cTn dur="1000"/>
                                        <p:tgtEl>
                                          <p:spTgt spid="2099"/>
                                        </p:tgtEl>
                                      </p:cBhvr>
                                    </p:animEffect>
                                  </p:childTnLst>
                                </p:cTn>
                              </p:par>
                              <p:par>
                                <p:cTn fill="hold" nodeType="withEffect" presetClass="entr" presetID="10" presetSubtype="0">
                                  <p:stCondLst>
                                    <p:cond delay="0"/>
                                  </p:stCondLst>
                                  <p:childTnLst>
                                    <p:set>
                                      <p:cBhvr>
                                        <p:cTn dur="1" fill="hold">
                                          <p:stCondLst>
                                            <p:cond delay="0"/>
                                          </p:stCondLst>
                                        </p:cTn>
                                        <p:tgtEl>
                                          <p:spTgt spid="2100"/>
                                        </p:tgtEl>
                                        <p:attrNameLst>
                                          <p:attrName>style.visibility</p:attrName>
                                        </p:attrNameLst>
                                      </p:cBhvr>
                                      <p:to>
                                        <p:strVal val="visible"/>
                                      </p:to>
                                    </p:set>
                                    <p:animEffect filter="fade" transition="in">
                                      <p:cBhvr>
                                        <p:cTn dur="1000"/>
                                        <p:tgtEl>
                                          <p:spTgt spid="2100"/>
                                        </p:tgtEl>
                                      </p:cBhvr>
                                    </p:animEffect>
                                  </p:childTnLst>
                                </p:cTn>
                              </p:par>
                              <p:par>
                                <p:cTn fill="hold" nodeType="withEffect" presetClass="entr" presetID="10" presetSubtype="0">
                                  <p:stCondLst>
                                    <p:cond delay="0"/>
                                  </p:stCondLst>
                                  <p:childTnLst>
                                    <p:set>
                                      <p:cBhvr>
                                        <p:cTn dur="1" fill="hold">
                                          <p:stCondLst>
                                            <p:cond delay="0"/>
                                          </p:stCondLst>
                                        </p:cTn>
                                        <p:tgtEl>
                                          <p:spTgt spid="2091"/>
                                        </p:tgtEl>
                                        <p:attrNameLst>
                                          <p:attrName>style.visibility</p:attrName>
                                        </p:attrNameLst>
                                      </p:cBhvr>
                                      <p:to>
                                        <p:strVal val="visible"/>
                                      </p:to>
                                    </p:set>
                                    <p:animEffect filter="fade" transition="in">
                                      <p:cBhvr>
                                        <p:cTn dur="1000"/>
                                        <p:tgtEl>
                                          <p:spTgt spid="2091"/>
                                        </p:tgtEl>
                                      </p:cBhvr>
                                    </p:animEffect>
                                  </p:childTnLst>
                                </p:cTn>
                              </p:par>
                              <p:par>
                                <p:cTn fill="hold" nodeType="withEffect" presetClass="entr" presetID="10" presetSubtype="0">
                                  <p:stCondLst>
                                    <p:cond delay="0"/>
                                  </p:stCondLst>
                                  <p:childTnLst>
                                    <p:set>
                                      <p:cBhvr>
                                        <p:cTn dur="1" fill="hold">
                                          <p:stCondLst>
                                            <p:cond delay="0"/>
                                          </p:stCondLst>
                                        </p:cTn>
                                        <p:tgtEl>
                                          <p:spTgt spid="2092"/>
                                        </p:tgtEl>
                                        <p:attrNameLst>
                                          <p:attrName>style.visibility</p:attrName>
                                        </p:attrNameLst>
                                      </p:cBhvr>
                                      <p:to>
                                        <p:strVal val="visible"/>
                                      </p:to>
                                    </p:set>
                                    <p:animEffect filter="fade" transition="in">
                                      <p:cBhvr>
                                        <p:cTn dur="1000"/>
                                        <p:tgtEl>
                                          <p:spTgt spid="2092"/>
                                        </p:tgtEl>
                                      </p:cBhvr>
                                    </p:animEffect>
                                  </p:childTnLst>
                                </p:cTn>
                              </p:par>
                              <p:par>
                                <p:cTn fill="hold" nodeType="withEffect" presetClass="entr" presetID="10" presetSubtype="0">
                                  <p:stCondLst>
                                    <p:cond delay="0"/>
                                  </p:stCondLst>
                                  <p:childTnLst>
                                    <p:set>
                                      <p:cBhvr>
                                        <p:cTn dur="1" fill="hold">
                                          <p:stCondLst>
                                            <p:cond delay="0"/>
                                          </p:stCondLst>
                                        </p:cTn>
                                        <p:tgtEl>
                                          <p:spTgt spid="2094"/>
                                        </p:tgtEl>
                                        <p:attrNameLst>
                                          <p:attrName>style.visibility</p:attrName>
                                        </p:attrNameLst>
                                      </p:cBhvr>
                                      <p:to>
                                        <p:strVal val="visible"/>
                                      </p:to>
                                    </p:set>
                                    <p:animEffect filter="fade" transition="in">
                                      <p:cBhvr>
                                        <p:cTn dur="1000"/>
                                        <p:tgtEl>
                                          <p:spTgt spid="2094"/>
                                        </p:tgtEl>
                                      </p:cBhvr>
                                    </p:animEffect>
                                  </p:childTnLst>
                                </p:cTn>
                              </p:par>
                              <p:par>
                                <p:cTn fill="hold" nodeType="withEffect" presetClass="entr" presetID="10" presetSubtype="0">
                                  <p:stCondLst>
                                    <p:cond delay="0"/>
                                  </p:stCondLst>
                                  <p:childTnLst>
                                    <p:set>
                                      <p:cBhvr>
                                        <p:cTn dur="1" fill="hold">
                                          <p:stCondLst>
                                            <p:cond delay="0"/>
                                          </p:stCondLst>
                                        </p:cTn>
                                        <p:tgtEl>
                                          <p:spTgt spid="2096"/>
                                        </p:tgtEl>
                                        <p:attrNameLst>
                                          <p:attrName>style.visibility</p:attrName>
                                        </p:attrNameLst>
                                      </p:cBhvr>
                                      <p:to>
                                        <p:strVal val="visible"/>
                                      </p:to>
                                    </p:set>
                                    <p:animEffect filter="fade" transition="in">
                                      <p:cBhvr>
                                        <p:cTn dur="1000"/>
                                        <p:tgtEl>
                                          <p:spTgt spid="2096"/>
                                        </p:tgtEl>
                                      </p:cBhvr>
                                    </p:animEffect>
                                  </p:childTnLst>
                                </p:cTn>
                              </p:par>
                              <p:par>
                                <p:cTn fill="hold" nodeType="withEffect" presetClass="entr" presetID="10" presetSubtype="0">
                                  <p:stCondLst>
                                    <p:cond delay="0"/>
                                  </p:stCondLst>
                                  <p:childTnLst>
                                    <p:set>
                                      <p:cBhvr>
                                        <p:cTn dur="1" fill="hold">
                                          <p:stCondLst>
                                            <p:cond delay="0"/>
                                          </p:stCondLst>
                                        </p:cTn>
                                        <p:tgtEl>
                                          <p:spTgt spid="2106"/>
                                        </p:tgtEl>
                                        <p:attrNameLst>
                                          <p:attrName>style.visibility</p:attrName>
                                        </p:attrNameLst>
                                      </p:cBhvr>
                                      <p:to>
                                        <p:strVal val="visible"/>
                                      </p:to>
                                    </p:set>
                                    <p:animEffect filter="fade" transition="in">
                                      <p:cBhvr>
                                        <p:cTn dur="1000"/>
                                        <p:tgtEl>
                                          <p:spTgt spid="2106"/>
                                        </p:tgtEl>
                                      </p:cBhvr>
                                    </p:animEffect>
                                  </p:childTnLst>
                                </p:cTn>
                              </p:par>
                              <p:par>
                                <p:cTn fill="hold" nodeType="withEffect" presetClass="entr" presetID="10" presetSubtype="0">
                                  <p:stCondLst>
                                    <p:cond delay="0"/>
                                  </p:stCondLst>
                                  <p:childTnLst>
                                    <p:set>
                                      <p:cBhvr>
                                        <p:cTn dur="1" fill="hold">
                                          <p:stCondLst>
                                            <p:cond delay="0"/>
                                          </p:stCondLst>
                                        </p:cTn>
                                        <p:tgtEl>
                                          <p:spTgt spid="2107"/>
                                        </p:tgtEl>
                                        <p:attrNameLst>
                                          <p:attrName>style.visibility</p:attrName>
                                        </p:attrNameLst>
                                      </p:cBhvr>
                                      <p:to>
                                        <p:strVal val="visible"/>
                                      </p:to>
                                    </p:set>
                                    <p:animEffect filter="fade" transition="in">
                                      <p:cBhvr>
                                        <p:cTn dur="1000"/>
                                        <p:tgtEl>
                                          <p:spTgt spid="2107"/>
                                        </p:tgtEl>
                                      </p:cBhvr>
                                    </p:animEffect>
                                  </p:childTnLst>
                                </p:cTn>
                              </p:par>
                              <p:par>
                                <p:cTn fill="hold" nodeType="withEffect" presetClass="entr" presetID="10" presetSubtype="0">
                                  <p:stCondLst>
                                    <p:cond delay="0"/>
                                  </p:stCondLst>
                                  <p:childTnLst>
                                    <p:set>
                                      <p:cBhvr>
                                        <p:cTn dur="1" fill="hold">
                                          <p:stCondLst>
                                            <p:cond delay="0"/>
                                          </p:stCondLst>
                                        </p:cTn>
                                        <p:tgtEl>
                                          <p:spTgt spid="2108"/>
                                        </p:tgtEl>
                                        <p:attrNameLst>
                                          <p:attrName>style.visibility</p:attrName>
                                        </p:attrNameLst>
                                      </p:cBhvr>
                                      <p:to>
                                        <p:strVal val="visible"/>
                                      </p:to>
                                    </p:set>
                                    <p:animEffect filter="fade" transition="in">
                                      <p:cBhvr>
                                        <p:cTn dur="1000"/>
                                        <p:tgtEl>
                                          <p:spTgt spid="2108"/>
                                        </p:tgtEl>
                                      </p:cBhvr>
                                    </p:animEffect>
                                  </p:childTnLst>
                                </p:cTn>
                              </p:par>
                              <p:par>
                                <p:cTn fill="hold" nodeType="withEffect" presetClass="entr" presetID="10" presetSubtype="0">
                                  <p:stCondLst>
                                    <p:cond delay="0"/>
                                  </p:stCondLst>
                                  <p:childTnLst>
                                    <p:set>
                                      <p:cBhvr>
                                        <p:cTn dur="1" fill="hold">
                                          <p:stCondLst>
                                            <p:cond delay="0"/>
                                          </p:stCondLst>
                                        </p:cTn>
                                        <p:tgtEl>
                                          <p:spTgt spid="2109"/>
                                        </p:tgtEl>
                                        <p:attrNameLst>
                                          <p:attrName>style.visibility</p:attrName>
                                        </p:attrNameLst>
                                      </p:cBhvr>
                                      <p:to>
                                        <p:strVal val="visible"/>
                                      </p:to>
                                    </p:set>
                                    <p:animEffect filter="fade" transition="in">
                                      <p:cBhvr>
                                        <p:cTn dur="1000"/>
                                        <p:tgtEl>
                                          <p:spTgt spid="2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17" name="Shape 2117"/>
        <p:cNvGrpSpPr/>
        <p:nvPr/>
      </p:nvGrpSpPr>
      <p:grpSpPr>
        <a:xfrm>
          <a:off x="0" y="0"/>
          <a:ext cx="0" cy="0"/>
          <a:chOff x="0" y="0"/>
          <a:chExt cx="0" cy="0"/>
        </a:xfrm>
      </p:grpSpPr>
      <p:grpSp>
        <p:nvGrpSpPr>
          <p:cNvPr id="2118" name="Google Shape;2118;p84"/>
          <p:cNvGrpSpPr/>
          <p:nvPr/>
        </p:nvGrpSpPr>
        <p:grpSpPr>
          <a:xfrm>
            <a:off x="714089" y="263595"/>
            <a:ext cx="7290769" cy="3941568"/>
            <a:chOff x="1465050" y="946225"/>
            <a:chExt cx="6213900" cy="3359100"/>
          </a:xfrm>
        </p:grpSpPr>
        <p:sp>
          <p:nvSpPr>
            <p:cNvPr id="2119" name="Google Shape;2119;p84"/>
            <p:cNvSpPr/>
            <p:nvPr/>
          </p:nvSpPr>
          <p:spPr>
            <a:xfrm flipH="1">
              <a:off x="1465050" y="946225"/>
              <a:ext cx="6213900" cy="3359100"/>
            </a:xfrm>
            <a:prstGeom prst="roundRect">
              <a:avLst>
                <a:gd fmla="val 460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4"/>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4"/>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4"/>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4"/>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84"/>
          <p:cNvGrpSpPr/>
          <p:nvPr/>
        </p:nvGrpSpPr>
        <p:grpSpPr>
          <a:xfrm>
            <a:off x="915258" y="601135"/>
            <a:ext cx="7290769" cy="3941568"/>
            <a:chOff x="1465050" y="946225"/>
            <a:chExt cx="6213900" cy="3359100"/>
          </a:xfrm>
        </p:grpSpPr>
        <p:sp>
          <p:nvSpPr>
            <p:cNvPr id="2125" name="Google Shape;2125;p84"/>
            <p:cNvSpPr/>
            <p:nvPr/>
          </p:nvSpPr>
          <p:spPr>
            <a:xfrm flipH="1">
              <a:off x="1465050" y="946225"/>
              <a:ext cx="6213900" cy="33591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4"/>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4"/>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4"/>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4"/>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84"/>
          <p:cNvGrpSpPr/>
          <p:nvPr/>
        </p:nvGrpSpPr>
        <p:grpSpPr>
          <a:xfrm>
            <a:off x="1138780" y="938675"/>
            <a:ext cx="7290769" cy="3941568"/>
            <a:chOff x="1465050" y="946225"/>
            <a:chExt cx="6213900" cy="3359100"/>
          </a:xfrm>
        </p:grpSpPr>
        <p:sp>
          <p:nvSpPr>
            <p:cNvPr id="2131" name="Google Shape;2131;p84"/>
            <p:cNvSpPr/>
            <p:nvPr/>
          </p:nvSpPr>
          <p:spPr>
            <a:xfrm flipH="1">
              <a:off x="1465050" y="946225"/>
              <a:ext cx="6213900" cy="33591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4"/>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4"/>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4"/>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4"/>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6" name="Google Shape;2136;p84"/>
          <p:cNvSpPr txBox="1"/>
          <p:nvPr>
            <p:ph type="title"/>
          </p:nvPr>
        </p:nvSpPr>
        <p:spPr>
          <a:xfrm>
            <a:off x="1398400" y="1481175"/>
            <a:ext cx="68076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ACCOMPLISHMENTS</a:t>
            </a:r>
            <a:endParaRPr/>
          </a:p>
        </p:txBody>
      </p:sp>
      <p:sp>
        <p:nvSpPr>
          <p:cNvPr id="2137" name="Google Shape;2137;p84"/>
          <p:cNvSpPr txBox="1"/>
          <p:nvPr>
            <p:ph idx="2" type="title"/>
          </p:nvPr>
        </p:nvSpPr>
        <p:spPr>
          <a:xfrm>
            <a:off x="1398392" y="3060850"/>
            <a:ext cx="19023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138" name="Google Shape;2138;p84"/>
          <p:cNvSpPr txBox="1"/>
          <p:nvPr>
            <p:ph idx="1" type="subTitle"/>
          </p:nvPr>
        </p:nvSpPr>
        <p:spPr>
          <a:xfrm>
            <a:off x="1398400" y="3457575"/>
            <a:ext cx="1902300" cy="9975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 and the smallest one</a:t>
            </a:r>
            <a:endParaRPr/>
          </a:p>
        </p:txBody>
      </p:sp>
      <p:sp>
        <p:nvSpPr>
          <p:cNvPr id="2139" name="Google Shape;2139;p84"/>
          <p:cNvSpPr txBox="1"/>
          <p:nvPr>
            <p:ph idx="3" type="title"/>
          </p:nvPr>
        </p:nvSpPr>
        <p:spPr>
          <a:xfrm>
            <a:off x="3812892" y="3060850"/>
            <a:ext cx="19023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a:p>
            <a:pPr indent="0" lvl="0" marL="0" rtl="0" algn="l">
              <a:spcBef>
                <a:spcPts val="0"/>
              </a:spcBef>
              <a:spcAft>
                <a:spcPts val="0"/>
              </a:spcAft>
              <a:buNone/>
            </a:pPr>
            <a:r>
              <a:t/>
            </a:r>
            <a:endParaRPr/>
          </a:p>
        </p:txBody>
      </p:sp>
      <p:sp>
        <p:nvSpPr>
          <p:cNvPr id="2140" name="Google Shape;2140;p84"/>
          <p:cNvSpPr txBox="1"/>
          <p:nvPr>
            <p:ph idx="4" type="subTitle"/>
          </p:nvPr>
        </p:nvSpPr>
        <p:spPr>
          <a:xfrm>
            <a:off x="3812900" y="3457575"/>
            <a:ext cx="1902300" cy="9975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and is the second planet from the Sun</a:t>
            </a:r>
            <a:endParaRPr/>
          </a:p>
        </p:txBody>
      </p:sp>
      <p:sp>
        <p:nvSpPr>
          <p:cNvPr id="2141" name="Google Shape;2141;p84"/>
          <p:cNvSpPr txBox="1"/>
          <p:nvPr>
            <p:ph idx="5" type="title"/>
          </p:nvPr>
        </p:nvSpPr>
        <p:spPr>
          <a:xfrm>
            <a:off x="6227442" y="3060850"/>
            <a:ext cx="19023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142" name="Google Shape;2142;p84"/>
          <p:cNvSpPr txBox="1"/>
          <p:nvPr>
            <p:ph idx="6" type="subTitle"/>
          </p:nvPr>
        </p:nvSpPr>
        <p:spPr>
          <a:xfrm>
            <a:off x="6227450" y="3457575"/>
            <a:ext cx="1902300" cy="9975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actually a cold place. It's full of iron oxide dust</a:t>
            </a:r>
            <a:endParaRPr/>
          </a:p>
        </p:txBody>
      </p:sp>
      <p:sp>
        <p:nvSpPr>
          <p:cNvPr id="2143" name="Google Shape;2143;p84"/>
          <p:cNvSpPr txBox="1"/>
          <p:nvPr>
            <p:ph idx="5" type="title"/>
          </p:nvPr>
        </p:nvSpPr>
        <p:spPr>
          <a:xfrm>
            <a:off x="1897150" y="2411175"/>
            <a:ext cx="904800" cy="58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01.</a:t>
            </a:r>
            <a:endParaRPr sz="3200"/>
          </a:p>
        </p:txBody>
      </p:sp>
      <p:sp>
        <p:nvSpPr>
          <p:cNvPr id="2144" name="Google Shape;2144;p84"/>
          <p:cNvSpPr txBox="1"/>
          <p:nvPr>
            <p:ph idx="5" type="title"/>
          </p:nvPr>
        </p:nvSpPr>
        <p:spPr>
          <a:xfrm>
            <a:off x="4311650" y="2411175"/>
            <a:ext cx="904800" cy="58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02.</a:t>
            </a:r>
            <a:endParaRPr sz="3200"/>
          </a:p>
        </p:txBody>
      </p:sp>
      <p:sp>
        <p:nvSpPr>
          <p:cNvPr id="2145" name="Google Shape;2145;p84"/>
          <p:cNvSpPr txBox="1"/>
          <p:nvPr>
            <p:ph idx="5" type="title"/>
          </p:nvPr>
        </p:nvSpPr>
        <p:spPr>
          <a:xfrm>
            <a:off x="6726150" y="2411175"/>
            <a:ext cx="904800" cy="58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03.</a:t>
            </a:r>
            <a:endParaRPr sz="32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49" name="Shape 2149"/>
        <p:cNvGrpSpPr/>
        <p:nvPr/>
      </p:nvGrpSpPr>
      <p:grpSpPr>
        <a:xfrm>
          <a:off x="0" y="0"/>
          <a:ext cx="0" cy="0"/>
          <a:chOff x="0" y="0"/>
          <a:chExt cx="0" cy="0"/>
        </a:xfrm>
      </p:grpSpPr>
      <p:sp>
        <p:nvSpPr>
          <p:cNvPr id="2150" name="Google Shape;2150;p85"/>
          <p:cNvSpPr txBox="1"/>
          <p:nvPr>
            <p:ph idx="5" type="title"/>
          </p:nvPr>
        </p:nvSpPr>
        <p:spPr>
          <a:xfrm>
            <a:off x="6153000" y="30608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151" name="Google Shape;2151;p85"/>
          <p:cNvSpPr txBox="1"/>
          <p:nvPr>
            <p:ph idx="6" type="subTitle"/>
          </p:nvPr>
        </p:nvSpPr>
        <p:spPr>
          <a:xfrm>
            <a:off x="6153000" y="3457575"/>
            <a:ext cx="22767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actually a cold place. It's full of iron oxide dust</a:t>
            </a:r>
            <a:endParaRPr/>
          </a:p>
        </p:txBody>
      </p:sp>
      <p:sp>
        <p:nvSpPr>
          <p:cNvPr id="2152" name="Google Shape;2152;p85"/>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ACCOMPLISHMENTS</a:t>
            </a:r>
            <a:endParaRPr/>
          </a:p>
        </p:txBody>
      </p:sp>
      <p:sp>
        <p:nvSpPr>
          <p:cNvPr id="2153" name="Google Shape;2153;p85"/>
          <p:cNvSpPr txBox="1"/>
          <p:nvPr>
            <p:ph idx="2" type="title"/>
          </p:nvPr>
        </p:nvSpPr>
        <p:spPr>
          <a:xfrm>
            <a:off x="714300" y="30608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154" name="Google Shape;2154;p85"/>
          <p:cNvSpPr txBox="1"/>
          <p:nvPr>
            <p:ph idx="1" type="subTitle"/>
          </p:nvPr>
        </p:nvSpPr>
        <p:spPr>
          <a:xfrm>
            <a:off x="714300" y="3457575"/>
            <a:ext cx="22767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 and the smallest one</a:t>
            </a:r>
            <a:endParaRPr/>
          </a:p>
        </p:txBody>
      </p:sp>
      <p:sp>
        <p:nvSpPr>
          <p:cNvPr id="2155" name="Google Shape;2155;p85"/>
          <p:cNvSpPr txBox="1"/>
          <p:nvPr>
            <p:ph idx="3" type="title"/>
          </p:nvPr>
        </p:nvSpPr>
        <p:spPr>
          <a:xfrm>
            <a:off x="3433650" y="30608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156" name="Google Shape;2156;p85"/>
          <p:cNvSpPr txBox="1"/>
          <p:nvPr>
            <p:ph idx="4" type="subTitle"/>
          </p:nvPr>
        </p:nvSpPr>
        <p:spPr>
          <a:xfrm>
            <a:off x="3433650" y="3457575"/>
            <a:ext cx="22767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and is the second planet from the Sun</a:t>
            </a:r>
            <a:endParaRPr/>
          </a:p>
        </p:txBody>
      </p:sp>
      <p:sp>
        <p:nvSpPr>
          <p:cNvPr id="2157" name="Google Shape;2157;p85"/>
          <p:cNvSpPr/>
          <p:nvPr/>
        </p:nvSpPr>
        <p:spPr>
          <a:xfrm>
            <a:off x="1533588" y="21383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5"/>
          <p:cNvSpPr/>
          <p:nvPr/>
        </p:nvSpPr>
        <p:spPr>
          <a:xfrm>
            <a:off x="4252938" y="21383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5"/>
          <p:cNvSpPr/>
          <p:nvPr/>
        </p:nvSpPr>
        <p:spPr>
          <a:xfrm>
            <a:off x="6972288" y="21383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0" name="Google Shape;2160;p85"/>
          <p:cNvGrpSpPr/>
          <p:nvPr/>
        </p:nvGrpSpPr>
        <p:grpSpPr>
          <a:xfrm>
            <a:off x="4399335" y="2281033"/>
            <a:ext cx="345328" cy="352833"/>
            <a:chOff x="-24353875" y="3147725"/>
            <a:chExt cx="289875" cy="296175"/>
          </a:xfrm>
        </p:grpSpPr>
        <p:sp>
          <p:nvSpPr>
            <p:cNvPr id="2161" name="Google Shape;2161;p85"/>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5"/>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 name="Google Shape;2163;p85"/>
          <p:cNvGrpSpPr/>
          <p:nvPr/>
        </p:nvGrpSpPr>
        <p:grpSpPr>
          <a:xfrm>
            <a:off x="1693121" y="2280929"/>
            <a:ext cx="319060" cy="353042"/>
            <a:chOff x="-25445525" y="3175900"/>
            <a:chExt cx="267825" cy="296350"/>
          </a:xfrm>
        </p:grpSpPr>
        <p:sp>
          <p:nvSpPr>
            <p:cNvPr id="2164" name="Google Shape;2164;p85"/>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5"/>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5"/>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 name="Google Shape;2167;p85"/>
          <p:cNvGrpSpPr/>
          <p:nvPr/>
        </p:nvGrpSpPr>
        <p:grpSpPr>
          <a:xfrm>
            <a:off x="7131828" y="2278390"/>
            <a:ext cx="314662" cy="358099"/>
            <a:chOff x="-54401725" y="3590375"/>
            <a:chExt cx="279625" cy="318225"/>
          </a:xfrm>
        </p:grpSpPr>
        <p:sp>
          <p:nvSpPr>
            <p:cNvPr id="2168" name="Google Shape;2168;p8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7"/>
                                        </p:tgtEl>
                                        <p:attrNameLst>
                                          <p:attrName>style.visibility</p:attrName>
                                        </p:attrNameLst>
                                      </p:cBhvr>
                                      <p:to>
                                        <p:strVal val="visible"/>
                                      </p:to>
                                    </p:set>
                                    <p:animEffect filter="fade" transition="in">
                                      <p:cBhvr>
                                        <p:cTn dur="1000"/>
                                        <p:tgtEl>
                                          <p:spTgt spid="2157"/>
                                        </p:tgtEl>
                                      </p:cBhvr>
                                    </p:animEffect>
                                  </p:childTnLst>
                                </p:cTn>
                              </p:par>
                              <p:par>
                                <p:cTn fill="hold" nodeType="withEffect" presetClass="entr" presetID="10" presetSubtype="0">
                                  <p:stCondLst>
                                    <p:cond delay="0"/>
                                  </p:stCondLst>
                                  <p:childTnLst>
                                    <p:set>
                                      <p:cBhvr>
                                        <p:cTn dur="1" fill="hold">
                                          <p:stCondLst>
                                            <p:cond delay="0"/>
                                          </p:stCondLst>
                                        </p:cTn>
                                        <p:tgtEl>
                                          <p:spTgt spid="2158"/>
                                        </p:tgtEl>
                                        <p:attrNameLst>
                                          <p:attrName>style.visibility</p:attrName>
                                        </p:attrNameLst>
                                      </p:cBhvr>
                                      <p:to>
                                        <p:strVal val="visible"/>
                                      </p:to>
                                    </p:set>
                                    <p:animEffect filter="fade" transition="in">
                                      <p:cBhvr>
                                        <p:cTn dur="1000"/>
                                        <p:tgtEl>
                                          <p:spTgt spid="2158"/>
                                        </p:tgtEl>
                                      </p:cBhvr>
                                    </p:animEffect>
                                  </p:childTnLst>
                                </p:cTn>
                              </p:par>
                              <p:par>
                                <p:cTn fill="hold" nodeType="withEffect" presetClass="entr" presetID="10" presetSubtype="0">
                                  <p:stCondLst>
                                    <p:cond delay="0"/>
                                  </p:stCondLst>
                                  <p:childTnLst>
                                    <p:set>
                                      <p:cBhvr>
                                        <p:cTn dur="1" fill="hold">
                                          <p:stCondLst>
                                            <p:cond delay="0"/>
                                          </p:stCondLst>
                                        </p:cTn>
                                        <p:tgtEl>
                                          <p:spTgt spid="2159"/>
                                        </p:tgtEl>
                                        <p:attrNameLst>
                                          <p:attrName>style.visibility</p:attrName>
                                        </p:attrNameLst>
                                      </p:cBhvr>
                                      <p:to>
                                        <p:strVal val="visible"/>
                                      </p:to>
                                    </p:set>
                                    <p:animEffect filter="fade" transition="in">
                                      <p:cBhvr>
                                        <p:cTn dur="1000"/>
                                        <p:tgtEl>
                                          <p:spTgt spid="2159"/>
                                        </p:tgtEl>
                                      </p:cBhvr>
                                    </p:animEffect>
                                  </p:childTnLst>
                                </p:cTn>
                              </p:par>
                              <p:par>
                                <p:cTn fill="hold" nodeType="withEffect" presetClass="entr" presetID="10" presetSubtype="0">
                                  <p:stCondLst>
                                    <p:cond delay="0"/>
                                  </p:stCondLst>
                                  <p:childTnLst>
                                    <p:set>
                                      <p:cBhvr>
                                        <p:cTn dur="1" fill="hold">
                                          <p:stCondLst>
                                            <p:cond delay="0"/>
                                          </p:stCondLst>
                                        </p:cTn>
                                        <p:tgtEl>
                                          <p:spTgt spid="2160"/>
                                        </p:tgtEl>
                                        <p:attrNameLst>
                                          <p:attrName>style.visibility</p:attrName>
                                        </p:attrNameLst>
                                      </p:cBhvr>
                                      <p:to>
                                        <p:strVal val="visible"/>
                                      </p:to>
                                    </p:set>
                                    <p:animEffect filter="fade" transition="in">
                                      <p:cBhvr>
                                        <p:cTn dur="1000"/>
                                        <p:tgtEl>
                                          <p:spTgt spid="2160"/>
                                        </p:tgtEl>
                                      </p:cBhvr>
                                    </p:animEffect>
                                  </p:childTnLst>
                                </p:cTn>
                              </p:par>
                              <p:par>
                                <p:cTn fill="hold" nodeType="withEffect" presetClass="entr" presetID="10" presetSubtype="0">
                                  <p:stCondLst>
                                    <p:cond delay="0"/>
                                  </p:stCondLst>
                                  <p:childTnLst>
                                    <p:set>
                                      <p:cBhvr>
                                        <p:cTn dur="1" fill="hold">
                                          <p:stCondLst>
                                            <p:cond delay="0"/>
                                          </p:stCondLst>
                                        </p:cTn>
                                        <p:tgtEl>
                                          <p:spTgt spid="2163"/>
                                        </p:tgtEl>
                                        <p:attrNameLst>
                                          <p:attrName>style.visibility</p:attrName>
                                        </p:attrNameLst>
                                      </p:cBhvr>
                                      <p:to>
                                        <p:strVal val="visible"/>
                                      </p:to>
                                    </p:set>
                                    <p:animEffect filter="fade" transition="in">
                                      <p:cBhvr>
                                        <p:cTn dur="1000"/>
                                        <p:tgtEl>
                                          <p:spTgt spid="2163"/>
                                        </p:tgtEl>
                                      </p:cBhvr>
                                    </p:animEffect>
                                  </p:childTnLst>
                                </p:cTn>
                              </p:par>
                              <p:par>
                                <p:cTn fill="hold" nodeType="withEffect" presetClass="entr" presetID="10" presetSubtype="0">
                                  <p:stCondLst>
                                    <p:cond delay="0"/>
                                  </p:stCondLst>
                                  <p:childTnLst>
                                    <p:set>
                                      <p:cBhvr>
                                        <p:cTn dur="1" fill="hold">
                                          <p:stCondLst>
                                            <p:cond delay="0"/>
                                          </p:stCondLst>
                                        </p:cTn>
                                        <p:tgtEl>
                                          <p:spTgt spid="2167"/>
                                        </p:tgtEl>
                                        <p:attrNameLst>
                                          <p:attrName>style.visibility</p:attrName>
                                        </p:attrNameLst>
                                      </p:cBhvr>
                                      <p:to>
                                        <p:strVal val="visible"/>
                                      </p:to>
                                    </p:set>
                                    <p:animEffect filter="fade" transition="in">
                                      <p:cBhvr>
                                        <p:cTn dur="1000"/>
                                        <p:tgtEl>
                                          <p:spTgt spid="2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77" name="Shape 2177"/>
        <p:cNvGrpSpPr/>
        <p:nvPr/>
      </p:nvGrpSpPr>
      <p:grpSpPr>
        <a:xfrm>
          <a:off x="0" y="0"/>
          <a:ext cx="0" cy="0"/>
          <a:chOff x="0" y="0"/>
          <a:chExt cx="0" cy="0"/>
        </a:xfrm>
      </p:grpSpPr>
      <p:sp>
        <p:nvSpPr>
          <p:cNvPr id="2178" name="Google Shape;2178;p86"/>
          <p:cNvSpPr txBox="1"/>
          <p:nvPr>
            <p:ph type="title"/>
          </p:nvPr>
        </p:nvSpPr>
        <p:spPr>
          <a:xfrm>
            <a:off x="2792375" y="1413700"/>
            <a:ext cx="3777300" cy="89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520,000</a:t>
            </a:r>
            <a:endParaRPr/>
          </a:p>
        </p:txBody>
      </p:sp>
      <p:sp>
        <p:nvSpPr>
          <p:cNvPr id="2179" name="Google Shape;2179;p86"/>
          <p:cNvSpPr txBox="1"/>
          <p:nvPr>
            <p:ph idx="3" type="subTitle"/>
          </p:nvPr>
        </p:nvSpPr>
        <p:spPr>
          <a:xfrm>
            <a:off x="439175" y="3754328"/>
            <a:ext cx="3777300" cy="4125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 is composed of hydrogen</a:t>
            </a:r>
            <a:endParaRPr/>
          </a:p>
        </p:txBody>
      </p:sp>
      <p:sp>
        <p:nvSpPr>
          <p:cNvPr id="2180" name="Google Shape;2180;p86"/>
          <p:cNvSpPr txBox="1"/>
          <p:nvPr>
            <p:ph idx="5" type="subTitle"/>
          </p:nvPr>
        </p:nvSpPr>
        <p:spPr>
          <a:xfrm>
            <a:off x="4927525" y="3754330"/>
            <a:ext cx="3777300" cy="4125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Mars is actually a cold place</a:t>
            </a:r>
            <a:endParaRPr/>
          </a:p>
        </p:txBody>
      </p:sp>
      <p:sp>
        <p:nvSpPr>
          <p:cNvPr id="2181" name="Google Shape;2181;p86"/>
          <p:cNvSpPr txBox="1"/>
          <p:nvPr>
            <p:ph idx="1" type="subTitle"/>
          </p:nvPr>
        </p:nvSpPr>
        <p:spPr>
          <a:xfrm>
            <a:off x="2792400" y="2185483"/>
            <a:ext cx="3777300" cy="4125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 is the biggest planet of them all</a:t>
            </a:r>
            <a:endParaRPr/>
          </a:p>
        </p:txBody>
      </p:sp>
      <p:sp>
        <p:nvSpPr>
          <p:cNvPr id="2182" name="Google Shape;2182;p86"/>
          <p:cNvSpPr txBox="1"/>
          <p:nvPr>
            <p:ph idx="2" type="title"/>
          </p:nvPr>
        </p:nvSpPr>
        <p:spPr>
          <a:xfrm>
            <a:off x="439175" y="2982575"/>
            <a:ext cx="3777300" cy="89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1,000</a:t>
            </a:r>
            <a:endParaRPr/>
          </a:p>
        </p:txBody>
      </p:sp>
      <p:sp>
        <p:nvSpPr>
          <p:cNvPr id="2183" name="Google Shape;2183;p86"/>
          <p:cNvSpPr txBox="1"/>
          <p:nvPr>
            <p:ph idx="4" type="title"/>
          </p:nvPr>
        </p:nvSpPr>
        <p:spPr>
          <a:xfrm>
            <a:off x="4927525" y="2982575"/>
            <a:ext cx="3777300" cy="89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20,000</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82"/>
                                        </p:tgtEl>
                                        <p:attrNameLst>
                                          <p:attrName>style.visibility</p:attrName>
                                        </p:attrNameLst>
                                      </p:cBhvr>
                                      <p:to>
                                        <p:strVal val="visible"/>
                                      </p:to>
                                    </p:set>
                                    <p:anim calcmode="lin" valueType="num">
                                      <p:cBhvr additive="base">
                                        <p:cTn dur="1000"/>
                                        <p:tgtEl>
                                          <p:spTgt spid="218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183"/>
                                        </p:tgtEl>
                                        <p:attrNameLst>
                                          <p:attrName>style.visibility</p:attrName>
                                        </p:attrNameLst>
                                      </p:cBhvr>
                                      <p:to>
                                        <p:strVal val="visible"/>
                                      </p:to>
                                    </p:set>
                                    <p:anim calcmode="lin" valueType="num">
                                      <p:cBhvr additive="base">
                                        <p:cTn dur="1000"/>
                                        <p:tgtEl>
                                          <p:spTgt spid="218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178"/>
                                        </p:tgtEl>
                                        <p:attrNameLst>
                                          <p:attrName>style.visibility</p:attrName>
                                        </p:attrNameLst>
                                      </p:cBhvr>
                                      <p:to>
                                        <p:strVal val="visible"/>
                                      </p:to>
                                    </p:set>
                                    <p:anim calcmode="lin" valueType="num">
                                      <p:cBhvr additive="base">
                                        <p:cTn dur="1000"/>
                                        <p:tgtEl>
                                          <p:spTgt spid="21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87" name="Shape 2187"/>
        <p:cNvGrpSpPr/>
        <p:nvPr/>
      </p:nvGrpSpPr>
      <p:grpSpPr>
        <a:xfrm>
          <a:off x="0" y="0"/>
          <a:ext cx="0" cy="0"/>
          <a:chOff x="0" y="0"/>
          <a:chExt cx="0" cy="0"/>
        </a:xfrm>
      </p:grpSpPr>
      <p:sp>
        <p:nvSpPr>
          <p:cNvPr id="2188" name="Google Shape;2188;p87"/>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GRAPHS</a:t>
            </a:r>
            <a:endParaRPr/>
          </a:p>
        </p:txBody>
      </p:sp>
      <p:pic>
        <p:nvPicPr>
          <p:cNvPr id="2189" name="Google Shape;2189;p87" title="Gráfico">
            <a:hlinkClick r:id="rId3"/>
          </p:cNvPr>
          <p:cNvPicPr preferRelativeResize="0"/>
          <p:nvPr/>
        </p:nvPicPr>
        <p:blipFill>
          <a:blip r:embed="rId4">
            <a:alphaModFix/>
          </a:blip>
          <a:stretch>
            <a:fillRect/>
          </a:stretch>
        </p:blipFill>
        <p:spPr>
          <a:xfrm>
            <a:off x="714300" y="1289975"/>
            <a:ext cx="4282401" cy="2647949"/>
          </a:xfrm>
          <a:prstGeom prst="rect">
            <a:avLst/>
          </a:prstGeom>
          <a:noFill/>
          <a:ln>
            <a:noFill/>
          </a:ln>
        </p:spPr>
      </p:pic>
      <p:sp>
        <p:nvSpPr>
          <p:cNvPr id="2190" name="Google Shape;2190;p87"/>
          <p:cNvSpPr txBox="1"/>
          <p:nvPr/>
        </p:nvSpPr>
        <p:spPr>
          <a:xfrm>
            <a:off x="714300" y="3937925"/>
            <a:ext cx="4095900" cy="68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595959"/>
                </a:solidFill>
                <a:latin typeface="Montserrat"/>
                <a:ea typeface="Montserrat"/>
                <a:cs typeface="Montserrat"/>
                <a:sym typeface="Montserrat"/>
              </a:rPr>
              <a:t>* To modify this graph, click on it, follow the link, change the data and paste the new graph here, replacing this one.</a:t>
            </a:r>
            <a:endParaRPr sz="1000">
              <a:solidFill>
                <a:srgbClr val="595959"/>
              </a:solidFill>
              <a:latin typeface="Montserrat"/>
              <a:ea typeface="Montserrat"/>
              <a:cs typeface="Montserrat"/>
              <a:sym typeface="Montserrat"/>
            </a:endParaRPr>
          </a:p>
          <a:p>
            <a:pPr indent="0" lvl="0" marL="0" rtl="0" algn="l">
              <a:lnSpc>
                <a:spcPct val="115000"/>
              </a:lnSpc>
              <a:spcBef>
                <a:spcPts val="0"/>
              </a:spcBef>
              <a:spcAft>
                <a:spcPts val="1600"/>
              </a:spcAft>
              <a:buNone/>
            </a:pPr>
            <a:r>
              <a:rPr lang="en" sz="1000" u="sng">
                <a:solidFill>
                  <a:srgbClr val="595959"/>
                </a:solidFill>
                <a:latin typeface="Montserrat"/>
                <a:ea typeface="Montserrat"/>
                <a:cs typeface="Montserrat"/>
                <a:sym typeface="Montserrat"/>
                <a:hlinkClick r:id="rId5">
                  <a:extLst>
                    <a:ext uri="{A12FA001-AC4F-418D-AE19-62706E023703}">
                      <ahyp:hlinkClr val="tx"/>
                    </a:ext>
                  </a:extLst>
                </a:hlinkClick>
              </a:rPr>
              <a:t>You can see how to modify the graph here</a:t>
            </a:r>
            <a:endParaRPr sz="1000">
              <a:latin typeface="Montserrat"/>
              <a:ea typeface="Montserrat"/>
              <a:cs typeface="Montserrat"/>
              <a:sym typeface="Montserrat"/>
            </a:endParaRPr>
          </a:p>
        </p:txBody>
      </p:sp>
      <p:sp>
        <p:nvSpPr>
          <p:cNvPr id="2191" name="Google Shape;2191;p87"/>
          <p:cNvSpPr txBox="1"/>
          <p:nvPr/>
        </p:nvSpPr>
        <p:spPr>
          <a:xfrm>
            <a:off x="5810250" y="980525"/>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192" name="Google Shape;2192;p87"/>
          <p:cNvSpPr txBox="1"/>
          <p:nvPr/>
        </p:nvSpPr>
        <p:spPr>
          <a:xfrm>
            <a:off x="5810250" y="1351925"/>
            <a:ext cx="2266800" cy="79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Mercury is the closest planet to the Sun and the smallest one</a:t>
            </a:r>
            <a:endParaRPr>
              <a:solidFill>
                <a:schemeClr val="dk2"/>
              </a:solidFill>
              <a:latin typeface="Montserrat"/>
              <a:ea typeface="Montserrat"/>
              <a:cs typeface="Montserrat"/>
              <a:sym typeface="Montserrat"/>
            </a:endParaRPr>
          </a:p>
        </p:txBody>
      </p:sp>
      <p:sp>
        <p:nvSpPr>
          <p:cNvPr id="2193" name="Google Shape;2193;p87"/>
          <p:cNvSpPr/>
          <p:nvPr/>
        </p:nvSpPr>
        <p:spPr>
          <a:xfrm>
            <a:off x="8115300" y="1128825"/>
            <a:ext cx="162000" cy="162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7"/>
          <p:cNvSpPr txBox="1"/>
          <p:nvPr/>
        </p:nvSpPr>
        <p:spPr>
          <a:xfrm>
            <a:off x="5810250" y="2218925"/>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195" name="Google Shape;2195;p87"/>
          <p:cNvSpPr txBox="1"/>
          <p:nvPr/>
        </p:nvSpPr>
        <p:spPr>
          <a:xfrm>
            <a:off x="5810250" y="2590325"/>
            <a:ext cx="2266800" cy="79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Venus has a beautiful name and is the second planet</a:t>
            </a:r>
            <a:endParaRPr>
              <a:solidFill>
                <a:schemeClr val="dk2"/>
              </a:solidFill>
              <a:latin typeface="Montserrat"/>
              <a:ea typeface="Montserrat"/>
              <a:cs typeface="Montserrat"/>
              <a:sym typeface="Montserrat"/>
            </a:endParaRPr>
          </a:p>
        </p:txBody>
      </p:sp>
      <p:sp>
        <p:nvSpPr>
          <p:cNvPr id="2196" name="Google Shape;2196;p87"/>
          <p:cNvSpPr/>
          <p:nvPr/>
        </p:nvSpPr>
        <p:spPr>
          <a:xfrm>
            <a:off x="8115300" y="2367225"/>
            <a:ext cx="162000" cy="162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7"/>
          <p:cNvSpPr txBox="1"/>
          <p:nvPr/>
        </p:nvSpPr>
        <p:spPr>
          <a:xfrm>
            <a:off x="5810250" y="3457325"/>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198" name="Google Shape;2198;p87"/>
          <p:cNvSpPr txBox="1"/>
          <p:nvPr/>
        </p:nvSpPr>
        <p:spPr>
          <a:xfrm>
            <a:off x="5810250" y="3828725"/>
            <a:ext cx="2266800" cy="79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Despite being red, Mars is actually a cold place full of iron oxide</a:t>
            </a:r>
            <a:endParaRPr>
              <a:solidFill>
                <a:schemeClr val="dk2"/>
              </a:solidFill>
              <a:latin typeface="Montserrat"/>
              <a:ea typeface="Montserrat"/>
              <a:cs typeface="Montserrat"/>
              <a:sym typeface="Montserrat"/>
            </a:endParaRPr>
          </a:p>
        </p:txBody>
      </p:sp>
      <p:sp>
        <p:nvSpPr>
          <p:cNvPr id="2199" name="Google Shape;2199;p87"/>
          <p:cNvSpPr/>
          <p:nvPr/>
        </p:nvSpPr>
        <p:spPr>
          <a:xfrm>
            <a:off x="8115300" y="3605625"/>
            <a:ext cx="162000" cy="162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9"/>
                                        </p:tgtEl>
                                        <p:attrNameLst>
                                          <p:attrName>style.visibility</p:attrName>
                                        </p:attrNameLst>
                                      </p:cBhvr>
                                      <p:to>
                                        <p:strVal val="visible"/>
                                      </p:to>
                                    </p:set>
                                    <p:animEffect filter="fade" transition="in">
                                      <p:cBhvr>
                                        <p:cTn dur="1000"/>
                                        <p:tgtEl>
                                          <p:spTgt spid="21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03" name="Shape 2203"/>
        <p:cNvGrpSpPr/>
        <p:nvPr/>
      </p:nvGrpSpPr>
      <p:grpSpPr>
        <a:xfrm>
          <a:off x="0" y="0"/>
          <a:ext cx="0" cy="0"/>
          <a:chOff x="0" y="0"/>
          <a:chExt cx="0" cy="0"/>
        </a:xfrm>
      </p:grpSpPr>
      <p:grpSp>
        <p:nvGrpSpPr>
          <p:cNvPr id="2204" name="Google Shape;2204;p88"/>
          <p:cNvGrpSpPr/>
          <p:nvPr/>
        </p:nvGrpSpPr>
        <p:grpSpPr>
          <a:xfrm>
            <a:off x="1820484" y="313884"/>
            <a:ext cx="5503026" cy="4515734"/>
            <a:chOff x="1820484" y="313884"/>
            <a:chExt cx="5503026" cy="4515734"/>
          </a:xfrm>
        </p:grpSpPr>
        <p:grpSp>
          <p:nvGrpSpPr>
            <p:cNvPr id="2205" name="Google Shape;2205;p88"/>
            <p:cNvGrpSpPr/>
            <p:nvPr/>
          </p:nvGrpSpPr>
          <p:grpSpPr>
            <a:xfrm flipH="1">
              <a:off x="2280524" y="313884"/>
              <a:ext cx="5042987" cy="3878528"/>
              <a:chOff x="2362200" y="890550"/>
              <a:chExt cx="4371900" cy="3362400"/>
            </a:xfrm>
          </p:grpSpPr>
          <p:sp>
            <p:nvSpPr>
              <p:cNvPr id="2206" name="Google Shape;2206;p88"/>
              <p:cNvSpPr/>
              <p:nvPr/>
            </p:nvSpPr>
            <p:spPr>
              <a:xfrm>
                <a:off x="2362200" y="890550"/>
                <a:ext cx="43719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8"/>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8"/>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8"/>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8"/>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 name="Google Shape;2211;p88"/>
            <p:cNvGrpSpPr/>
            <p:nvPr/>
          </p:nvGrpSpPr>
          <p:grpSpPr>
            <a:xfrm flipH="1">
              <a:off x="2062182" y="632487"/>
              <a:ext cx="5042987" cy="3878528"/>
              <a:chOff x="2362200" y="890550"/>
              <a:chExt cx="4371900" cy="3362400"/>
            </a:xfrm>
          </p:grpSpPr>
          <p:sp>
            <p:nvSpPr>
              <p:cNvPr id="2212" name="Google Shape;2212;p88"/>
              <p:cNvSpPr/>
              <p:nvPr/>
            </p:nvSpPr>
            <p:spPr>
              <a:xfrm>
                <a:off x="2362200" y="890550"/>
                <a:ext cx="4371900" cy="3362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8"/>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8"/>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8"/>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8"/>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 name="Google Shape;2217;p88"/>
            <p:cNvGrpSpPr/>
            <p:nvPr/>
          </p:nvGrpSpPr>
          <p:grpSpPr>
            <a:xfrm flipH="1">
              <a:off x="1820484" y="951090"/>
              <a:ext cx="5042987" cy="3878528"/>
              <a:chOff x="2362200" y="890550"/>
              <a:chExt cx="4371900" cy="3362400"/>
            </a:xfrm>
          </p:grpSpPr>
          <p:sp>
            <p:nvSpPr>
              <p:cNvPr id="2218" name="Google Shape;2218;p88"/>
              <p:cNvSpPr/>
              <p:nvPr/>
            </p:nvSpPr>
            <p:spPr>
              <a:xfrm>
                <a:off x="2362200" y="890550"/>
                <a:ext cx="4371900" cy="3362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8"/>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8"/>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8"/>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8"/>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23" name="Google Shape;2223;p88"/>
          <p:cNvSpPr txBox="1"/>
          <p:nvPr>
            <p:ph type="title"/>
          </p:nvPr>
        </p:nvSpPr>
        <p:spPr>
          <a:xfrm>
            <a:off x="2651700" y="2887575"/>
            <a:ext cx="33834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PATIENT CARE</a:t>
            </a:r>
            <a:endParaRPr/>
          </a:p>
        </p:txBody>
      </p:sp>
      <p:sp>
        <p:nvSpPr>
          <p:cNvPr id="2224" name="Google Shape;2224;p88"/>
          <p:cNvSpPr txBox="1"/>
          <p:nvPr>
            <p:ph idx="1" type="subTitle"/>
          </p:nvPr>
        </p:nvSpPr>
        <p:spPr>
          <a:xfrm>
            <a:off x="3082500" y="3757950"/>
            <a:ext cx="2521800" cy="585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You can enter a subtitle here if you need it</a:t>
            </a:r>
            <a:endParaRPr/>
          </a:p>
        </p:txBody>
      </p:sp>
      <p:sp>
        <p:nvSpPr>
          <p:cNvPr id="2225" name="Google Shape;2225;p88"/>
          <p:cNvSpPr txBox="1"/>
          <p:nvPr>
            <p:ph idx="2" type="title"/>
          </p:nvPr>
        </p:nvSpPr>
        <p:spPr>
          <a:xfrm>
            <a:off x="2819400" y="1543500"/>
            <a:ext cx="3048000" cy="139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5"/>
                                        </p:tgtEl>
                                        <p:attrNameLst>
                                          <p:attrName>style.visibility</p:attrName>
                                        </p:attrNameLst>
                                      </p:cBhvr>
                                      <p:to>
                                        <p:strVal val="visible"/>
                                      </p:to>
                                    </p:set>
                                    <p:animEffect filter="fade" transition="in">
                                      <p:cBhvr>
                                        <p:cTn dur="1000"/>
                                        <p:tgtEl>
                                          <p:spTgt spid="2225"/>
                                        </p:tgtEl>
                                      </p:cBhvr>
                                    </p:animEffect>
                                  </p:childTnLst>
                                </p:cTn>
                              </p:par>
                              <p:par>
                                <p:cTn fill="hold" nodeType="withEffect" presetClass="entr" presetID="10" presetSubtype="0">
                                  <p:stCondLst>
                                    <p:cond delay="0"/>
                                  </p:stCondLst>
                                  <p:childTnLst>
                                    <p:set>
                                      <p:cBhvr>
                                        <p:cTn dur="1" fill="hold">
                                          <p:stCondLst>
                                            <p:cond delay="0"/>
                                          </p:stCondLst>
                                        </p:cTn>
                                        <p:tgtEl>
                                          <p:spTgt spid="2223"/>
                                        </p:tgtEl>
                                        <p:attrNameLst>
                                          <p:attrName>style.visibility</p:attrName>
                                        </p:attrNameLst>
                                      </p:cBhvr>
                                      <p:to>
                                        <p:strVal val="visible"/>
                                      </p:to>
                                    </p:set>
                                    <p:animEffect filter="fade" transition="in">
                                      <p:cBhvr>
                                        <p:cTn dur="1000"/>
                                        <p:tgtEl>
                                          <p:spTgt spid="22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29" name="Shape 2229"/>
        <p:cNvGrpSpPr/>
        <p:nvPr/>
      </p:nvGrpSpPr>
      <p:grpSpPr>
        <a:xfrm>
          <a:off x="0" y="0"/>
          <a:ext cx="0" cy="0"/>
          <a:chOff x="0" y="0"/>
          <a:chExt cx="0" cy="0"/>
        </a:xfrm>
      </p:grpSpPr>
      <p:sp>
        <p:nvSpPr>
          <p:cNvPr id="2230" name="Google Shape;2230;p89"/>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GRAPHS</a:t>
            </a:r>
            <a:endParaRPr/>
          </a:p>
        </p:txBody>
      </p:sp>
      <p:pic>
        <p:nvPicPr>
          <p:cNvPr id="2231" name="Google Shape;2231;p89" title="Gráfico">
            <a:hlinkClick r:id="rId3"/>
          </p:cNvPr>
          <p:cNvPicPr preferRelativeResize="0"/>
          <p:nvPr/>
        </p:nvPicPr>
        <p:blipFill>
          <a:blip r:embed="rId4">
            <a:alphaModFix/>
          </a:blip>
          <a:stretch>
            <a:fillRect/>
          </a:stretch>
        </p:blipFill>
        <p:spPr>
          <a:xfrm>
            <a:off x="2205838" y="1368475"/>
            <a:ext cx="4732326" cy="2926149"/>
          </a:xfrm>
          <a:prstGeom prst="rect">
            <a:avLst/>
          </a:prstGeom>
          <a:noFill/>
          <a:ln>
            <a:noFill/>
          </a:ln>
        </p:spPr>
      </p:pic>
      <p:sp>
        <p:nvSpPr>
          <p:cNvPr id="2232" name="Google Shape;2232;p89"/>
          <p:cNvSpPr txBox="1"/>
          <p:nvPr/>
        </p:nvSpPr>
        <p:spPr>
          <a:xfrm>
            <a:off x="932679" y="1635744"/>
            <a:ext cx="21489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233" name="Google Shape;2233;p89"/>
          <p:cNvSpPr txBox="1"/>
          <p:nvPr/>
        </p:nvSpPr>
        <p:spPr>
          <a:xfrm>
            <a:off x="932679" y="2007144"/>
            <a:ext cx="2148900" cy="79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Mercury is the closest planet to the Sun and the smallest one</a:t>
            </a:r>
            <a:endParaRPr>
              <a:solidFill>
                <a:schemeClr val="dk2"/>
              </a:solidFill>
              <a:latin typeface="Montserrat"/>
              <a:ea typeface="Montserrat"/>
              <a:cs typeface="Montserrat"/>
              <a:sym typeface="Montserrat"/>
            </a:endParaRPr>
          </a:p>
        </p:txBody>
      </p:sp>
      <p:sp>
        <p:nvSpPr>
          <p:cNvPr id="2234" name="Google Shape;2234;p89"/>
          <p:cNvSpPr txBox="1"/>
          <p:nvPr/>
        </p:nvSpPr>
        <p:spPr>
          <a:xfrm>
            <a:off x="932679" y="2874144"/>
            <a:ext cx="21489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235" name="Google Shape;2235;p89"/>
          <p:cNvSpPr txBox="1"/>
          <p:nvPr/>
        </p:nvSpPr>
        <p:spPr>
          <a:xfrm>
            <a:off x="932679" y="3245544"/>
            <a:ext cx="2148900" cy="79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Venus has a beautiful name and is the second planet</a:t>
            </a:r>
            <a:endParaRPr>
              <a:solidFill>
                <a:schemeClr val="dk2"/>
              </a:solidFill>
              <a:latin typeface="Montserrat"/>
              <a:ea typeface="Montserrat"/>
              <a:cs typeface="Montserrat"/>
              <a:sym typeface="Montserrat"/>
            </a:endParaRPr>
          </a:p>
        </p:txBody>
      </p:sp>
      <p:sp>
        <p:nvSpPr>
          <p:cNvPr id="2236" name="Google Shape;2236;p89"/>
          <p:cNvSpPr/>
          <p:nvPr/>
        </p:nvSpPr>
        <p:spPr>
          <a:xfrm>
            <a:off x="714300" y="1784044"/>
            <a:ext cx="162000" cy="162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9"/>
          <p:cNvSpPr/>
          <p:nvPr/>
        </p:nvSpPr>
        <p:spPr>
          <a:xfrm>
            <a:off x="714300" y="3022444"/>
            <a:ext cx="162000" cy="162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9"/>
          <p:cNvSpPr txBox="1"/>
          <p:nvPr/>
        </p:nvSpPr>
        <p:spPr>
          <a:xfrm>
            <a:off x="6063496" y="1635744"/>
            <a:ext cx="21489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239" name="Google Shape;2239;p89"/>
          <p:cNvSpPr txBox="1"/>
          <p:nvPr/>
        </p:nvSpPr>
        <p:spPr>
          <a:xfrm>
            <a:off x="6063496" y="2007144"/>
            <a:ext cx="2148900" cy="79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Despite being red, Mars is actually a cold place full of iron oxide</a:t>
            </a:r>
            <a:endParaRPr>
              <a:solidFill>
                <a:schemeClr val="dk2"/>
              </a:solidFill>
              <a:latin typeface="Montserrat"/>
              <a:ea typeface="Montserrat"/>
              <a:cs typeface="Montserrat"/>
              <a:sym typeface="Montserrat"/>
            </a:endParaRPr>
          </a:p>
        </p:txBody>
      </p:sp>
      <p:sp>
        <p:nvSpPr>
          <p:cNvPr id="2240" name="Google Shape;2240;p89"/>
          <p:cNvSpPr/>
          <p:nvPr/>
        </p:nvSpPr>
        <p:spPr>
          <a:xfrm>
            <a:off x="8268775" y="1784044"/>
            <a:ext cx="162000" cy="162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9"/>
          <p:cNvSpPr txBox="1"/>
          <p:nvPr/>
        </p:nvSpPr>
        <p:spPr>
          <a:xfrm>
            <a:off x="6063496" y="2874144"/>
            <a:ext cx="21489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2242" name="Google Shape;2242;p89"/>
          <p:cNvSpPr txBox="1"/>
          <p:nvPr/>
        </p:nvSpPr>
        <p:spPr>
          <a:xfrm>
            <a:off x="6063496" y="3245544"/>
            <a:ext cx="2148900" cy="79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Saturn has several rings. It's composed mostly of hydrogen</a:t>
            </a:r>
            <a:endParaRPr>
              <a:solidFill>
                <a:schemeClr val="dk2"/>
              </a:solidFill>
              <a:latin typeface="Montserrat"/>
              <a:ea typeface="Montserrat"/>
              <a:cs typeface="Montserrat"/>
              <a:sym typeface="Montserrat"/>
            </a:endParaRPr>
          </a:p>
        </p:txBody>
      </p:sp>
      <p:sp>
        <p:nvSpPr>
          <p:cNvPr id="2243" name="Google Shape;2243;p89"/>
          <p:cNvSpPr/>
          <p:nvPr/>
        </p:nvSpPr>
        <p:spPr>
          <a:xfrm>
            <a:off x="8268775" y="3022444"/>
            <a:ext cx="162000" cy="162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9"/>
          <p:cNvSpPr txBox="1"/>
          <p:nvPr/>
        </p:nvSpPr>
        <p:spPr>
          <a:xfrm>
            <a:off x="714300" y="4345950"/>
            <a:ext cx="77154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2"/>
                </a:solidFill>
                <a:latin typeface="Montserrat"/>
                <a:ea typeface="Montserrat"/>
                <a:cs typeface="Montserrat"/>
                <a:sym typeface="Montserrat"/>
              </a:rPr>
              <a:t>Follow the link in the graph to modify its data and then paste the new one here. </a:t>
            </a:r>
            <a:r>
              <a:rPr b="1" lang="en" sz="1000">
                <a:solidFill>
                  <a:schemeClr val="dk2"/>
                </a:solidFill>
                <a:uFill>
                  <a:noFill/>
                </a:uFill>
                <a:latin typeface="Montserrat"/>
                <a:ea typeface="Montserrat"/>
                <a:cs typeface="Montserrat"/>
                <a:sym typeface="Montserrat"/>
                <a:hlinkClick r:id="rId5">
                  <a:extLst>
                    <a:ext uri="{A12FA001-AC4F-418D-AE19-62706E023703}">
                      <ahyp:hlinkClr val="tx"/>
                    </a:ext>
                  </a:extLst>
                </a:hlinkClick>
              </a:rPr>
              <a:t>For more info, click here</a:t>
            </a:r>
            <a:endParaRPr b="1" sz="1000">
              <a:solidFill>
                <a:schemeClr val="dk2"/>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231"/>
                                        </p:tgtEl>
                                        <p:attrNameLst>
                                          <p:attrName>style.visibility</p:attrName>
                                        </p:attrNameLst>
                                      </p:cBhvr>
                                      <p:to>
                                        <p:strVal val="visible"/>
                                      </p:to>
                                    </p:set>
                                    <p:anim calcmode="lin" valueType="num">
                                      <p:cBhvr additive="base">
                                        <p:cTn dur="1000"/>
                                        <p:tgtEl>
                                          <p:spTgt spid="223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48" name="Shape 2248"/>
        <p:cNvGrpSpPr/>
        <p:nvPr/>
      </p:nvGrpSpPr>
      <p:grpSpPr>
        <a:xfrm>
          <a:off x="0" y="0"/>
          <a:ext cx="0" cy="0"/>
          <a:chOff x="0" y="0"/>
          <a:chExt cx="0" cy="0"/>
        </a:xfrm>
      </p:grpSpPr>
      <p:sp>
        <p:nvSpPr>
          <p:cNvPr id="2249" name="Google Shape;2249;p90"/>
          <p:cNvSpPr/>
          <p:nvPr/>
        </p:nvSpPr>
        <p:spPr>
          <a:xfrm>
            <a:off x="992913" y="16668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90"/>
          <p:cNvSpPr/>
          <p:nvPr/>
        </p:nvSpPr>
        <p:spPr>
          <a:xfrm>
            <a:off x="5102913" y="16668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90"/>
          <p:cNvSpPr/>
          <p:nvPr/>
        </p:nvSpPr>
        <p:spPr>
          <a:xfrm>
            <a:off x="992913" y="32384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90"/>
          <p:cNvSpPr/>
          <p:nvPr/>
        </p:nvSpPr>
        <p:spPr>
          <a:xfrm>
            <a:off x="5102913" y="32384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90"/>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SERVICES</a:t>
            </a:r>
            <a:endParaRPr/>
          </a:p>
        </p:txBody>
      </p:sp>
      <p:sp>
        <p:nvSpPr>
          <p:cNvPr id="2254" name="Google Shape;2254;p90"/>
          <p:cNvSpPr txBox="1"/>
          <p:nvPr>
            <p:ph idx="2" type="title"/>
          </p:nvPr>
        </p:nvSpPr>
        <p:spPr>
          <a:xfrm>
            <a:off x="1764375" y="1536850"/>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255" name="Google Shape;2255;p90"/>
          <p:cNvSpPr txBox="1"/>
          <p:nvPr>
            <p:ph idx="1" type="subTitle"/>
          </p:nvPr>
        </p:nvSpPr>
        <p:spPr>
          <a:xfrm>
            <a:off x="1764375" y="1933575"/>
            <a:ext cx="2276700" cy="529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Mercury is the closest planet to the Sun and the smallest one</a:t>
            </a:r>
            <a:endParaRPr/>
          </a:p>
        </p:txBody>
      </p:sp>
      <p:sp>
        <p:nvSpPr>
          <p:cNvPr id="2256" name="Google Shape;2256;p90"/>
          <p:cNvSpPr txBox="1"/>
          <p:nvPr>
            <p:ph idx="3" type="title"/>
          </p:nvPr>
        </p:nvSpPr>
        <p:spPr>
          <a:xfrm>
            <a:off x="1764375" y="2652975"/>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257" name="Google Shape;2257;p90"/>
          <p:cNvSpPr txBox="1"/>
          <p:nvPr>
            <p:ph idx="4" type="subTitle"/>
          </p:nvPr>
        </p:nvSpPr>
        <p:spPr>
          <a:xfrm>
            <a:off x="1764375" y="3049700"/>
            <a:ext cx="2276700" cy="529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Venus has a beautiful name and is the second planet from the Sun</a:t>
            </a:r>
            <a:endParaRPr/>
          </a:p>
        </p:txBody>
      </p:sp>
      <p:sp>
        <p:nvSpPr>
          <p:cNvPr id="2258" name="Google Shape;2258;p90"/>
          <p:cNvSpPr txBox="1"/>
          <p:nvPr>
            <p:ph idx="5" type="title"/>
          </p:nvPr>
        </p:nvSpPr>
        <p:spPr>
          <a:xfrm>
            <a:off x="5874375" y="1536850"/>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259" name="Google Shape;2259;p90"/>
          <p:cNvSpPr txBox="1"/>
          <p:nvPr>
            <p:ph idx="6" type="subTitle"/>
          </p:nvPr>
        </p:nvSpPr>
        <p:spPr>
          <a:xfrm>
            <a:off x="5874375" y="1933575"/>
            <a:ext cx="2276700" cy="529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Despite being red, Mars is actually a cold place. It's full of iron oxide dust</a:t>
            </a:r>
            <a:endParaRPr/>
          </a:p>
        </p:txBody>
      </p:sp>
      <p:sp>
        <p:nvSpPr>
          <p:cNvPr id="2260" name="Google Shape;2260;p90"/>
          <p:cNvSpPr txBox="1"/>
          <p:nvPr>
            <p:ph idx="7" type="title"/>
          </p:nvPr>
        </p:nvSpPr>
        <p:spPr>
          <a:xfrm>
            <a:off x="5874375" y="2652975"/>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261" name="Google Shape;2261;p90"/>
          <p:cNvSpPr txBox="1"/>
          <p:nvPr>
            <p:ph idx="8" type="subTitle"/>
          </p:nvPr>
        </p:nvSpPr>
        <p:spPr>
          <a:xfrm>
            <a:off x="5874375" y="3049700"/>
            <a:ext cx="2276700" cy="529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Neptune is the farthest planet from the Sun. It's also the fourth-largest</a:t>
            </a:r>
            <a:endParaRPr/>
          </a:p>
        </p:txBody>
      </p:sp>
      <p:grpSp>
        <p:nvGrpSpPr>
          <p:cNvPr id="2262" name="Google Shape;2262;p90"/>
          <p:cNvGrpSpPr/>
          <p:nvPr/>
        </p:nvGrpSpPr>
        <p:grpSpPr>
          <a:xfrm>
            <a:off x="1156669" y="1809524"/>
            <a:ext cx="310602" cy="352803"/>
            <a:chOff x="-28069875" y="3175300"/>
            <a:chExt cx="260725" cy="296150"/>
          </a:xfrm>
        </p:grpSpPr>
        <p:sp>
          <p:nvSpPr>
            <p:cNvPr id="2263" name="Google Shape;2263;p90"/>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90"/>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90"/>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90"/>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90"/>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90"/>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90"/>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90"/>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90"/>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 name="Google Shape;2272;p90"/>
          <p:cNvGrpSpPr/>
          <p:nvPr/>
        </p:nvGrpSpPr>
        <p:grpSpPr>
          <a:xfrm>
            <a:off x="5272312" y="3381611"/>
            <a:ext cx="299344" cy="351880"/>
            <a:chOff x="-27691025" y="3175300"/>
            <a:chExt cx="251275" cy="295375"/>
          </a:xfrm>
        </p:grpSpPr>
        <p:sp>
          <p:nvSpPr>
            <p:cNvPr id="2273" name="Google Shape;2273;p90"/>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90"/>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90"/>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90"/>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7" name="Google Shape;2277;p90"/>
          <p:cNvGrpSpPr/>
          <p:nvPr/>
        </p:nvGrpSpPr>
        <p:grpSpPr>
          <a:xfrm>
            <a:off x="5244618" y="1809524"/>
            <a:ext cx="354710" cy="352803"/>
            <a:chOff x="-27351575" y="3175300"/>
            <a:chExt cx="297750" cy="296150"/>
          </a:xfrm>
        </p:grpSpPr>
        <p:sp>
          <p:nvSpPr>
            <p:cNvPr id="2278" name="Google Shape;2278;p90"/>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90"/>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90"/>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90"/>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2" name="Google Shape;2282;p90"/>
          <p:cNvGrpSpPr/>
          <p:nvPr/>
        </p:nvGrpSpPr>
        <p:grpSpPr>
          <a:xfrm>
            <a:off x="1135561" y="3391452"/>
            <a:ext cx="352833" cy="332194"/>
            <a:chOff x="-23615075" y="3906200"/>
            <a:chExt cx="296175" cy="278850"/>
          </a:xfrm>
        </p:grpSpPr>
        <p:sp>
          <p:nvSpPr>
            <p:cNvPr id="2283" name="Google Shape;2283;p90"/>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90"/>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90"/>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9"/>
                                        </p:tgtEl>
                                        <p:attrNameLst>
                                          <p:attrName>style.visibility</p:attrName>
                                        </p:attrNameLst>
                                      </p:cBhvr>
                                      <p:to>
                                        <p:strVal val="visible"/>
                                      </p:to>
                                    </p:set>
                                    <p:animEffect filter="fade" transition="in">
                                      <p:cBhvr>
                                        <p:cTn dur="1000"/>
                                        <p:tgtEl>
                                          <p:spTgt spid="2249"/>
                                        </p:tgtEl>
                                      </p:cBhvr>
                                    </p:animEffect>
                                  </p:childTnLst>
                                </p:cTn>
                              </p:par>
                              <p:par>
                                <p:cTn fill="hold" nodeType="withEffect" presetClass="entr" presetID="10" presetSubtype="0">
                                  <p:stCondLst>
                                    <p:cond delay="0"/>
                                  </p:stCondLst>
                                  <p:childTnLst>
                                    <p:set>
                                      <p:cBhvr>
                                        <p:cTn dur="1" fill="hold">
                                          <p:stCondLst>
                                            <p:cond delay="0"/>
                                          </p:stCondLst>
                                        </p:cTn>
                                        <p:tgtEl>
                                          <p:spTgt spid="2251"/>
                                        </p:tgtEl>
                                        <p:attrNameLst>
                                          <p:attrName>style.visibility</p:attrName>
                                        </p:attrNameLst>
                                      </p:cBhvr>
                                      <p:to>
                                        <p:strVal val="visible"/>
                                      </p:to>
                                    </p:set>
                                    <p:animEffect filter="fade" transition="in">
                                      <p:cBhvr>
                                        <p:cTn dur="1000"/>
                                        <p:tgtEl>
                                          <p:spTgt spid="2251"/>
                                        </p:tgtEl>
                                      </p:cBhvr>
                                    </p:animEffect>
                                  </p:childTnLst>
                                </p:cTn>
                              </p:par>
                              <p:par>
                                <p:cTn fill="hold" nodeType="withEffect" presetClass="entr" presetID="10" presetSubtype="0">
                                  <p:stCondLst>
                                    <p:cond delay="0"/>
                                  </p:stCondLst>
                                  <p:childTnLst>
                                    <p:set>
                                      <p:cBhvr>
                                        <p:cTn dur="1" fill="hold">
                                          <p:stCondLst>
                                            <p:cond delay="0"/>
                                          </p:stCondLst>
                                        </p:cTn>
                                        <p:tgtEl>
                                          <p:spTgt spid="2262"/>
                                        </p:tgtEl>
                                        <p:attrNameLst>
                                          <p:attrName>style.visibility</p:attrName>
                                        </p:attrNameLst>
                                      </p:cBhvr>
                                      <p:to>
                                        <p:strVal val="visible"/>
                                      </p:to>
                                    </p:set>
                                    <p:animEffect filter="fade" transition="in">
                                      <p:cBhvr>
                                        <p:cTn dur="1000"/>
                                        <p:tgtEl>
                                          <p:spTgt spid="2262"/>
                                        </p:tgtEl>
                                      </p:cBhvr>
                                    </p:animEffect>
                                  </p:childTnLst>
                                </p:cTn>
                              </p:par>
                              <p:par>
                                <p:cTn fill="hold" nodeType="withEffect" presetClass="entr" presetID="10" presetSubtype="0">
                                  <p:stCondLst>
                                    <p:cond delay="0"/>
                                  </p:stCondLst>
                                  <p:childTnLst>
                                    <p:set>
                                      <p:cBhvr>
                                        <p:cTn dur="1" fill="hold">
                                          <p:stCondLst>
                                            <p:cond delay="0"/>
                                          </p:stCondLst>
                                        </p:cTn>
                                        <p:tgtEl>
                                          <p:spTgt spid="2282"/>
                                        </p:tgtEl>
                                        <p:attrNameLst>
                                          <p:attrName>style.visibility</p:attrName>
                                        </p:attrNameLst>
                                      </p:cBhvr>
                                      <p:to>
                                        <p:strVal val="visible"/>
                                      </p:to>
                                    </p:set>
                                    <p:animEffect filter="fade" transition="in">
                                      <p:cBhvr>
                                        <p:cTn dur="1000"/>
                                        <p:tgtEl>
                                          <p:spTgt spid="2282"/>
                                        </p:tgtEl>
                                      </p:cBhvr>
                                    </p:animEffect>
                                  </p:childTnLst>
                                </p:cTn>
                              </p:par>
                              <p:par>
                                <p:cTn fill="hold" nodeType="withEffect" presetClass="entr" presetID="10" presetSubtype="0">
                                  <p:stCondLst>
                                    <p:cond delay="0"/>
                                  </p:stCondLst>
                                  <p:childTnLst>
                                    <p:set>
                                      <p:cBhvr>
                                        <p:cTn dur="1" fill="hold">
                                          <p:stCondLst>
                                            <p:cond delay="0"/>
                                          </p:stCondLst>
                                        </p:cTn>
                                        <p:tgtEl>
                                          <p:spTgt spid="2250"/>
                                        </p:tgtEl>
                                        <p:attrNameLst>
                                          <p:attrName>style.visibility</p:attrName>
                                        </p:attrNameLst>
                                      </p:cBhvr>
                                      <p:to>
                                        <p:strVal val="visible"/>
                                      </p:to>
                                    </p:set>
                                    <p:animEffect filter="fade" transition="in">
                                      <p:cBhvr>
                                        <p:cTn dur="1000"/>
                                        <p:tgtEl>
                                          <p:spTgt spid="2250"/>
                                        </p:tgtEl>
                                      </p:cBhvr>
                                    </p:animEffect>
                                  </p:childTnLst>
                                </p:cTn>
                              </p:par>
                              <p:par>
                                <p:cTn fill="hold" nodeType="withEffect" presetClass="entr" presetID="10" presetSubtype="0">
                                  <p:stCondLst>
                                    <p:cond delay="0"/>
                                  </p:stCondLst>
                                  <p:childTnLst>
                                    <p:set>
                                      <p:cBhvr>
                                        <p:cTn dur="1" fill="hold">
                                          <p:stCondLst>
                                            <p:cond delay="0"/>
                                          </p:stCondLst>
                                        </p:cTn>
                                        <p:tgtEl>
                                          <p:spTgt spid="2252"/>
                                        </p:tgtEl>
                                        <p:attrNameLst>
                                          <p:attrName>style.visibility</p:attrName>
                                        </p:attrNameLst>
                                      </p:cBhvr>
                                      <p:to>
                                        <p:strVal val="visible"/>
                                      </p:to>
                                    </p:set>
                                    <p:animEffect filter="fade" transition="in">
                                      <p:cBhvr>
                                        <p:cTn dur="1000"/>
                                        <p:tgtEl>
                                          <p:spTgt spid="2252"/>
                                        </p:tgtEl>
                                      </p:cBhvr>
                                    </p:animEffect>
                                  </p:childTnLst>
                                </p:cTn>
                              </p:par>
                              <p:par>
                                <p:cTn fill="hold" nodeType="withEffect" presetClass="entr" presetID="10" presetSubtype="0">
                                  <p:stCondLst>
                                    <p:cond delay="0"/>
                                  </p:stCondLst>
                                  <p:childTnLst>
                                    <p:set>
                                      <p:cBhvr>
                                        <p:cTn dur="1" fill="hold">
                                          <p:stCondLst>
                                            <p:cond delay="0"/>
                                          </p:stCondLst>
                                        </p:cTn>
                                        <p:tgtEl>
                                          <p:spTgt spid="2272"/>
                                        </p:tgtEl>
                                        <p:attrNameLst>
                                          <p:attrName>style.visibility</p:attrName>
                                        </p:attrNameLst>
                                      </p:cBhvr>
                                      <p:to>
                                        <p:strVal val="visible"/>
                                      </p:to>
                                    </p:set>
                                    <p:animEffect filter="fade" transition="in">
                                      <p:cBhvr>
                                        <p:cTn dur="1000"/>
                                        <p:tgtEl>
                                          <p:spTgt spid="2272"/>
                                        </p:tgtEl>
                                      </p:cBhvr>
                                    </p:animEffect>
                                  </p:childTnLst>
                                </p:cTn>
                              </p:par>
                              <p:par>
                                <p:cTn fill="hold" nodeType="withEffect" presetClass="entr" presetID="10" presetSubtype="0">
                                  <p:stCondLst>
                                    <p:cond delay="0"/>
                                  </p:stCondLst>
                                  <p:childTnLst>
                                    <p:set>
                                      <p:cBhvr>
                                        <p:cTn dur="1" fill="hold">
                                          <p:stCondLst>
                                            <p:cond delay="0"/>
                                          </p:stCondLst>
                                        </p:cTn>
                                        <p:tgtEl>
                                          <p:spTgt spid="2277"/>
                                        </p:tgtEl>
                                        <p:attrNameLst>
                                          <p:attrName>style.visibility</p:attrName>
                                        </p:attrNameLst>
                                      </p:cBhvr>
                                      <p:to>
                                        <p:strVal val="visible"/>
                                      </p:to>
                                    </p:set>
                                    <p:animEffect filter="fade" transition="in">
                                      <p:cBhvr>
                                        <p:cTn dur="1000"/>
                                        <p:tgtEl>
                                          <p:spTgt spid="22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89" name="Shape 2289"/>
        <p:cNvGrpSpPr/>
        <p:nvPr/>
      </p:nvGrpSpPr>
      <p:grpSpPr>
        <a:xfrm>
          <a:off x="0" y="0"/>
          <a:ext cx="0" cy="0"/>
          <a:chOff x="0" y="0"/>
          <a:chExt cx="0" cy="0"/>
        </a:xfrm>
      </p:grpSpPr>
      <p:sp>
        <p:nvSpPr>
          <p:cNvPr id="2290" name="Google Shape;2290;p91"/>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lata"/>
                <a:ea typeface="Alata"/>
                <a:cs typeface="Alata"/>
                <a:sym typeface="Alata"/>
              </a:rPr>
              <a:t>OUR SERVICES</a:t>
            </a:r>
            <a:endParaRPr>
              <a:latin typeface="Alata"/>
              <a:ea typeface="Alata"/>
              <a:cs typeface="Alata"/>
              <a:sym typeface="Alata"/>
            </a:endParaRPr>
          </a:p>
        </p:txBody>
      </p:sp>
      <p:sp>
        <p:nvSpPr>
          <p:cNvPr id="2291" name="Google Shape;2291;p91"/>
          <p:cNvSpPr txBox="1"/>
          <p:nvPr>
            <p:ph idx="2" type="title"/>
          </p:nvPr>
        </p:nvSpPr>
        <p:spPr>
          <a:xfrm>
            <a:off x="706525" y="1632805"/>
            <a:ext cx="15921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292" name="Google Shape;2292;p91"/>
          <p:cNvSpPr txBox="1"/>
          <p:nvPr>
            <p:ph idx="3" type="title"/>
          </p:nvPr>
        </p:nvSpPr>
        <p:spPr>
          <a:xfrm>
            <a:off x="706525" y="2383305"/>
            <a:ext cx="15921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293" name="Google Shape;2293;p91"/>
          <p:cNvSpPr txBox="1"/>
          <p:nvPr>
            <p:ph idx="4" type="subTitle"/>
          </p:nvPr>
        </p:nvSpPr>
        <p:spPr>
          <a:xfrm>
            <a:off x="708450" y="2752960"/>
            <a:ext cx="3492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Venus has extremely high temperatures</a:t>
            </a:r>
            <a:endParaRPr/>
          </a:p>
        </p:txBody>
      </p:sp>
      <p:sp>
        <p:nvSpPr>
          <p:cNvPr id="2294" name="Google Shape;2294;p91"/>
          <p:cNvSpPr txBox="1"/>
          <p:nvPr>
            <p:ph idx="6" type="subTitle"/>
          </p:nvPr>
        </p:nvSpPr>
        <p:spPr>
          <a:xfrm>
            <a:off x="4559069" y="2002460"/>
            <a:ext cx="3537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Jupiter is the biggest planet of them all</a:t>
            </a:r>
            <a:endParaRPr/>
          </a:p>
        </p:txBody>
      </p:sp>
      <p:sp>
        <p:nvSpPr>
          <p:cNvPr id="2295" name="Google Shape;2295;p91"/>
          <p:cNvSpPr txBox="1"/>
          <p:nvPr>
            <p:ph idx="7" type="title"/>
          </p:nvPr>
        </p:nvSpPr>
        <p:spPr>
          <a:xfrm>
            <a:off x="4557279" y="2383305"/>
            <a:ext cx="15921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296" name="Google Shape;2296;p91"/>
          <p:cNvSpPr txBox="1"/>
          <p:nvPr>
            <p:ph idx="8" type="subTitle"/>
          </p:nvPr>
        </p:nvSpPr>
        <p:spPr>
          <a:xfrm>
            <a:off x="4559069" y="2752960"/>
            <a:ext cx="3537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Saturn is mostly </a:t>
            </a:r>
            <a:r>
              <a:rPr lang="en"/>
              <a:t>composed of hydrogen </a:t>
            </a:r>
            <a:endParaRPr/>
          </a:p>
        </p:txBody>
      </p:sp>
      <p:sp>
        <p:nvSpPr>
          <p:cNvPr id="2297" name="Google Shape;2297;p91"/>
          <p:cNvSpPr txBox="1"/>
          <p:nvPr>
            <p:ph idx="1" type="subTitle"/>
          </p:nvPr>
        </p:nvSpPr>
        <p:spPr>
          <a:xfrm>
            <a:off x="708450" y="2002460"/>
            <a:ext cx="3492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Mercury is </a:t>
            </a:r>
            <a:r>
              <a:rPr lang="en"/>
              <a:t>the closest planet to the Sun</a:t>
            </a:r>
            <a:endParaRPr/>
          </a:p>
        </p:txBody>
      </p:sp>
      <p:sp>
        <p:nvSpPr>
          <p:cNvPr id="2298" name="Google Shape;2298;p91"/>
          <p:cNvSpPr txBox="1"/>
          <p:nvPr>
            <p:ph idx="5" type="title"/>
          </p:nvPr>
        </p:nvSpPr>
        <p:spPr>
          <a:xfrm>
            <a:off x="4557279" y="1632805"/>
            <a:ext cx="15921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299" name="Google Shape;2299;p91"/>
          <p:cNvSpPr txBox="1"/>
          <p:nvPr>
            <p:ph idx="9" type="title"/>
          </p:nvPr>
        </p:nvSpPr>
        <p:spPr>
          <a:xfrm>
            <a:off x="706525" y="3884305"/>
            <a:ext cx="15921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300" name="Google Shape;2300;p91"/>
          <p:cNvSpPr txBox="1"/>
          <p:nvPr>
            <p:ph idx="13" type="subTitle"/>
          </p:nvPr>
        </p:nvSpPr>
        <p:spPr>
          <a:xfrm>
            <a:off x="708450" y="4253960"/>
            <a:ext cx="3492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Neptune is a very far-away planet</a:t>
            </a:r>
            <a:endParaRPr/>
          </a:p>
        </p:txBody>
      </p:sp>
      <p:sp>
        <p:nvSpPr>
          <p:cNvPr id="2301" name="Google Shape;2301;p91"/>
          <p:cNvSpPr txBox="1"/>
          <p:nvPr>
            <p:ph idx="14" type="title"/>
          </p:nvPr>
        </p:nvSpPr>
        <p:spPr>
          <a:xfrm>
            <a:off x="4557279" y="3884305"/>
            <a:ext cx="15921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2302" name="Google Shape;2302;p91"/>
          <p:cNvSpPr txBox="1"/>
          <p:nvPr>
            <p:ph idx="15" type="subTitle"/>
          </p:nvPr>
        </p:nvSpPr>
        <p:spPr>
          <a:xfrm>
            <a:off x="4559069" y="4253960"/>
            <a:ext cx="3537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where we all live on</a:t>
            </a:r>
            <a:endParaRPr/>
          </a:p>
        </p:txBody>
      </p:sp>
      <p:sp>
        <p:nvSpPr>
          <p:cNvPr id="2303" name="Google Shape;2303;p91"/>
          <p:cNvSpPr txBox="1"/>
          <p:nvPr>
            <p:ph idx="16" type="title"/>
          </p:nvPr>
        </p:nvSpPr>
        <p:spPr>
          <a:xfrm>
            <a:off x="706525" y="3133805"/>
            <a:ext cx="15921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304" name="Google Shape;2304;p91"/>
          <p:cNvSpPr txBox="1"/>
          <p:nvPr>
            <p:ph idx="17" type="subTitle"/>
          </p:nvPr>
        </p:nvSpPr>
        <p:spPr>
          <a:xfrm>
            <a:off x="708450" y="3503460"/>
            <a:ext cx="3492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Mars is actually a very cold place</a:t>
            </a:r>
            <a:endParaRPr/>
          </a:p>
        </p:txBody>
      </p:sp>
      <p:sp>
        <p:nvSpPr>
          <p:cNvPr id="2305" name="Google Shape;2305;p91"/>
          <p:cNvSpPr txBox="1"/>
          <p:nvPr>
            <p:ph idx="18" type="title"/>
          </p:nvPr>
        </p:nvSpPr>
        <p:spPr>
          <a:xfrm>
            <a:off x="4557279" y="3133805"/>
            <a:ext cx="15921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PLUTO</a:t>
            </a:r>
            <a:endParaRPr/>
          </a:p>
        </p:txBody>
      </p:sp>
      <p:sp>
        <p:nvSpPr>
          <p:cNvPr id="2306" name="Google Shape;2306;p91"/>
          <p:cNvSpPr txBox="1"/>
          <p:nvPr>
            <p:ph idx="19" type="subTitle"/>
          </p:nvPr>
        </p:nvSpPr>
        <p:spPr>
          <a:xfrm>
            <a:off x="4559069" y="3503460"/>
            <a:ext cx="3537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Pluto is now considered a dwarf planet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grpSp>
        <p:nvGrpSpPr>
          <p:cNvPr id="815" name="Google Shape;815;p56"/>
          <p:cNvGrpSpPr/>
          <p:nvPr/>
        </p:nvGrpSpPr>
        <p:grpSpPr>
          <a:xfrm>
            <a:off x="1247775" y="895350"/>
            <a:ext cx="3105300" cy="3362400"/>
            <a:chOff x="1247775" y="1009650"/>
            <a:chExt cx="3105300" cy="3362400"/>
          </a:xfrm>
        </p:grpSpPr>
        <p:sp>
          <p:nvSpPr>
            <p:cNvPr id="816" name="Google Shape;816;p56"/>
            <p:cNvSpPr/>
            <p:nvPr/>
          </p:nvSpPr>
          <p:spPr>
            <a:xfrm>
              <a:off x="1247775" y="1009650"/>
              <a:ext cx="31053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6"/>
            <p:cNvSpPr/>
            <p:nvPr/>
          </p:nvSpPr>
          <p:spPr>
            <a:xfrm>
              <a:off x="1304925" y="1228725"/>
              <a:ext cx="29796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4205829" y="10841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6"/>
            <p:cNvSpPr/>
            <p:nvPr/>
          </p:nvSpPr>
          <p:spPr>
            <a:xfrm>
              <a:off x="4078426" y="10841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6"/>
            <p:cNvSpPr/>
            <p:nvPr/>
          </p:nvSpPr>
          <p:spPr>
            <a:xfrm>
              <a:off x="3931180" y="10830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56"/>
          <p:cNvGrpSpPr/>
          <p:nvPr/>
        </p:nvGrpSpPr>
        <p:grpSpPr>
          <a:xfrm>
            <a:off x="4789075" y="895350"/>
            <a:ext cx="3105300" cy="3362400"/>
            <a:chOff x="1247775" y="1009650"/>
            <a:chExt cx="3105300" cy="3362400"/>
          </a:xfrm>
        </p:grpSpPr>
        <p:sp>
          <p:nvSpPr>
            <p:cNvPr id="822" name="Google Shape;822;p56"/>
            <p:cNvSpPr/>
            <p:nvPr/>
          </p:nvSpPr>
          <p:spPr>
            <a:xfrm>
              <a:off x="1247775" y="1009650"/>
              <a:ext cx="31053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6"/>
            <p:cNvSpPr/>
            <p:nvPr/>
          </p:nvSpPr>
          <p:spPr>
            <a:xfrm>
              <a:off x="1304925" y="1228725"/>
              <a:ext cx="29796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6"/>
            <p:cNvSpPr/>
            <p:nvPr/>
          </p:nvSpPr>
          <p:spPr>
            <a:xfrm>
              <a:off x="4205829" y="10841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6"/>
            <p:cNvSpPr/>
            <p:nvPr/>
          </p:nvSpPr>
          <p:spPr>
            <a:xfrm>
              <a:off x="4078426" y="10841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6"/>
            <p:cNvSpPr/>
            <p:nvPr/>
          </p:nvSpPr>
          <p:spPr>
            <a:xfrm>
              <a:off x="3931180" y="10830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 name="Google Shape;827;p56"/>
          <p:cNvSpPr/>
          <p:nvPr/>
        </p:nvSpPr>
        <p:spPr>
          <a:xfrm>
            <a:off x="2483213" y="1539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6"/>
          <p:cNvSpPr/>
          <p:nvPr/>
        </p:nvSpPr>
        <p:spPr>
          <a:xfrm>
            <a:off x="6022663" y="1539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6"/>
          <p:cNvSpPr txBox="1"/>
          <p:nvPr>
            <p:ph type="title"/>
          </p:nvPr>
        </p:nvSpPr>
        <p:spPr>
          <a:xfrm>
            <a:off x="5059982" y="2360375"/>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CHALLENGE</a:t>
            </a:r>
            <a:endParaRPr/>
          </a:p>
        </p:txBody>
      </p:sp>
      <p:grpSp>
        <p:nvGrpSpPr>
          <p:cNvPr id="830" name="Google Shape;830;p56"/>
          <p:cNvGrpSpPr/>
          <p:nvPr/>
        </p:nvGrpSpPr>
        <p:grpSpPr>
          <a:xfrm>
            <a:off x="2590729" y="1646663"/>
            <a:ext cx="423079" cy="424159"/>
            <a:chOff x="-1591550" y="3597475"/>
            <a:chExt cx="293825" cy="294575"/>
          </a:xfrm>
        </p:grpSpPr>
        <p:sp>
          <p:nvSpPr>
            <p:cNvPr id="831" name="Google Shape;831;p5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56"/>
          <p:cNvGrpSpPr/>
          <p:nvPr/>
        </p:nvGrpSpPr>
        <p:grpSpPr>
          <a:xfrm>
            <a:off x="6171279" y="1769285"/>
            <a:ext cx="340890" cy="178912"/>
            <a:chOff x="2084325" y="363300"/>
            <a:chExt cx="484150" cy="254100"/>
          </a:xfrm>
        </p:grpSpPr>
        <p:sp>
          <p:nvSpPr>
            <p:cNvPr id="835" name="Google Shape;835;p56"/>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 name="Google Shape;836;p56"/>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7" name="Google Shape;837;p56"/>
          <p:cNvSpPr txBox="1"/>
          <p:nvPr>
            <p:ph idx="2" type="subTitle"/>
          </p:nvPr>
        </p:nvSpPr>
        <p:spPr>
          <a:xfrm>
            <a:off x="5059976" y="3010950"/>
            <a:ext cx="25635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Healthcare professionals find it hard to keep up with the latest research.</a:t>
            </a:r>
            <a:endParaRPr/>
          </a:p>
        </p:txBody>
      </p:sp>
      <p:sp>
        <p:nvSpPr>
          <p:cNvPr id="838" name="Google Shape;838;p56"/>
          <p:cNvSpPr txBox="1"/>
          <p:nvPr>
            <p:ph idx="1" type="subTitle"/>
          </p:nvPr>
        </p:nvSpPr>
        <p:spPr>
          <a:xfrm>
            <a:off x="1518675" y="3010950"/>
            <a:ext cx="25635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There is a rapidly growing knowledge base in the healthcare field.</a:t>
            </a:r>
            <a:endParaRPr/>
          </a:p>
        </p:txBody>
      </p:sp>
      <p:sp>
        <p:nvSpPr>
          <p:cNvPr id="839" name="Google Shape;839;p56"/>
          <p:cNvSpPr txBox="1"/>
          <p:nvPr>
            <p:ph idx="3" type="title"/>
          </p:nvPr>
        </p:nvSpPr>
        <p:spPr>
          <a:xfrm>
            <a:off x="1518675" y="2360375"/>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CONTEXT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10" name="Shape 2310"/>
        <p:cNvGrpSpPr/>
        <p:nvPr/>
      </p:nvGrpSpPr>
      <p:grpSpPr>
        <a:xfrm>
          <a:off x="0" y="0"/>
          <a:ext cx="0" cy="0"/>
          <a:chOff x="0" y="0"/>
          <a:chExt cx="0" cy="0"/>
        </a:xfrm>
      </p:grpSpPr>
      <p:sp>
        <p:nvSpPr>
          <p:cNvPr id="2311" name="Google Shape;2311;p92"/>
          <p:cNvSpPr txBox="1"/>
          <p:nvPr>
            <p:ph type="title"/>
          </p:nvPr>
        </p:nvSpPr>
        <p:spPr>
          <a:xfrm>
            <a:off x="729137" y="1994050"/>
            <a:ext cx="15909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312" name="Google Shape;2312;p92"/>
          <p:cNvSpPr txBox="1"/>
          <p:nvPr>
            <p:ph idx="1" type="subTitle"/>
          </p:nvPr>
        </p:nvSpPr>
        <p:spPr>
          <a:xfrm>
            <a:off x="729156" y="3305175"/>
            <a:ext cx="1590900" cy="909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 and the smallest one</a:t>
            </a:r>
            <a:endParaRPr/>
          </a:p>
        </p:txBody>
      </p:sp>
      <p:sp>
        <p:nvSpPr>
          <p:cNvPr id="2313" name="Google Shape;2313;p92"/>
          <p:cNvSpPr txBox="1"/>
          <p:nvPr>
            <p:ph idx="2" type="title"/>
          </p:nvPr>
        </p:nvSpPr>
        <p:spPr>
          <a:xfrm>
            <a:off x="4788806" y="1994050"/>
            <a:ext cx="15909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314" name="Google Shape;2314;p92"/>
          <p:cNvSpPr txBox="1"/>
          <p:nvPr>
            <p:ph idx="3" type="subTitle"/>
          </p:nvPr>
        </p:nvSpPr>
        <p:spPr>
          <a:xfrm>
            <a:off x="4788801" y="3305175"/>
            <a:ext cx="1590900" cy="909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Mars is actually a cold place, not hot. It's full of iron oxide dust</a:t>
            </a:r>
            <a:endParaRPr/>
          </a:p>
        </p:txBody>
      </p:sp>
      <p:sp>
        <p:nvSpPr>
          <p:cNvPr id="2315" name="Google Shape;2315;p92"/>
          <p:cNvSpPr txBox="1"/>
          <p:nvPr>
            <p:ph idx="4" type="title"/>
          </p:nvPr>
        </p:nvSpPr>
        <p:spPr>
          <a:xfrm>
            <a:off x="2758990" y="1994050"/>
            <a:ext cx="15909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316" name="Google Shape;2316;p92"/>
          <p:cNvSpPr txBox="1"/>
          <p:nvPr>
            <p:ph idx="5" type="subTitle"/>
          </p:nvPr>
        </p:nvSpPr>
        <p:spPr>
          <a:xfrm>
            <a:off x="2758989" y="3305175"/>
            <a:ext cx="1590900" cy="90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a:t>
            </a:r>
            <a:endParaRPr/>
          </a:p>
          <a:p>
            <a:pPr indent="0" lvl="0" marL="0" rtl="0" algn="ctr">
              <a:spcBef>
                <a:spcPts val="0"/>
              </a:spcBef>
              <a:spcAft>
                <a:spcPts val="1200"/>
              </a:spcAft>
              <a:buNone/>
            </a:pPr>
            <a:r>
              <a:t/>
            </a:r>
            <a:endParaRPr/>
          </a:p>
        </p:txBody>
      </p:sp>
      <p:sp>
        <p:nvSpPr>
          <p:cNvPr id="2317" name="Google Shape;2317;p92"/>
          <p:cNvSpPr txBox="1"/>
          <p:nvPr>
            <p:ph idx="6" type="title"/>
          </p:nvPr>
        </p:nvSpPr>
        <p:spPr>
          <a:xfrm>
            <a:off x="6818660" y="1994050"/>
            <a:ext cx="15909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318" name="Google Shape;2318;p92"/>
          <p:cNvSpPr txBox="1"/>
          <p:nvPr>
            <p:ph idx="7" type="subTitle"/>
          </p:nvPr>
        </p:nvSpPr>
        <p:spPr>
          <a:xfrm>
            <a:off x="6818636" y="3305175"/>
            <a:ext cx="1590900" cy="90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a gas giant and  the farthest planet from the Sun </a:t>
            </a:r>
            <a:endParaRPr/>
          </a:p>
        </p:txBody>
      </p:sp>
      <p:sp>
        <p:nvSpPr>
          <p:cNvPr id="2319" name="Google Shape;2319;p92"/>
          <p:cNvSpPr txBox="1"/>
          <p:nvPr>
            <p:ph idx="8"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COLUMNS</a:t>
            </a:r>
            <a:endParaRPr/>
          </a:p>
        </p:txBody>
      </p:sp>
      <p:grpSp>
        <p:nvGrpSpPr>
          <p:cNvPr id="2320" name="Google Shape;2320;p92"/>
          <p:cNvGrpSpPr/>
          <p:nvPr/>
        </p:nvGrpSpPr>
        <p:grpSpPr>
          <a:xfrm>
            <a:off x="3206350" y="2571738"/>
            <a:ext cx="638100" cy="638100"/>
            <a:chOff x="3146888" y="2571738"/>
            <a:chExt cx="638100" cy="638100"/>
          </a:xfrm>
        </p:grpSpPr>
        <p:sp>
          <p:nvSpPr>
            <p:cNvPr id="2321" name="Google Shape;2321;p92"/>
            <p:cNvSpPr/>
            <p:nvPr/>
          </p:nvSpPr>
          <p:spPr>
            <a:xfrm>
              <a:off x="3146888" y="257173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2" name="Google Shape;2322;p92"/>
            <p:cNvGrpSpPr/>
            <p:nvPr/>
          </p:nvGrpSpPr>
          <p:grpSpPr>
            <a:xfrm>
              <a:off x="3267513" y="2693319"/>
              <a:ext cx="396848" cy="394937"/>
              <a:chOff x="4722598" y="4045352"/>
              <a:chExt cx="396848" cy="394937"/>
            </a:xfrm>
          </p:grpSpPr>
          <p:sp>
            <p:nvSpPr>
              <p:cNvPr id="2323" name="Google Shape;2323;p92"/>
              <p:cNvSpPr/>
              <p:nvPr/>
            </p:nvSpPr>
            <p:spPr>
              <a:xfrm>
                <a:off x="4960082" y="4101872"/>
                <a:ext cx="101697" cy="102462"/>
              </a:xfrm>
              <a:custGeom>
                <a:rect b="b" l="l" r="r" t="t"/>
                <a:pathLst>
                  <a:path extrusionOk="0" h="3216" w="3192">
                    <a:moveTo>
                      <a:pt x="572" y="1"/>
                    </a:moveTo>
                    <a:lnTo>
                      <a:pt x="1" y="596"/>
                    </a:lnTo>
                    <a:lnTo>
                      <a:pt x="2620" y="3216"/>
                    </a:lnTo>
                    <a:lnTo>
                      <a:pt x="3192" y="2620"/>
                    </a:lnTo>
                    <a:lnTo>
                      <a:pt x="5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92"/>
              <p:cNvSpPr/>
              <p:nvPr/>
            </p:nvSpPr>
            <p:spPr>
              <a:xfrm>
                <a:off x="4722598" y="4315079"/>
                <a:ext cx="126739" cy="125210"/>
              </a:xfrm>
              <a:custGeom>
                <a:rect b="b" l="l" r="r" t="t"/>
                <a:pathLst>
                  <a:path extrusionOk="0" h="3930" w="3978">
                    <a:moveTo>
                      <a:pt x="1620" y="0"/>
                    </a:moveTo>
                    <a:lnTo>
                      <a:pt x="1358" y="2096"/>
                    </a:lnTo>
                    <a:lnTo>
                      <a:pt x="144" y="3311"/>
                    </a:lnTo>
                    <a:cubicBezTo>
                      <a:pt x="1" y="3454"/>
                      <a:pt x="1" y="3692"/>
                      <a:pt x="144" y="3835"/>
                    </a:cubicBezTo>
                    <a:cubicBezTo>
                      <a:pt x="215" y="3906"/>
                      <a:pt x="310" y="3930"/>
                      <a:pt x="405" y="3930"/>
                    </a:cubicBezTo>
                    <a:cubicBezTo>
                      <a:pt x="477" y="3930"/>
                      <a:pt x="572" y="3906"/>
                      <a:pt x="644" y="3835"/>
                    </a:cubicBezTo>
                    <a:lnTo>
                      <a:pt x="1858" y="2620"/>
                    </a:lnTo>
                    <a:lnTo>
                      <a:pt x="3978" y="2358"/>
                    </a:lnTo>
                    <a:lnTo>
                      <a:pt x="16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92"/>
              <p:cNvSpPr/>
              <p:nvPr/>
            </p:nvSpPr>
            <p:spPr>
              <a:xfrm>
                <a:off x="4786349" y="4136790"/>
                <a:ext cx="240543" cy="241308"/>
              </a:xfrm>
              <a:custGeom>
                <a:rect b="b" l="l" r="r" t="t"/>
                <a:pathLst>
                  <a:path extrusionOk="0" h="7574" w="7550">
                    <a:moveTo>
                      <a:pt x="4930" y="0"/>
                    </a:moveTo>
                    <a:lnTo>
                      <a:pt x="4096" y="834"/>
                    </a:lnTo>
                    <a:lnTo>
                      <a:pt x="5120" y="1858"/>
                    </a:lnTo>
                    <a:cubicBezTo>
                      <a:pt x="5263" y="2000"/>
                      <a:pt x="5263" y="2239"/>
                      <a:pt x="5120" y="2382"/>
                    </a:cubicBezTo>
                    <a:cubicBezTo>
                      <a:pt x="5049" y="2453"/>
                      <a:pt x="4953" y="2477"/>
                      <a:pt x="4858" y="2477"/>
                    </a:cubicBezTo>
                    <a:cubicBezTo>
                      <a:pt x="4763" y="2477"/>
                      <a:pt x="4668" y="2453"/>
                      <a:pt x="4620" y="2382"/>
                    </a:cubicBezTo>
                    <a:lnTo>
                      <a:pt x="3596" y="1358"/>
                    </a:lnTo>
                    <a:lnTo>
                      <a:pt x="2763" y="2191"/>
                    </a:lnTo>
                    <a:lnTo>
                      <a:pt x="3763" y="3215"/>
                    </a:lnTo>
                    <a:cubicBezTo>
                      <a:pt x="3906" y="3358"/>
                      <a:pt x="3906" y="3572"/>
                      <a:pt x="3763" y="3715"/>
                    </a:cubicBezTo>
                    <a:cubicBezTo>
                      <a:pt x="3715" y="3787"/>
                      <a:pt x="3620" y="3834"/>
                      <a:pt x="3525" y="3834"/>
                    </a:cubicBezTo>
                    <a:cubicBezTo>
                      <a:pt x="3429" y="3834"/>
                      <a:pt x="3334" y="3787"/>
                      <a:pt x="3263" y="3715"/>
                    </a:cubicBezTo>
                    <a:lnTo>
                      <a:pt x="2239" y="2691"/>
                    </a:lnTo>
                    <a:lnTo>
                      <a:pt x="1405" y="3525"/>
                    </a:lnTo>
                    <a:lnTo>
                      <a:pt x="2429" y="4549"/>
                    </a:lnTo>
                    <a:cubicBezTo>
                      <a:pt x="2572" y="4692"/>
                      <a:pt x="2572" y="4930"/>
                      <a:pt x="2429" y="5073"/>
                    </a:cubicBezTo>
                    <a:cubicBezTo>
                      <a:pt x="2358" y="5144"/>
                      <a:pt x="2262" y="5168"/>
                      <a:pt x="2167" y="5168"/>
                    </a:cubicBezTo>
                    <a:cubicBezTo>
                      <a:pt x="2072" y="5168"/>
                      <a:pt x="1977" y="5144"/>
                      <a:pt x="1905" y="5073"/>
                    </a:cubicBezTo>
                    <a:lnTo>
                      <a:pt x="881" y="4049"/>
                    </a:lnTo>
                    <a:lnTo>
                      <a:pt x="0" y="4953"/>
                    </a:lnTo>
                    <a:lnTo>
                      <a:pt x="2620" y="7573"/>
                    </a:lnTo>
                    <a:lnTo>
                      <a:pt x="4191" y="6001"/>
                    </a:lnTo>
                    <a:lnTo>
                      <a:pt x="3382" y="5192"/>
                    </a:lnTo>
                    <a:cubicBezTo>
                      <a:pt x="3239" y="5049"/>
                      <a:pt x="3239" y="4834"/>
                      <a:pt x="3382" y="4692"/>
                    </a:cubicBezTo>
                    <a:cubicBezTo>
                      <a:pt x="3453" y="4620"/>
                      <a:pt x="3548" y="4584"/>
                      <a:pt x="3644" y="4584"/>
                    </a:cubicBezTo>
                    <a:cubicBezTo>
                      <a:pt x="3739" y="4584"/>
                      <a:pt x="3834" y="4620"/>
                      <a:pt x="3906" y="4692"/>
                    </a:cubicBezTo>
                    <a:lnTo>
                      <a:pt x="4692" y="5477"/>
                    </a:lnTo>
                    <a:lnTo>
                      <a:pt x="5525" y="4644"/>
                    </a:lnTo>
                    <a:lnTo>
                      <a:pt x="4739" y="3858"/>
                    </a:lnTo>
                    <a:cubicBezTo>
                      <a:pt x="4596" y="3715"/>
                      <a:pt x="4596" y="3477"/>
                      <a:pt x="4739" y="3334"/>
                    </a:cubicBezTo>
                    <a:cubicBezTo>
                      <a:pt x="4811" y="3263"/>
                      <a:pt x="4906" y="3227"/>
                      <a:pt x="5001" y="3227"/>
                    </a:cubicBezTo>
                    <a:cubicBezTo>
                      <a:pt x="5096" y="3227"/>
                      <a:pt x="5192" y="3263"/>
                      <a:pt x="5263" y="3334"/>
                    </a:cubicBezTo>
                    <a:lnTo>
                      <a:pt x="6049" y="4144"/>
                    </a:lnTo>
                    <a:lnTo>
                      <a:pt x="7549" y="2620"/>
                    </a:lnTo>
                    <a:lnTo>
                      <a:pt x="49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92"/>
              <p:cNvSpPr/>
              <p:nvPr/>
            </p:nvSpPr>
            <p:spPr>
              <a:xfrm>
                <a:off x="4980568" y="4045352"/>
                <a:ext cx="138878" cy="136966"/>
              </a:xfrm>
              <a:custGeom>
                <a:rect b="b" l="l" r="r" t="t"/>
                <a:pathLst>
                  <a:path extrusionOk="0" h="4299" w="4359">
                    <a:moveTo>
                      <a:pt x="2287" y="0"/>
                    </a:moveTo>
                    <a:cubicBezTo>
                      <a:pt x="2192" y="0"/>
                      <a:pt x="2096" y="36"/>
                      <a:pt x="2025" y="108"/>
                    </a:cubicBezTo>
                    <a:cubicBezTo>
                      <a:pt x="1882" y="251"/>
                      <a:pt x="1882" y="489"/>
                      <a:pt x="2025" y="632"/>
                    </a:cubicBezTo>
                    <a:lnTo>
                      <a:pt x="2620" y="1203"/>
                    </a:lnTo>
                    <a:lnTo>
                      <a:pt x="2001" y="1798"/>
                    </a:lnTo>
                    <a:lnTo>
                      <a:pt x="667" y="465"/>
                    </a:lnTo>
                    <a:cubicBezTo>
                      <a:pt x="596" y="393"/>
                      <a:pt x="501" y="358"/>
                      <a:pt x="405" y="358"/>
                    </a:cubicBezTo>
                    <a:cubicBezTo>
                      <a:pt x="310" y="358"/>
                      <a:pt x="215" y="393"/>
                      <a:pt x="143" y="465"/>
                    </a:cubicBezTo>
                    <a:cubicBezTo>
                      <a:pt x="1" y="608"/>
                      <a:pt x="1" y="822"/>
                      <a:pt x="143" y="965"/>
                    </a:cubicBezTo>
                    <a:lnTo>
                      <a:pt x="3358" y="4180"/>
                    </a:lnTo>
                    <a:cubicBezTo>
                      <a:pt x="3430" y="4251"/>
                      <a:pt x="3525" y="4299"/>
                      <a:pt x="3620" y="4299"/>
                    </a:cubicBezTo>
                    <a:cubicBezTo>
                      <a:pt x="3716" y="4299"/>
                      <a:pt x="3811" y="4251"/>
                      <a:pt x="3882" y="4180"/>
                    </a:cubicBezTo>
                    <a:cubicBezTo>
                      <a:pt x="4025" y="4061"/>
                      <a:pt x="4025" y="3823"/>
                      <a:pt x="3882" y="3680"/>
                    </a:cubicBezTo>
                    <a:lnTo>
                      <a:pt x="2525" y="2322"/>
                    </a:lnTo>
                    <a:lnTo>
                      <a:pt x="3120" y="1727"/>
                    </a:lnTo>
                    <a:lnTo>
                      <a:pt x="3692" y="2299"/>
                    </a:lnTo>
                    <a:cubicBezTo>
                      <a:pt x="3763" y="2370"/>
                      <a:pt x="3859" y="2394"/>
                      <a:pt x="3954" y="2394"/>
                    </a:cubicBezTo>
                    <a:cubicBezTo>
                      <a:pt x="4049" y="2394"/>
                      <a:pt x="4144" y="2370"/>
                      <a:pt x="4216" y="2299"/>
                    </a:cubicBezTo>
                    <a:cubicBezTo>
                      <a:pt x="4359" y="2156"/>
                      <a:pt x="4359" y="1918"/>
                      <a:pt x="4216" y="1775"/>
                    </a:cubicBezTo>
                    <a:lnTo>
                      <a:pt x="3382" y="965"/>
                    </a:lnTo>
                    <a:lnTo>
                      <a:pt x="2549" y="108"/>
                    </a:lnTo>
                    <a:cubicBezTo>
                      <a:pt x="2477" y="36"/>
                      <a:pt x="2382" y="0"/>
                      <a:pt x="2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27" name="Google Shape;2327;p92"/>
          <p:cNvGrpSpPr/>
          <p:nvPr/>
        </p:nvGrpSpPr>
        <p:grpSpPr>
          <a:xfrm>
            <a:off x="7363975" y="2571738"/>
            <a:ext cx="638100" cy="638100"/>
            <a:chOff x="7364088" y="2571738"/>
            <a:chExt cx="638100" cy="638100"/>
          </a:xfrm>
        </p:grpSpPr>
        <p:sp>
          <p:nvSpPr>
            <p:cNvPr id="2328" name="Google Shape;2328;p92"/>
            <p:cNvSpPr/>
            <p:nvPr/>
          </p:nvSpPr>
          <p:spPr>
            <a:xfrm>
              <a:off x="7364088" y="257173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9" name="Google Shape;2329;p92"/>
            <p:cNvGrpSpPr/>
            <p:nvPr/>
          </p:nvGrpSpPr>
          <p:grpSpPr>
            <a:xfrm>
              <a:off x="7472575" y="2680607"/>
              <a:ext cx="421125" cy="420361"/>
              <a:chOff x="6917592" y="4032831"/>
              <a:chExt cx="421125" cy="420361"/>
            </a:xfrm>
          </p:grpSpPr>
          <p:sp>
            <p:nvSpPr>
              <p:cNvPr id="2330" name="Google Shape;2330;p92"/>
              <p:cNvSpPr/>
              <p:nvPr/>
            </p:nvSpPr>
            <p:spPr>
              <a:xfrm>
                <a:off x="7264357" y="4119331"/>
                <a:ext cx="74361" cy="216266"/>
              </a:xfrm>
              <a:custGeom>
                <a:rect b="b" l="l" r="r" t="t"/>
                <a:pathLst>
                  <a:path extrusionOk="0" h="6788" w="2334">
                    <a:moveTo>
                      <a:pt x="786" y="0"/>
                    </a:moveTo>
                    <a:lnTo>
                      <a:pt x="786" y="2001"/>
                    </a:lnTo>
                    <a:cubicBezTo>
                      <a:pt x="786" y="2215"/>
                      <a:pt x="619" y="2382"/>
                      <a:pt x="405" y="2382"/>
                    </a:cubicBezTo>
                    <a:lnTo>
                      <a:pt x="0" y="2382"/>
                    </a:lnTo>
                    <a:lnTo>
                      <a:pt x="0" y="6787"/>
                    </a:lnTo>
                    <a:cubicBezTo>
                      <a:pt x="500" y="6287"/>
                      <a:pt x="1167" y="5978"/>
                      <a:pt x="1929" y="5978"/>
                    </a:cubicBezTo>
                    <a:lnTo>
                      <a:pt x="2334" y="5978"/>
                    </a:lnTo>
                    <a:lnTo>
                      <a:pt x="2334" y="405"/>
                    </a:lnTo>
                    <a:cubicBezTo>
                      <a:pt x="2334" y="191"/>
                      <a:pt x="2167" y="0"/>
                      <a:pt x="1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92"/>
              <p:cNvSpPr/>
              <p:nvPr/>
            </p:nvSpPr>
            <p:spPr>
              <a:xfrm>
                <a:off x="6991954" y="4119331"/>
                <a:ext cx="24309" cy="51613"/>
              </a:xfrm>
              <a:custGeom>
                <a:rect b="b" l="l" r="r" t="t"/>
                <a:pathLst>
                  <a:path extrusionOk="0" h="1620" w="763">
                    <a:moveTo>
                      <a:pt x="1" y="0"/>
                    </a:moveTo>
                    <a:lnTo>
                      <a:pt x="1" y="1620"/>
                    </a:lnTo>
                    <a:lnTo>
                      <a:pt x="763" y="1620"/>
                    </a:lnTo>
                    <a:lnTo>
                      <a:pt x="7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92"/>
              <p:cNvSpPr/>
              <p:nvPr/>
            </p:nvSpPr>
            <p:spPr>
              <a:xfrm>
                <a:off x="7065550" y="4202039"/>
                <a:ext cx="125242" cy="124445"/>
              </a:xfrm>
              <a:custGeom>
                <a:rect b="b" l="l" r="r" t="t"/>
                <a:pathLst>
                  <a:path extrusionOk="0" h="3906" w="3931">
                    <a:moveTo>
                      <a:pt x="1573" y="0"/>
                    </a:moveTo>
                    <a:lnTo>
                      <a:pt x="1573" y="1167"/>
                    </a:lnTo>
                    <a:cubicBezTo>
                      <a:pt x="1573" y="1381"/>
                      <a:pt x="1406" y="1548"/>
                      <a:pt x="1192" y="1548"/>
                    </a:cubicBezTo>
                    <a:lnTo>
                      <a:pt x="1" y="1548"/>
                    </a:lnTo>
                    <a:lnTo>
                      <a:pt x="1" y="2358"/>
                    </a:lnTo>
                    <a:lnTo>
                      <a:pt x="1192" y="2358"/>
                    </a:lnTo>
                    <a:cubicBezTo>
                      <a:pt x="1406" y="2358"/>
                      <a:pt x="1573" y="2524"/>
                      <a:pt x="1573" y="2739"/>
                    </a:cubicBezTo>
                    <a:lnTo>
                      <a:pt x="1573" y="3906"/>
                    </a:lnTo>
                    <a:lnTo>
                      <a:pt x="2358" y="3906"/>
                    </a:lnTo>
                    <a:lnTo>
                      <a:pt x="2358" y="2739"/>
                    </a:lnTo>
                    <a:cubicBezTo>
                      <a:pt x="2358" y="2524"/>
                      <a:pt x="2525" y="2358"/>
                      <a:pt x="2739" y="2358"/>
                    </a:cubicBezTo>
                    <a:lnTo>
                      <a:pt x="3930" y="2358"/>
                    </a:lnTo>
                    <a:lnTo>
                      <a:pt x="3930" y="1548"/>
                    </a:lnTo>
                    <a:lnTo>
                      <a:pt x="2739" y="1548"/>
                    </a:lnTo>
                    <a:cubicBezTo>
                      <a:pt x="2525" y="1548"/>
                      <a:pt x="2358" y="1381"/>
                      <a:pt x="2358" y="1167"/>
                    </a:cubicBezTo>
                    <a:lnTo>
                      <a:pt x="23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92"/>
              <p:cNvSpPr/>
              <p:nvPr/>
            </p:nvSpPr>
            <p:spPr>
              <a:xfrm>
                <a:off x="7016231" y="4119331"/>
                <a:ext cx="223880" cy="289862"/>
              </a:xfrm>
              <a:custGeom>
                <a:rect b="b" l="l" r="r" t="t"/>
                <a:pathLst>
                  <a:path extrusionOk="0" h="9098" w="7027">
                    <a:moveTo>
                      <a:pt x="4287" y="1810"/>
                    </a:moveTo>
                    <a:cubicBezTo>
                      <a:pt x="4502" y="1810"/>
                      <a:pt x="4692" y="2001"/>
                      <a:pt x="4692" y="2191"/>
                    </a:cubicBezTo>
                    <a:lnTo>
                      <a:pt x="4692" y="3382"/>
                    </a:lnTo>
                    <a:lnTo>
                      <a:pt x="5859" y="3382"/>
                    </a:lnTo>
                    <a:cubicBezTo>
                      <a:pt x="6074" y="3382"/>
                      <a:pt x="6240" y="3549"/>
                      <a:pt x="6240" y="3763"/>
                    </a:cubicBezTo>
                    <a:lnTo>
                      <a:pt x="6240" y="5335"/>
                    </a:lnTo>
                    <a:cubicBezTo>
                      <a:pt x="6240" y="5549"/>
                      <a:pt x="6074" y="5716"/>
                      <a:pt x="5859" y="5716"/>
                    </a:cubicBezTo>
                    <a:lnTo>
                      <a:pt x="4692" y="5716"/>
                    </a:lnTo>
                    <a:lnTo>
                      <a:pt x="4692" y="6907"/>
                    </a:lnTo>
                    <a:cubicBezTo>
                      <a:pt x="4692" y="7121"/>
                      <a:pt x="4502" y="7288"/>
                      <a:pt x="4287" y="7288"/>
                    </a:cubicBezTo>
                    <a:lnTo>
                      <a:pt x="2740" y="7288"/>
                    </a:lnTo>
                    <a:cubicBezTo>
                      <a:pt x="2525" y="7288"/>
                      <a:pt x="2335" y="7121"/>
                      <a:pt x="2335" y="6907"/>
                    </a:cubicBezTo>
                    <a:lnTo>
                      <a:pt x="2335" y="5716"/>
                    </a:lnTo>
                    <a:lnTo>
                      <a:pt x="1168" y="5716"/>
                    </a:lnTo>
                    <a:cubicBezTo>
                      <a:pt x="953" y="5716"/>
                      <a:pt x="787" y="5549"/>
                      <a:pt x="787" y="5335"/>
                    </a:cubicBezTo>
                    <a:lnTo>
                      <a:pt x="787" y="3763"/>
                    </a:lnTo>
                    <a:cubicBezTo>
                      <a:pt x="787" y="3549"/>
                      <a:pt x="953" y="3382"/>
                      <a:pt x="1168" y="3382"/>
                    </a:cubicBezTo>
                    <a:lnTo>
                      <a:pt x="2335" y="3382"/>
                    </a:lnTo>
                    <a:lnTo>
                      <a:pt x="2335" y="2191"/>
                    </a:lnTo>
                    <a:cubicBezTo>
                      <a:pt x="2335" y="2001"/>
                      <a:pt x="2525" y="1810"/>
                      <a:pt x="2740" y="1810"/>
                    </a:cubicBezTo>
                    <a:close/>
                    <a:moveTo>
                      <a:pt x="787" y="0"/>
                    </a:moveTo>
                    <a:lnTo>
                      <a:pt x="787" y="2001"/>
                    </a:lnTo>
                    <a:cubicBezTo>
                      <a:pt x="787" y="2215"/>
                      <a:pt x="596" y="2382"/>
                      <a:pt x="382" y="2382"/>
                    </a:cubicBezTo>
                    <a:lnTo>
                      <a:pt x="1" y="2382"/>
                    </a:lnTo>
                    <a:lnTo>
                      <a:pt x="1" y="9097"/>
                    </a:lnTo>
                    <a:lnTo>
                      <a:pt x="7026" y="9097"/>
                    </a:lnTo>
                    <a:lnTo>
                      <a:pt x="7026" y="2382"/>
                    </a:lnTo>
                    <a:lnTo>
                      <a:pt x="6645" y="2382"/>
                    </a:lnTo>
                    <a:cubicBezTo>
                      <a:pt x="6431" y="2382"/>
                      <a:pt x="6240" y="2215"/>
                      <a:pt x="6240" y="2001"/>
                    </a:cubicBezTo>
                    <a:lnTo>
                      <a:pt x="62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92"/>
              <p:cNvSpPr/>
              <p:nvPr/>
            </p:nvSpPr>
            <p:spPr>
              <a:xfrm>
                <a:off x="7264357" y="4334800"/>
                <a:ext cx="74361" cy="74393"/>
              </a:xfrm>
              <a:custGeom>
                <a:rect b="b" l="l" r="r" t="t"/>
                <a:pathLst>
                  <a:path extrusionOk="0" h="2335" w="2334">
                    <a:moveTo>
                      <a:pt x="1929" y="1"/>
                    </a:moveTo>
                    <a:cubicBezTo>
                      <a:pt x="857" y="1"/>
                      <a:pt x="0" y="858"/>
                      <a:pt x="0" y="1906"/>
                    </a:cubicBezTo>
                    <a:lnTo>
                      <a:pt x="0" y="2334"/>
                    </a:lnTo>
                    <a:lnTo>
                      <a:pt x="1953" y="2334"/>
                    </a:lnTo>
                    <a:cubicBezTo>
                      <a:pt x="2167" y="2334"/>
                      <a:pt x="2334" y="2168"/>
                      <a:pt x="2334" y="1953"/>
                    </a:cubicBezTo>
                    <a:lnTo>
                      <a:pt x="23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92"/>
              <p:cNvSpPr/>
              <p:nvPr/>
            </p:nvSpPr>
            <p:spPr>
              <a:xfrm>
                <a:off x="7240079" y="4119331"/>
                <a:ext cx="24309" cy="51613"/>
              </a:xfrm>
              <a:custGeom>
                <a:rect b="b" l="l" r="r" t="t"/>
                <a:pathLst>
                  <a:path extrusionOk="0" h="1620" w="763">
                    <a:moveTo>
                      <a:pt x="0" y="0"/>
                    </a:moveTo>
                    <a:lnTo>
                      <a:pt x="0" y="1620"/>
                    </a:lnTo>
                    <a:lnTo>
                      <a:pt x="762" y="1620"/>
                    </a:lnTo>
                    <a:lnTo>
                      <a:pt x="7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92"/>
              <p:cNvSpPr/>
              <p:nvPr/>
            </p:nvSpPr>
            <p:spPr>
              <a:xfrm>
                <a:off x="6917592" y="4334800"/>
                <a:ext cx="74393" cy="74393"/>
              </a:xfrm>
              <a:custGeom>
                <a:rect b="b" l="l" r="r" t="t"/>
                <a:pathLst>
                  <a:path extrusionOk="0" h="2335" w="2335">
                    <a:moveTo>
                      <a:pt x="1" y="1"/>
                    </a:moveTo>
                    <a:lnTo>
                      <a:pt x="1" y="1953"/>
                    </a:lnTo>
                    <a:cubicBezTo>
                      <a:pt x="1" y="2168"/>
                      <a:pt x="168" y="2334"/>
                      <a:pt x="382" y="2334"/>
                    </a:cubicBezTo>
                    <a:lnTo>
                      <a:pt x="2335" y="2334"/>
                    </a:lnTo>
                    <a:lnTo>
                      <a:pt x="2335" y="1953"/>
                    </a:lnTo>
                    <a:cubicBezTo>
                      <a:pt x="2335" y="1953"/>
                      <a:pt x="2311" y="1930"/>
                      <a:pt x="2311" y="1906"/>
                    </a:cubicBezTo>
                    <a:cubicBezTo>
                      <a:pt x="2311" y="858"/>
                      <a:pt x="1477" y="1"/>
                      <a:pt x="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92"/>
              <p:cNvSpPr/>
              <p:nvPr/>
            </p:nvSpPr>
            <p:spPr>
              <a:xfrm>
                <a:off x="6917592" y="4119331"/>
                <a:ext cx="74393" cy="216266"/>
              </a:xfrm>
              <a:custGeom>
                <a:rect b="b" l="l" r="r" t="t"/>
                <a:pathLst>
                  <a:path extrusionOk="0" h="6788" w="2335">
                    <a:moveTo>
                      <a:pt x="382" y="0"/>
                    </a:moveTo>
                    <a:cubicBezTo>
                      <a:pt x="168" y="0"/>
                      <a:pt x="1" y="191"/>
                      <a:pt x="1" y="405"/>
                    </a:cubicBezTo>
                    <a:lnTo>
                      <a:pt x="1" y="6002"/>
                    </a:lnTo>
                    <a:lnTo>
                      <a:pt x="430" y="6002"/>
                    </a:lnTo>
                    <a:cubicBezTo>
                      <a:pt x="1168" y="6002"/>
                      <a:pt x="1835" y="6311"/>
                      <a:pt x="2335" y="6787"/>
                    </a:cubicBezTo>
                    <a:lnTo>
                      <a:pt x="2335" y="2382"/>
                    </a:lnTo>
                    <a:lnTo>
                      <a:pt x="1930" y="2382"/>
                    </a:lnTo>
                    <a:cubicBezTo>
                      <a:pt x="1716" y="2382"/>
                      <a:pt x="1549" y="2215"/>
                      <a:pt x="1549" y="2001"/>
                    </a:cubicBezTo>
                    <a:lnTo>
                      <a:pt x="15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92"/>
              <p:cNvSpPr/>
              <p:nvPr/>
            </p:nvSpPr>
            <p:spPr>
              <a:xfrm>
                <a:off x="7055705" y="4032831"/>
                <a:ext cx="144931" cy="62254"/>
              </a:xfrm>
              <a:custGeom>
                <a:rect b="b" l="l" r="r" t="t"/>
                <a:pathLst>
                  <a:path extrusionOk="0" h="1954" w="4549">
                    <a:moveTo>
                      <a:pt x="1310" y="1"/>
                    </a:moveTo>
                    <a:cubicBezTo>
                      <a:pt x="762" y="1"/>
                      <a:pt x="524" y="286"/>
                      <a:pt x="405" y="548"/>
                    </a:cubicBezTo>
                    <a:cubicBezTo>
                      <a:pt x="310" y="786"/>
                      <a:pt x="286" y="1072"/>
                      <a:pt x="286" y="1358"/>
                    </a:cubicBezTo>
                    <a:lnTo>
                      <a:pt x="0" y="1953"/>
                    </a:lnTo>
                    <a:lnTo>
                      <a:pt x="858" y="1953"/>
                    </a:lnTo>
                    <a:lnTo>
                      <a:pt x="1024" y="1620"/>
                    </a:lnTo>
                    <a:cubicBezTo>
                      <a:pt x="1048" y="1572"/>
                      <a:pt x="1072" y="1501"/>
                      <a:pt x="1072" y="1453"/>
                    </a:cubicBezTo>
                    <a:cubicBezTo>
                      <a:pt x="1072" y="1215"/>
                      <a:pt x="1072" y="977"/>
                      <a:pt x="1119" y="834"/>
                    </a:cubicBezTo>
                    <a:cubicBezTo>
                      <a:pt x="1143" y="786"/>
                      <a:pt x="1167" y="763"/>
                      <a:pt x="1310" y="763"/>
                    </a:cubicBezTo>
                    <a:lnTo>
                      <a:pt x="3239" y="763"/>
                    </a:lnTo>
                    <a:cubicBezTo>
                      <a:pt x="3382" y="763"/>
                      <a:pt x="3406" y="786"/>
                      <a:pt x="3429" y="834"/>
                    </a:cubicBezTo>
                    <a:cubicBezTo>
                      <a:pt x="3477" y="977"/>
                      <a:pt x="3477" y="1215"/>
                      <a:pt x="3477" y="1453"/>
                    </a:cubicBezTo>
                    <a:cubicBezTo>
                      <a:pt x="3477" y="1501"/>
                      <a:pt x="3501" y="1572"/>
                      <a:pt x="3525" y="1620"/>
                    </a:cubicBezTo>
                    <a:lnTo>
                      <a:pt x="3691" y="1953"/>
                    </a:lnTo>
                    <a:lnTo>
                      <a:pt x="4549" y="1953"/>
                    </a:lnTo>
                    <a:lnTo>
                      <a:pt x="4263" y="1358"/>
                    </a:lnTo>
                    <a:cubicBezTo>
                      <a:pt x="4263" y="1072"/>
                      <a:pt x="4239" y="786"/>
                      <a:pt x="4144" y="548"/>
                    </a:cubicBezTo>
                    <a:cubicBezTo>
                      <a:pt x="4025" y="286"/>
                      <a:pt x="3787" y="1"/>
                      <a:pt x="3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92"/>
              <p:cNvSpPr/>
              <p:nvPr/>
            </p:nvSpPr>
            <p:spPr>
              <a:xfrm>
                <a:off x="7064785" y="4433439"/>
                <a:ext cx="24341" cy="19753"/>
              </a:xfrm>
              <a:custGeom>
                <a:rect b="b" l="l" r="r" t="t"/>
                <a:pathLst>
                  <a:path extrusionOk="0" h="620" w="764">
                    <a:moveTo>
                      <a:pt x="1" y="1"/>
                    </a:moveTo>
                    <a:lnTo>
                      <a:pt x="1" y="239"/>
                    </a:lnTo>
                    <a:cubicBezTo>
                      <a:pt x="1" y="453"/>
                      <a:pt x="168" y="620"/>
                      <a:pt x="382" y="620"/>
                    </a:cubicBezTo>
                    <a:cubicBezTo>
                      <a:pt x="596" y="620"/>
                      <a:pt x="763" y="453"/>
                      <a:pt x="763" y="239"/>
                    </a:cubicBezTo>
                    <a:lnTo>
                      <a:pt x="7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92"/>
              <p:cNvSpPr/>
              <p:nvPr/>
            </p:nvSpPr>
            <p:spPr>
              <a:xfrm>
                <a:off x="7015498" y="4433439"/>
                <a:ext cx="24309" cy="19753"/>
              </a:xfrm>
              <a:custGeom>
                <a:rect b="b" l="l" r="r" t="t"/>
                <a:pathLst>
                  <a:path extrusionOk="0" h="620" w="763">
                    <a:moveTo>
                      <a:pt x="0" y="1"/>
                    </a:moveTo>
                    <a:lnTo>
                      <a:pt x="0" y="239"/>
                    </a:lnTo>
                    <a:cubicBezTo>
                      <a:pt x="0" y="453"/>
                      <a:pt x="167" y="620"/>
                      <a:pt x="381" y="620"/>
                    </a:cubicBezTo>
                    <a:cubicBezTo>
                      <a:pt x="595" y="620"/>
                      <a:pt x="762" y="453"/>
                      <a:pt x="762" y="239"/>
                    </a:cubicBezTo>
                    <a:lnTo>
                      <a:pt x="7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92"/>
              <p:cNvSpPr/>
              <p:nvPr/>
            </p:nvSpPr>
            <p:spPr>
              <a:xfrm>
                <a:off x="7167215" y="4433439"/>
                <a:ext cx="25074" cy="19753"/>
              </a:xfrm>
              <a:custGeom>
                <a:rect b="b" l="l" r="r" t="t"/>
                <a:pathLst>
                  <a:path extrusionOk="0" h="620" w="787">
                    <a:moveTo>
                      <a:pt x="1" y="1"/>
                    </a:moveTo>
                    <a:lnTo>
                      <a:pt x="1" y="239"/>
                    </a:lnTo>
                    <a:cubicBezTo>
                      <a:pt x="1" y="453"/>
                      <a:pt x="168" y="620"/>
                      <a:pt x="382" y="620"/>
                    </a:cubicBezTo>
                    <a:cubicBezTo>
                      <a:pt x="596" y="620"/>
                      <a:pt x="787" y="453"/>
                      <a:pt x="787" y="239"/>
                    </a:cubicBezTo>
                    <a:lnTo>
                      <a:pt x="7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92"/>
              <p:cNvSpPr/>
              <p:nvPr/>
            </p:nvSpPr>
            <p:spPr>
              <a:xfrm>
                <a:off x="7216535" y="4433439"/>
                <a:ext cx="25074" cy="19753"/>
              </a:xfrm>
              <a:custGeom>
                <a:rect b="b" l="l" r="r" t="t"/>
                <a:pathLst>
                  <a:path extrusionOk="0" h="620" w="787">
                    <a:moveTo>
                      <a:pt x="1" y="1"/>
                    </a:moveTo>
                    <a:lnTo>
                      <a:pt x="1" y="239"/>
                    </a:lnTo>
                    <a:cubicBezTo>
                      <a:pt x="1" y="453"/>
                      <a:pt x="168" y="620"/>
                      <a:pt x="382" y="620"/>
                    </a:cubicBezTo>
                    <a:cubicBezTo>
                      <a:pt x="596" y="620"/>
                      <a:pt x="787" y="453"/>
                      <a:pt x="787" y="239"/>
                    </a:cubicBezTo>
                    <a:lnTo>
                      <a:pt x="7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43" name="Google Shape;2343;p92"/>
          <p:cNvGrpSpPr/>
          <p:nvPr/>
        </p:nvGrpSpPr>
        <p:grpSpPr>
          <a:xfrm>
            <a:off x="5308862" y="2571738"/>
            <a:ext cx="638100" cy="638100"/>
            <a:chOff x="5249400" y="2571738"/>
            <a:chExt cx="638100" cy="638100"/>
          </a:xfrm>
        </p:grpSpPr>
        <p:sp>
          <p:nvSpPr>
            <p:cNvPr id="2344" name="Google Shape;2344;p92"/>
            <p:cNvSpPr/>
            <p:nvPr/>
          </p:nvSpPr>
          <p:spPr>
            <a:xfrm>
              <a:off x="5249400" y="257173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5" name="Google Shape;2345;p92"/>
            <p:cNvGrpSpPr/>
            <p:nvPr/>
          </p:nvGrpSpPr>
          <p:grpSpPr>
            <a:xfrm>
              <a:off x="5355243" y="2771663"/>
              <a:ext cx="426414" cy="238249"/>
              <a:chOff x="7718075" y="4123887"/>
              <a:chExt cx="426414" cy="238249"/>
            </a:xfrm>
          </p:grpSpPr>
          <p:sp>
            <p:nvSpPr>
              <p:cNvPr id="2346" name="Google Shape;2346;p92"/>
              <p:cNvSpPr/>
              <p:nvPr/>
            </p:nvSpPr>
            <p:spPr>
              <a:xfrm>
                <a:off x="7718075" y="4161800"/>
                <a:ext cx="115365" cy="175326"/>
              </a:xfrm>
              <a:custGeom>
                <a:rect b="b" l="l" r="r" t="t"/>
                <a:pathLst>
                  <a:path extrusionOk="0" h="5503" w="3621">
                    <a:moveTo>
                      <a:pt x="2739" y="1"/>
                    </a:moveTo>
                    <a:cubicBezTo>
                      <a:pt x="1239" y="1"/>
                      <a:pt x="0" y="1239"/>
                      <a:pt x="0" y="2740"/>
                    </a:cubicBezTo>
                    <a:cubicBezTo>
                      <a:pt x="0" y="4264"/>
                      <a:pt x="1239" y="5502"/>
                      <a:pt x="2739" y="5502"/>
                    </a:cubicBezTo>
                    <a:cubicBezTo>
                      <a:pt x="2929" y="5502"/>
                      <a:pt x="3120" y="5478"/>
                      <a:pt x="3310" y="5431"/>
                    </a:cubicBezTo>
                    <a:cubicBezTo>
                      <a:pt x="3120" y="5216"/>
                      <a:pt x="2953" y="4978"/>
                      <a:pt x="2834" y="4716"/>
                    </a:cubicBezTo>
                    <a:lnTo>
                      <a:pt x="2739" y="4716"/>
                    </a:lnTo>
                    <a:cubicBezTo>
                      <a:pt x="1667" y="4716"/>
                      <a:pt x="786" y="3835"/>
                      <a:pt x="786" y="2740"/>
                    </a:cubicBezTo>
                    <a:cubicBezTo>
                      <a:pt x="786" y="1668"/>
                      <a:pt x="1667" y="787"/>
                      <a:pt x="2739" y="787"/>
                    </a:cubicBezTo>
                    <a:cubicBezTo>
                      <a:pt x="2858" y="787"/>
                      <a:pt x="2977" y="787"/>
                      <a:pt x="3072" y="811"/>
                    </a:cubicBezTo>
                    <a:cubicBezTo>
                      <a:pt x="3215" y="596"/>
                      <a:pt x="3382" y="382"/>
                      <a:pt x="3572" y="168"/>
                    </a:cubicBezTo>
                    <a:cubicBezTo>
                      <a:pt x="3596" y="168"/>
                      <a:pt x="3596" y="144"/>
                      <a:pt x="3620" y="144"/>
                    </a:cubicBezTo>
                    <a:cubicBezTo>
                      <a:pt x="3334" y="49"/>
                      <a:pt x="3048" y="1"/>
                      <a:pt x="2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92"/>
              <p:cNvSpPr/>
              <p:nvPr/>
            </p:nvSpPr>
            <p:spPr>
              <a:xfrm>
                <a:off x="8028391" y="4161800"/>
                <a:ext cx="116098" cy="175326"/>
              </a:xfrm>
              <a:custGeom>
                <a:rect b="b" l="l" r="r" t="t"/>
                <a:pathLst>
                  <a:path extrusionOk="0" h="5503" w="3644">
                    <a:moveTo>
                      <a:pt x="905" y="1"/>
                    </a:moveTo>
                    <a:cubicBezTo>
                      <a:pt x="596" y="1"/>
                      <a:pt x="286" y="49"/>
                      <a:pt x="0" y="144"/>
                    </a:cubicBezTo>
                    <a:cubicBezTo>
                      <a:pt x="24" y="144"/>
                      <a:pt x="24" y="168"/>
                      <a:pt x="48" y="168"/>
                    </a:cubicBezTo>
                    <a:cubicBezTo>
                      <a:pt x="239" y="382"/>
                      <a:pt x="381" y="596"/>
                      <a:pt x="548" y="811"/>
                    </a:cubicBezTo>
                    <a:cubicBezTo>
                      <a:pt x="643" y="787"/>
                      <a:pt x="762" y="787"/>
                      <a:pt x="905" y="787"/>
                    </a:cubicBezTo>
                    <a:cubicBezTo>
                      <a:pt x="1977" y="787"/>
                      <a:pt x="2858" y="1668"/>
                      <a:pt x="2858" y="2740"/>
                    </a:cubicBezTo>
                    <a:cubicBezTo>
                      <a:pt x="2858" y="3835"/>
                      <a:pt x="1977" y="4716"/>
                      <a:pt x="905" y="4716"/>
                    </a:cubicBezTo>
                    <a:lnTo>
                      <a:pt x="786" y="4716"/>
                    </a:lnTo>
                    <a:cubicBezTo>
                      <a:pt x="667" y="4978"/>
                      <a:pt x="500" y="5216"/>
                      <a:pt x="310" y="5431"/>
                    </a:cubicBezTo>
                    <a:cubicBezTo>
                      <a:pt x="500" y="5478"/>
                      <a:pt x="691" y="5502"/>
                      <a:pt x="905" y="5502"/>
                    </a:cubicBezTo>
                    <a:cubicBezTo>
                      <a:pt x="2406" y="5502"/>
                      <a:pt x="3644" y="4264"/>
                      <a:pt x="3644" y="2740"/>
                    </a:cubicBezTo>
                    <a:cubicBezTo>
                      <a:pt x="3644" y="1239"/>
                      <a:pt x="2406" y="1"/>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92"/>
              <p:cNvSpPr/>
              <p:nvPr/>
            </p:nvSpPr>
            <p:spPr>
              <a:xfrm>
                <a:off x="7818211" y="4123887"/>
                <a:ext cx="225378" cy="238249"/>
              </a:xfrm>
              <a:custGeom>
                <a:rect b="b" l="l" r="r" t="t"/>
                <a:pathLst>
                  <a:path extrusionOk="0" h="7478" w="7074">
                    <a:moveTo>
                      <a:pt x="5666" y="3566"/>
                    </a:moveTo>
                    <a:cubicBezTo>
                      <a:pt x="5764" y="3566"/>
                      <a:pt x="5859" y="3608"/>
                      <a:pt x="5931" y="3691"/>
                    </a:cubicBezTo>
                    <a:cubicBezTo>
                      <a:pt x="6097" y="3834"/>
                      <a:pt x="6097" y="4072"/>
                      <a:pt x="5931" y="4239"/>
                    </a:cubicBezTo>
                    <a:lnTo>
                      <a:pt x="5383" y="4787"/>
                    </a:lnTo>
                    <a:cubicBezTo>
                      <a:pt x="5301" y="4869"/>
                      <a:pt x="5209" y="4903"/>
                      <a:pt x="5120" y="4903"/>
                    </a:cubicBezTo>
                    <a:cubicBezTo>
                      <a:pt x="4822" y="4903"/>
                      <a:pt x="4560" y="4515"/>
                      <a:pt x="4835" y="4239"/>
                    </a:cubicBezTo>
                    <a:lnTo>
                      <a:pt x="5383" y="3691"/>
                    </a:lnTo>
                    <a:cubicBezTo>
                      <a:pt x="5466" y="3608"/>
                      <a:pt x="5567" y="3566"/>
                      <a:pt x="5666" y="3566"/>
                    </a:cubicBezTo>
                    <a:close/>
                    <a:moveTo>
                      <a:pt x="1406" y="3566"/>
                    </a:moveTo>
                    <a:cubicBezTo>
                      <a:pt x="1507" y="3566"/>
                      <a:pt x="1608" y="3608"/>
                      <a:pt x="1692" y="3691"/>
                    </a:cubicBezTo>
                    <a:lnTo>
                      <a:pt x="2239" y="4239"/>
                    </a:lnTo>
                    <a:cubicBezTo>
                      <a:pt x="2382" y="4382"/>
                      <a:pt x="2382" y="4644"/>
                      <a:pt x="2239" y="4787"/>
                    </a:cubicBezTo>
                    <a:cubicBezTo>
                      <a:pt x="2168" y="4870"/>
                      <a:pt x="2067" y="4912"/>
                      <a:pt x="1965" y="4912"/>
                    </a:cubicBezTo>
                    <a:cubicBezTo>
                      <a:pt x="1864" y="4912"/>
                      <a:pt x="1763" y="4870"/>
                      <a:pt x="1692" y="4787"/>
                    </a:cubicBezTo>
                    <a:lnTo>
                      <a:pt x="1120" y="4239"/>
                    </a:lnTo>
                    <a:cubicBezTo>
                      <a:pt x="977" y="4072"/>
                      <a:pt x="977" y="3834"/>
                      <a:pt x="1120" y="3691"/>
                    </a:cubicBezTo>
                    <a:cubicBezTo>
                      <a:pt x="1203" y="3608"/>
                      <a:pt x="1305" y="3566"/>
                      <a:pt x="1406" y="3566"/>
                    </a:cubicBezTo>
                    <a:close/>
                    <a:moveTo>
                      <a:pt x="3144" y="0"/>
                    </a:moveTo>
                    <a:cubicBezTo>
                      <a:pt x="3073" y="24"/>
                      <a:pt x="3025" y="72"/>
                      <a:pt x="2954" y="119"/>
                    </a:cubicBezTo>
                    <a:cubicBezTo>
                      <a:pt x="1072" y="1548"/>
                      <a:pt x="1" y="2929"/>
                      <a:pt x="1" y="3930"/>
                    </a:cubicBezTo>
                    <a:cubicBezTo>
                      <a:pt x="1" y="5882"/>
                      <a:pt x="1596" y="7478"/>
                      <a:pt x="3525" y="7478"/>
                    </a:cubicBezTo>
                    <a:cubicBezTo>
                      <a:pt x="5478" y="7478"/>
                      <a:pt x="7074" y="5882"/>
                      <a:pt x="7074" y="3930"/>
                    </a:cubicBezTo>
                    <a:cubicBezTo>
                      <a:pt x="7074" y="2929"/>
                      <a:pt x="6002" y="1548"/>
                      <a:pt x="4121" y="119"/>
                    </a:cubicBezTo>
                    <a:cubicBezTo>
                      <a:pt x="4049" y="72"/>
                      <a:pt x="4002" y="24"/>
                      <a:pt x="3930" y="0"/>
                    </a:cubicBezTo>
                    <a:lnTo>
                      <a:pt x="3930" y="6263"/>
                    </a:lnTo>
                    <a:cubicBezTo>
                      <a:pt x="3930" y="6478"/>
                      <a:pt x="3763" y="6644"/>
                      <a:pt x="3525" y="6644"/>
                    </a:cubicBezTo>
                    <a:cubicBezTo>
                      <a:pt x="3311" y="6644"/>
                      <a:pt x="3144" y="6478"/>
                      <a:pt x="3144" y="6263"/>
                    </a:cubicBezTo>
                    <a:lnTo>
                      <a:pt x="31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49" name="Google Shape;2349;p92"/>
          <p:cNvGrpSpPr/>
          <p:nvPr/>
        </p:nvGrpSpPr>
        <p:grpSpPr>
          <a:xfrm>
            <a:off x="1205500" y="2571738"/>
            <a:ext cx="638100" cy="638100"/>
            <a:chOff x="1145963" y="2571738"/>
            <a:chExt cx="638100" cy="638100"/>
          </a:xfrm>
        </p:grpSpPr>
        <p:sp>
          <p:nvSpPr>
            <p:cNvPr id="2350" name="Google Shape;2350;p92"/>
            <p:cNvSpPr/>
            <p:nvPr/>
          </p:nvSpPr>
          <p:spPr>
            <a:xfrm>
              <a:off x="1145963" y="257173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92"/>
            <p:cNvSpPr/>
            <p:nvPr/>
          </p:nvSpPr>
          <p:spPr>
            <a:xfrm>
              <a:off x="1309709" y="2650920"/>
              <a:ext cx="310608" cy="479735"/>
            </a:xfrm>
            <a:custGeom>
              <a:rect b="b" l="l" r="r" t="t"/>
              <a:pathLst>
                <a:path extrusionOk="0" h="11956" w="7741">
                  <a:moveTo>
                    <a:pt x="4811" y="3382"/>
                  </a:moveTo>
                  <a:cubicBezTo>
                    <a:pt x="5050" y="3382"/>
                    <a:pt x="5216" y="3549"/>
                    <a:pt x="5216" y="3787"/>
                  </a:cubicBezTo>
                  <a:cubicBezTo>
                    <a:pt x="5431" y="3787"/>
                    <a:pt x="5621" y="3954"/>
                    <a:pt x="5621" y="4168"/>
                  </a:cubicBezTo>
                  <a:cubicBezTo>
                    <a:pt x="5621" y="4383"/>
                    <a:pt x="5431" y="4573"/>
                    <a:pt x="5216" y="4573"/>
                  </a:cubicBezTo>
                  <a:cubicBezTo>
                    <a:pt x="5216" y="4787"/>
                    <a:pt x="5050" y="4978"/>
                    <a:pt x="4811" y="4978"/>
                  </a:cubicBezTo>
                  <a:cubicBezTo>
                    <a:pt x="4597" y="4978"/>
                    <a:pt x="4430" y="4787"/>
                    <a:pt x="4430" y="4573"/>
                  </a:cubicBezTo>
                  <a:cubicBezTo>
                    <a:pt x="4192" y="4573"/>
                    <a:pt x="4025" y="4383"/>
                    <a:pt x="4025" y="4168"/>
                  </a:cubicBezTo>
                  <a:cubicBezTo>
                    <a:pt x="4025" y="3954"/>
                    <a:pt x="4192" y="3787"/>
                    <a:pt x="4430" y="3787"/>
                  </a:cubicBezTo>
                  <a:cubicBezTo>
                    <a:pt x="4430" y="3549"/>
                    <a:pt x="4597" y="3382"/>
                    <a:pt x="4811" y="3382"/>
                  </a:cubicBezTo>
                  <a:close/>
                  <a:moveTo>
                    <a:pt x="1906" y="1"/>
                  </a:moveTo>
                  <a:cubicBezTo>
                    <a:pt x="596" y="1"/>
                    <a:pt x="1" y="1049"/>
                    <a:pt x="1" y="2358"/>
                  </a:cubicBezTo>
                  <a:lnTo>
                    <a:pt x="1" y="4526"/>
                  </a:lnTo>
                  <a:lnTo>
                    <a:pt x="1334" y="4526"/>
                  </a:lnTo>
                  <a:lnTo>
                    <a:pt x="1334" y="5311"/>
                  </a:lnTo>
                  <a:lnTo>
                    <a:pt x="1" y="5311"/>
                  </a:lnTo>
                  <a:lnTo>
                    <a:pt x="1" y="5931"/>
                  </a:lnTo>
                  <a:cubicBezTo>
                    <a:pt x="1" y="6121"/>
                    <a:pt x="168" y="6288"/>
                    <a:pt x="358" y="6288"/>
                  </a:cubicBezTo>
                  <a:lnTo>
                    <a:pt x="977" y="6288"/>
                  </a:lnTo>
                  <a:cubicBezTo>
                    <a:pt x="1144" y="6288"/>
                    <a:pt x="1287" y="6169"/>
                    <a:pt x="1334" y="6002"/>
                  </a:cubicBezTo>
                  <a:lnTo>
                    <a:pt x="1334" y="11598"/>
                  </a:lnTo>
                  <a:cubicBezTo>
                    <a:pt x="1334" y="11789"/>
                    <a:pt x="1477" y="11956"/>
                    <a:pt x="1668" y="11956"/>
                  </a:cubicBezTo>
                  <a:lnTo>
                    <a:pt x="6050" y="11956"/>
                  </a:lnTo>
                  <a:cubicBezTo>
                    <a:pt x="6240" y="11956"/>
                    <a:pt x="6407" y="11789"/>
                    <a:pt x="6407" y="11598"/>
                  </a:cubicBezTo>
                  <a:lnTo>
                    <a:pt x="6407" y="5978"/>
                  </a:lnTo>
                  <a:cubicBezTo>
                    <a:pt x="6431" y="6145"/>
                    <a:pt x="6574" y="6288"/>
                    <a:pt x="6764" y="6288"/>
                  </a:cubicBezTo>
                  <a:lnTo>
                    <a:pt x="7383" y="6288"/>
                  </a:lnTo>
                  <a:cubicBezTo>
                    <a:pt x="7574" y="6288"/>
                    <a:pt x="7741" y="6121"/>
                    <a:pt x="7741" y="5931"/>
                  </a:cubicBezTo>
                  <a:lnTo>
                    <a:pt x="7741" y="5311"/>
                  </a:lnTo>
                  <a:lnTo>
                    <a:pt x="6407" y="5311"/>
                  </a:lnTo>
                  <a:lnTo>
                    <a:pt x="6407" y="4526"/>
                  </a:lnTo>
                  <a:lnTo>
                    <a:pt x="7741" y="4526"/>
                  </a:lnTo>
                  <a:lnTo>
                    <a:pt x="7741" y="2358"/>
                  </a:lnTo>
                  <a:cubicBezTo>
                    <a:pt x="7741" y="1049"/>
                    <a:pt x="7145" y="1"/>
                    <a:pt x="5835" y="1"/>
                  </a:cubicBezTo>
                  <a:lnTo>
                    <a:pt x="5311" y="1"/>
                  </a:lnTo>
                  <a:cubicBezTo>
                    <a:pt x="5169" y="1"/>
                    <a:pt x="5050" y="72"/>
                    <a:pt x="5002" y="191"/>
                  </a:cubicBezTo>
                  <a:cubicBezTo>
                    <a:pt x="4835" y="477"/>
                    <a:pt x="4573" y="691"/>
                    <a:pt x="4264" y="810"/>
                  </a:cubicBezTo>
                  <a:lnTo>
                    <a:pt x="4264" y="2168"/>
                  </a:lnTo>
                  <a:cubicBezTo>
                    <a:pt x="4264" y="2406"/>
                    <a:pt x="4073" y="2597"/>
                    <a:pt x="3859" y="2597"/>
                  </a:cubicBezTo>
                  <a:cubicBezTo>
                    <a:pt x="3644" y="2573"/>
                    <a:pt x="3478" y="2406"/>
                    <a:pt x="3478" y="2192"/>
                  </a:cubicBezTo>
                  <a:lnTo>
                    <a:pt x="3478" y="810"/>
                  </a:lnTo>
                  <a:cubicBezTo>
                    <a:pt x="3144" y="691"/>
                    <a:pt x="2882" y="477"/>
                    <a:pt x="2740" y="191"/>
                  </a:cubicBezTo>
                  <a:cubicBezTo>
                    <a:pt x="2668" y="72"/>
                    <a:pt x="2549" y="1"/>
                    <a:pt x="2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12"/>
                                        </p:tgtEl>
                                        <p:attrNameLst>
                                          <p:attrName>style.visibility</p:attrName>
                                        </p:attrNameLst>
                                      </p:cBhvr>
                                      <p:to>
                                        <p:strVal val="visible"/>
                                      </p:to>
                                    </p:set>
                                    <p:anim calcmode="lin" valueType="num">
                                      <p:cBhvr additive="base">
                                        <p:cTn dur="1000"/>
                                        <p:tgtEl>
                                          <p:spTgt spid="2312"/>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314"/>
                                        </p:tgtEl>
                                        <p:attrNameLst>
                                          <p:attrName>style.visibility</p:attrName>
                                        </p:attrNameLst>
                                      </p:cBhvr>
                                      <p:to>
                                        <p:strVal val="visible"/>
                                      </p:to>
                                    </p:set>
                                    <p:anim calcmode="lin" valueType="num">
                                      <p:cBhvr additive="base">
                                        <p:cTn dur="1000"/>
                                        <p:tgtEl>
                                          <p:spTgt spid="2314"/>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316"/>
                                        </p:tgtEl>
                                        <p:attrNameLst>
                                          <p:attrName>style.visibility</p:attrName>
                                        </p:attrNameLst>
                                      </p:cBhvr>
                                      <p:to>
                                        <p:strVal val="visible"/>
                                      </p:to>
                                    </p:set>
                                    <p:anim calcmode="lin" valueType="num">
                                      <p:cBhvr additive="base">
                                        <p:cTn dur="1000"/>
                                        <p:tgtEl>
                                          <p:spTgt spid="231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2318"/>
                                        </p:tgtEl>
                                        <p:attrNameLst>
                                          <p:attrName>style.visibility</p:attrName>
                                        </p:attrNameLst>
                                      </p:cBhvr>
                                      <p:to>
                                        <p:strVal val="visible"/>
                                      </p:to>
                                    </p:set>
                                    <p:anim calcmode="lin" valueType="num">
                                      <p:cBhvr additive="base">
                                        <p:cTn dur="1000"/>
                                        <p:tgtEl>
                                          <p:spTgt spid="231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55" name="Shape 2355"/>
        <p:cNvGrpSpPr/>
        <p:nvPr/>
      </p:nvGrpSpPr>
      <p:grpSpPr>
        <a:xfrm>
          <a:off x="0" y="0"/>
          <a:ext cx="0" cy="0"/>
          <a:chOff x="0" y="0"/>
          <a:chExt cx="0" cy="0"/>
        </a:xfrm>
      </p:grpSpPr>
      <p:sp>
        <p:nvSpPr>
          <p:cNvPr id="2356" name="Google Shape;2356;p93"/>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QUALITY IMPROVEMENT MEASURES</a:t>
            </a:r>
            <a:endParaRPr/>
          </a:p>
        </p:txBody>
      </p:sp>
      <p:graphicFrame>
        <p:nvGraphicFramePr>
          <p:cNvPr id="2357" name="Google Shape;2357;p93"/>
          <p:cNvGraphicFramePr/>
          <p:nvPr/>
        </p:nvGraphicFramePr>
        <p:xfrm>
          <a:off x="714300" y="1524000"/>
          <a:ext cx="3000000" cy="3000000"/>
        </p:xfrm>
        <a:graphic>
          <a:graphicData uri="http://schemas.openxmlformats.org/drawingml/2006/table">
            <a:tbl>
              <a:tblPr>
                <a:noFill/>
                <a:tableStyleId>{115545A2-011E-44EB-889F-A5CC6F6F119F}</a:tableStyleId>
              </a:tblPr>
              <a:tblGrid>
                <a:gridCol w="1963775"/>
                <a:gridCol w="2735300"/>
                <a:gridCol w="2906750"/>
              </a:tblGrid>
              <a:tr h="642950">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MERCURY</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MARS</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642950">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JUPITER</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Mercury is the smallest planet in the Solar System</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Jupiter is made of gas and it’s the biggest planet of them all</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r>
              <a:tr h="642950">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SATURN</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Saturn is a gas giant and has several rings</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r>
              <a:tr h="642950">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VENUS</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Despite being red, Mars is actually a cold place</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Neptune is the farthest planet from the Sun</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6"/>
                                        </p:tgtEl>
                                        <p:attrNameLst>
                                          <p:attrName>style.visibility</p:attrName>
                                        </p:attrNameLst>
                                      </p:cBhvr>
                                      <p:to>
                                        <p:strVal val="visible"/>
                                      </p:to>
                                    </p:set>
                                    <p:animEffect filter="fade" transition="in">
                                      <p:cBhvr>
                                        <p:cTn dur="1000"/>
                                        <p:tgtEl>
                                          <p:spTgt spid="23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61" name="Shape 2361"/>
        <p:cNvGrpSpPr/>
        <p:nvPr/>
      </p:nvGrpSpPr>
      <p:grpSpPr>
        <a:xfrm>
          <a:off x="0" y="0"/>
          <a:ext cx="0" cy="0"/>
          <a:chOff x="0" y="0"/>
          <a:chExt cx="0" cy="0"/>
        </a:xfrm>
      </p:grpSpPr>
      <p:cxnSp>
        <p:nvCxnSpPr>
          <p:cNvPr id="2362" name="Google Shape;2362;p94"/>
          <p:cNvCxnSpPr>
            <a:stCxn id="2363" idx="2"/>
            <a:endCxn id="2364" idx="0"/>
          </p:cNvCxnSpPr>
          <p:nvPr/>
        </p:nvCxnSpPr>
        <p:spPr>
          <a:xfrm rot="5400000">
            <a:off x="1703603" y="2249600"/>
            <a:ext cx="965100" cy="950100"/>
          </a:xfrm>
          <a:prstGeom prst="bentConnector3">
            <a:avLst>
              <a:gd fmla="val 49995" name="adj1"/>
            </a:avLst>
          </a:prstGeom>
          <a:noFill/>
          <a:ln cap="flat" cmpd="sng" w="19050">
            <a:solidFill>
              <a:schemeClr val="dk1"/>
            </a:solidFill>
            <a:prstDash val="solid"/>
            <a:round/>
            <a:headEnd len="med" w="med" type="none"/>
            <a:tailEnd len="med" w="med" type="none"/>
          </a:ln>
        </p:spPr>
      </p:cxnSp>
      <p:cxnSp>
        <p:nvCxnSpPr>
          <p:cNvPr id="2365" name="Google Shape;2365;p94"/>
          <p:cNvCxnSpPr>
            <a:stCxn id="2363" idx="2"/>
            <a:endCxn id="2366" idx="0"/>
          </p:cNvCxnSpPr>
          <p:nvPr/>
        </p:nvCxnSpPr>
        <p:spPr>
          <a:xfrm flipH="1" rot="-5400000">
            <a:off x="2653703" y="2249600"/>
            <a:ext cx="965100" cy="950100"/>
          </a:xfrm>
          <a:prstGeom prst="bentConnector3">
            <a:avLst>
              <a:gd fmla="val 49995" name="adj1"/>
            </a:avLst>
          </a:prstGeom>
          <a:noFill/>
          <a:ln cap="flat" cmpd="sng" w="19050">
            <a:solidFill>
              <a:schemeClr val="dk1"/>
            </a:solidFill>
            <a:prstDash val="solid"/>
            <a:round/>
            <a:headEnd len="med" w="med" type="none"/>
            <a:tailEnd len="med" w="med" type="none"/>
          </a:ln>
        </p:spPr>
      </p:cxnSp>
      <p:cxnSp>
        <p:nvCxnSpPr>
          <p:cNvPr id="2367" name="Google Shape;2367;p94"/>
          <p:cNvCxnSpPr>
            <a:stCxn id="2368" idx="2"/>
            <a:endCxn id="2369" idx="0"/>
          </p:cNvCxnSpPr>
          <p:nvPr/>
        </p:nvCxnSpPr>
        <p:spPr>
          <a:xfrm rot="5400000">
            <a:off x="5542128" y="2249600"/>
            <a:ext cx="965100" cy="950100"/>
          </a:xfrm>
          <a:prstGeom prst="bentConnector3">
            <a:avLst>
              <a:gd fmla="val 49995" name="adj1"/>
            </a:avLst>
          </a:prstGeom>
          <a:noFill/>
          <a:ln cap="flat" cmpd="sng" w="19050">
            <a:solidFill>
              <a:schemeClr val="dk1"/>
            </a:solidFill>
            <a:prstDash val="solid"/>
            <a:round/>
            <a:headEnd len="med" w="med" type="none"/>
            <a:tailEnd len="med" w="med" type="none"/>
          </a:ln>
        </p:spPr>
      </p:cxnSp>
      <p:cxnSp>
        <p:nvCxnSpPr>
          <p:cNvPr id="2370" name="Google Shape;2370;p94"/>
          <p:cNvCxnSpPr>
            <a:stCxn id="2368" idx="2"/>
            <a:endCxn id="2371" idx="0"/>
          </p:cNvCxnSpPr>
          <p:nvPr/>
        </p:nvCxnSpPr>
        <p:spPr>
          <a:xfrm flipH="1" rot="-5400000">
            <a:off x="6492228" y="2249600"/>
            <a:ext cx="965100" cy="950100"/>
          </a:xfrm>
          <a:prstGeom prst="bentConnector3">
            <a:avLst>
              <a:gd fmla="val 49995" name="adj1"/>
            </a:avLst>
          </a:prstGeom>
          <a:noFill/>
          <a:ln cap="flat" cmpd="sng" w="19050">
            <a:solidFill>
              <a:schemeClr val="dk1"/>
            </a:solidFill>
            <a:prstDash val="solid"/>
            <a:round/>
            <a:headEnd len="med" w="med" type="none"/>
            <a:tailEnd len="med" w="med" type="none"/>
          </a:ln>
        </p:spPr>
      </p:cxnSp>
      <p:sp>
        <p:nvSpPr>
          <p:cNvPr id="2372" name="Google Shape;2372;p94"/>
          <p:cNvSpPr/>
          <p:nvPr/>
        </p:nvSpPr>
        <p:spPr>
          <a:xfrm>
            <a:off x="5549625" y="1770075"/>
            <a:ext cx="1900200" cy="495525"/>
          </a:xfrm>
          <a:prstGeom prst="flowChartOffpageConnector">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94"/>
          <p:cNvSpPr/>
          <p:nvPr/>
        </p:nvSpPr>
        <p:spPr>
          <a:xfrm>
            <a:off x="1711100" y="1770075"/>
            <a:ext cx="1900200" cy="495525"/>
          </a:xfrm>
          <a:prstGeom prst="flowChartOffpage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94"/>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2364" name="Google Shape;2364;p94"/>
          <p:cNvSpPr txBox="1"/>
          <p:nvPr/>
        </p:nvSpPr>
        <p:spPr>
          <a:xfrm>
            <a:off x="858615" y="3207097"/>
            <a:ext cx="17049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ata"/>
                <a:ea typeface="Alata"/>
                <a:cs typeface="Alata"/>
                <a:sym typeface="Alata"/>
              </a:rPr>
              <a:t>GOAL 01</a:t>
            </a:r>
            <a:endParaRPr sz="1800">
              <a:solidFill>
                <a:schemeClr val="dk1"/>
              </a:solidFill>
              <a:latin typeface="Alata"/>
              <a:ea typeface="Alata"/>
              <a:cs typeface="Alata"/>
              <a:sym typeface="Alata"/>
            </a:endParaRPr>
          </a:p>
        </p:txBody>
      </p:sp>
      <p:sp>
        <p:nvSpPr>
          <p:cNvPr id="2375" name="Google Shape;2375;p94"/>
          <p:cNvSpPr txBox="1"/>
          <p:nvPr/>
        </p:nvSpPr>
        <p:spPr>
          <a:xfrm>
            <a:off x="858625" y="3595492"/>
            <a:ext cx="17049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latin typeface="Montserrat"/>
                <a:ea typeface="Montserrat"/>
                <a:cs typeface="Montserrat"/>
                <a:sym typeface="Montserrat"/>
              </a:rPr>
              <a:t>Jupiter is the biggest planet </a:t>
            </a:r>
            <a:endParaRPr sz="1300">
              <a:solidFill>
                <a:schemeClr val="dk2"/>
              </a:solidFill>
              <a:latin typeface="Montserrat"/>
              <a:ea typeface="Montserrat"/>
              <a:cs typeface="Montserrat"/>
              <a:sym typeface="Montserrat"/>
            </a:endParaRPr>
          </a:p>
        </p:txBody>
      </p:sp>
      <p:sp>
        <p:nvSpPr>
          <p:cNvPr id="2366" name="Google Shape;2366;p94"/>
          <p:cNvSpPr txBox="1"/>
          <p:nvPr/>
        </p:nvSpPr>
        <p:spPr>
          <a:xfrm>
            <a:off x="2758897" y="3207097"/>
            <a:ext cx="17049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ata"/>
                <a:ea typeface="Alata"/>
                <a:cs typeface="Alata"/>
                <a:sym typeface="Alata"/>
              </a:rPr>
              <a:t>GOAL 02</a:t>
            </a:r>
            <a:endParaRPr sz="1800">
              <a:solidFill>
                <a:schemeClr val="dk1"/>
              </a:solidFill>
              <a:latin typeface="Alata"/>
              <a:ea typeface="Alata"/>
              <a:cs typeface="Alata"/>
              <a:sym typeface="Alata"/>
            </a:endParaRPr>
          </a:p>
        </p:txBody>
      </p:sp>
      <p:sp>
        <p:nvSpPr>
          <p:cNvPr id="2376" name="Google Shape;2376;p94"/>
          <p:cNvSpPr txBox="1"/>
          <p:nvPr/>
        </p:nvSpPr>
        <p:spPr>
          <a:xfrm>
            <a:off x="2758901" y="3595492"/>
            <a:ext cx="17049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latin typeface="Montserrat"/>
                <a:ea typeface="Montserrat"/>
                <a:cs typeface="Montserrat"/>
                <a:sym typeface="Montserrat"/>
              </a:rPr>
              <a:t>Mars is actually a cold place</a:t>
            </a:r>
            <a:endParaRPr sz="1300">
              <a:solidFill>
                <a:schemeClr val="dk2"/>
              </a:solidFill>
              <a:latin typeface="Montserrat"/>
              <a:ea typeface="Montserrat"/>
              <a:cs typeface="Montserrat"/>
              <a:sym typeface="Montserrat"/>
            </a:endParaRPr>
          </a:p>
          <a:p>
            <a:pPr indent="0" lvl="0" marL="0" rtl="0" algn="ctr">
              <a:spcBef>
                <a:spcPts val="0"/>
              </a:spcBef>
              <a:spcAft>
                <a:spcPts val="0"/>
              </a:spcAft>
              <a:buNone/>
            </a:pPr>
            <a:r>
              <a:t/>
            </a:r>
            <a:endParaRPr sz="1300">
              <a:solidFill>
                <a:schemeClr val="dk2"/>
              </a:solidFill>
              <a:latin typeface="Montserrat"/>
              <a:ea typeface="Montserrat"/>
              <a:cs typeface="Montserrat"/>
              <a:sym typeface="Montserrat"/>
            </a:endParaRPr>
          </a:p>
        </p:txBody>
      </p:sp>
      <p:sp>
        <p:nvSpPr>
          <p:cNvPr id="2369" name="Google Shape;2369;p94"/>
          <p:cNvSpPr txBox="1"/>
          <p:nvPr/>
        </p:nvSpPr>
        <p:spPr>
          <a:xfrm>
            <a:off x="4697128" y="3207097"/>
            <a:ext cx="17049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ata"/>
                <a:ea typeface="Alata"/>
                <a:cs typeface="Alata"/>
                <a:sym typeface="Alata"/>
              </a:rPr>
              <a:t>GOAL 03</a:t>
            </a:r>
            <a:endParaRPr sz="1800">
              <a:solidFill>
                <a:schemeClr val="dk1"/>
              </a:solidFill>
              <a:latin typeface="Alata"/>
              <a:ea typeface="Alata"/>
              <a:cs typeface="Alata"/>
              <a:sym typeface="Alata"/>
            </a:endParaRPr>
          </a:p>
        </p:txBody>
      </p:sp>
      <p:sp>
        <p:nvSpPr>
          <p:cNvPr id="2377" name="Google Shape;2377;p94"/>
          <p:cNvSpPr txBox="1"/>
          <p:nvPr/>
        </p:nvSpPr>
        <p:spPr>
          <a:xfrm>
            <a:off x="4697128" y="3595492"/>
            <a:ext cx="17049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latin typeface="Montserrat"/>
                <a:ea typeface="Montserrat"/>
                <a:cs typeface="Montserrat"/>
                <a:sym typeface="Montserrat"/>
              </a:rPr>
              <a:t>Mercury is the smallest planet</a:t>
            </a:r>
            <a:endParaRPr sz="1300">
              <a:solidFill>
                <a:schemeClr val="dk2"/>
              </a:solidFill>
              <a:latin typeface="Montserrat"/>
              <a:ea typeface="Montserrat"/>
              <a:cs typeface="Montserrat"/>
              <a:sym typeface="Montserrat"/>
            </a:endParaRPr>
          </a:p>
        </p:txBody>
      </p:sp>
      <p:sp>
        <p:nvSpPr>
          <p:cNvPr id="2371" name="Google Shape;2371;p94"/>
          <p:cNvSpPr txBox="1"/>
          <p:nvPr/>
        </p:nvSpPr>
        <p:spPr>
          <a:xfrm>
            <a:off x="6597410" y="3207097"/>
            <a:ext cx="1704900" cy="44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ata"/>
                <a:ea typeface="Alata"/>
                <a:cs typeface="Alata"/>
                <a:sym typeface="Alata"/>
              </a:rPr>
              <a:t>GOAL 04</a:t>
            </a:r>
            <a:endParaRPr sz="1800">
              <a:solidFill>
                <a:schemeClr val="dk1"/>
              </a:solidFill>
              <a:latin typeface="Alata"/>
              <a:ea typeface="Alata"/>
              <a:cs typeface="Alata"/>
              <a:sym typeface="Alata"/>
            </a:endParaRPr>
          </a:p>
        </p:txBody>
      </p:sp>
      <p:sp>
        <p:nvSpPr>
          <p:cNvPr id="2378" name="Google Shape;2378;p94"/>
          <p:cNvSpPr txBox="1"/>
          <p:nvPr/>
        </p:nvSpPr>
        <p:spPr>
          <a:xfrm>
            <a:off x="6536225" y="3595494"/>
            <a:ext cx="1827300" cy="63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latin typeface="Montserrat"/>
                <a:ea typeface="Montserrat"/>
                <a:cs typeface="Montserrat"/>
                <a:sym typeface="Montserrat"/>
              </a:rPr>
              <a:t>Jupiter is a gas giant and it’s big</a:t>
            </a:r>
            <a:endParaRPr sz="1300">
              <a:solidFill>
                <a:schemeClr val="dk2"/>
              </a:solidFill>
              <a:latin typeface="Montserrat"/>
              <a:ea typeface="Montserrat"/>
              <a:cs typeface="Montserrat"/>
              <a:sym typeface="Montserrat"/>
            </a:endParaRPr>
          </a:p>
        </p:txBody>
      </p:sp>
      <p:sp>
        <p:nvSpPr>
          <p:cNvPr id="2363" name="Google Shape;2363;p94"/>
          <p:cNvSpPr txBox="1"/>
          <p:nvPr/>
        </p:nvSpPr>
        <p:spPr>
          <a:xfrm>
            <a:off x="1808753" y="1793600"/>
            <a:ext cx="1704900" cy="448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Alata"/>
                <a:ea typeface="Alata"/>
                <a:cs typeface="Alata"/>
                <a:sym typeface="Alata"/>
              </a:rPr>
              <a:t>VENUS</a:t>
            </a:r>
            <a:endParaRPr sz="1800">
              <a:solidFill>
                <a:schemeClr val="lt1"/>
              </a:solidFill>
              <a:latin typeface="Alata"/>
              <a:ea typeface="Alata"/>
              <a:cs typeface="Alata"/>
              <a:sym typeface="Alata"/>
            </a:endParaRPr>
          </a:p>
        </p:txBody>
      </p:sp>
      <p:sp>
        <p:nvSpPr>
          <p:cNvPr id="2368" name="Google Shape;2368;p94"/>
          <p:cNvSpPr txBox="1"/>
          <p:nvPr/>
        </p:nvSpPr>
        <p:spPr>
          <a:xfrm>
            <a:off x="5647278" y="1793600"/>
            <a:ext cx="1704900" cy="448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Alata"/>
                <a:ea typeface="Alata"/>
                <a:cs typeface="Alata"/>
                <a:sym typeface="Alata"/>
              </a:rPr>
              <a:t>MARS</a:t>
            </a:r>
            <a:endParaRPr sz="1800">
              <a:solidFill>
                <a:schemeClr val="lt1"/>
              </a:solidFill>
              <a:latin typeface="Alata"/>
              <a:ea typeface="Alata"/>
              <a:cs typeface="Alata"/>
              <a:sym typeface="Alata"/>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82" name="Shape 2382"/>
        <p:cNvGrpSpPr/>
        <p:nvPr/>
      </p:nvGrpSpPr>
      <p:grpSpPr>
        <a:xfrm>
          <a:off x="0" y="0"/>
          <a:ext cx="0" cy="0"/>
          <a:chOff x="0" y="0"/>
          <a:chExt cx="0" cy="0"/>
        </a:xfrm>
      </p:grpSpPr>
      <p:grpSp>
        <p:nvGrpSpPr>
          <p:cNvPr id="2383" name="Google Shape;2383;p95"/>
          <p:cNvGrpSpPr/>
          <p:nvPr/>
        </p:nvGrpSpPr>
        <p:grpSpPr>
          <a:xfrm flipH="1">
            <a:off x="2171357" y="473187"/>
            <a:ext cx="5042987" cy="3878528"/>
            <a:chOff x="2362200" y="890550"/>
            <a:chExt cx="4371900" cy="3362400"/>
          </a:xfrm>
        </p:grpSpPr>
        <p:sp>
          <p:nvSpPr>
            <p:cNvPr id="2384" name="Google Shape;2384;p95"/>
            <p:cNvSpPr/>
            <p:nvPr/>
          </p:nvSpPr>
          <p:spPr>
            <a:xfrm>
              <a:off x="2362200" y="890550"/>
              <a:ext cx="4371900" cy="3362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95"/>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95"/>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95"/>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95"/>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9" name="Google Shape;2389;p95"/>
          <p:cNvGrpSpPr/>
          <p:nvPr/>
        </p:nvGrpSpPr>
        <p:grpSpPr>
          <a:xfrm flipH="1">
            <a:off x="1929659" y="791790"/>
            <a:ext cx="5042987" cy="3878528"/>
            <a:chOff x="2362200" y="890550"/>
            <a:chExt cx="4371900" cy="3362400"/>
          </a:xfrm>
        </p:grpSpPr>
        <p:sp>
          <p:nvSpPr>
            <p:cNvPr id="2390" name="Google Shape;2390;p95"/>
            <p:cNvSpPr/>
            <p:nvPr/>
          </p:nvSpPr>
          <p:spPr>
            <a:xfrm>
              <a:off x="2362200" y="890550"/>
              <a:ext cx="4371900" cy="3362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95"/>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95"/>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95"/>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95"/>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5" name="Google Shape;2395;p95"/>
          <p:cNvSpPr txBox="1"/>
          <p:nvPr>
            <p:ph type="title"/>
          </p:nvPr>
        </p:nvSpPr>
        <p:spPr>
          <a:xfrm>
            <a:off x="3047300" y="3284538"/>
            <a:ext cx="2807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
            </a:r>
            <a:r>
              <a:rPr lang="en"/>
              <a:t>SOMEONE FAMOUS</a:t>
            </a:r>
            <a:endParaRPr/>
          </a:p>
        </p:txBody>
      </p:sp>
      <p:sp>
        <p:nvSpPr>
          <p:cNvPr id="2396" name="Google Shape;2396;p95"/>
          <p:cNvSpPr txBox="1"/>
          <p:nvPr>
            <p:ph idx="1" type="subTitle"/>
          </p:nvPr>
        </p:nvSpPr>
        <p:spPr>
          <a:xfrm>
            <a:off x="2436350" y="1804848"/>
            <a:ext cx="4029600" cy="1436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395"/>
                                        </p:tgtEl>
                                        <p:attrNameLst>
                                          <p:attrName>style.visibility</p:attrName>
                                        </p:attrNameLst>
                                      </p:cBhvr>
                                      <p:to>
                                        <p:strVal val="visible"/>
                                      </p:to>
                                    </p:set>
                                    <p:anim calcmode="lin" valueType="num">
                                      <p:cBhvr additive="base">
                                        <p:cTn dur="1000"/>
                                        <p:tgtEl>
                                          <p:spTgt spid="239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00" name="Shape 2400"/>
        <p:cNvGrpSpPr/>
        <p:nvPr/>
      </p:nvGrpSpPr>
      <p:grpSpPr>
        <a:xfrm>
          <a:off x="0" y="0"/>
          <a:ext cx="0" cy="0"/>
          <a:chOff x="0" y="0"/>
          <a:chExt cx="0" cy="0"/>
        </a:xfrm>
      </p:grpSpPr>
      <p:sp>
        <p:nvSpPr>
          <p:cNvPr id="2401" name="Google Shape;2401;p96"/>
          <p:cNvSpPr txBox="1"/>
          <p:nvPr>
            <p:ph type="title"/>
          </p:nvPr>
        </p:nvSpPr>
        <p:spPr>
          <a:xfrm>
            <a:off x="4896300" y="1504950"/>
            <a:ext cx="3533400" cy="742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 BRIEF STORY</a:t>
            </a:r>
            <a:endParaRPr/>
          </a:p>
        </p:txBody>
      </p:sp>
      <p:sp>
        <p:nvSpPr>
          <p:cNvPr id="2402" name="Google Shape;2402;p96"/>
          <p:cNvSpPr txBox="1"/>
          <p:nvPr>
            <p:ph idx="1" type="subTitle"/>
          </p:nvPr>
        </p:nvSpPr>
        <p:spPr>
          <a:xfrm>
            <a:off x="4905375" y="2368275"/>
            <a:ext cx="3533400" cy="112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Saturn is a gas giant and has several rings. It's composed mostly of hydrogen and helium. It was named after the Roman god of wealth</a:t>
            </a:r>
            <a:endParaRPr/>
          </a:p>
        </p:txBody>
      </p:sp>
      <p:sp>
        <p:nvSpPr>
          <p:cNvPr id="2403" name="Google Shape;2403;p96"/>
          <p:cNvSpPr/>
          <p:nvPr/>
        </p:nvSpPr>
        <p:spPr>
          <a:xfrm>
            <a:off x="4203625" y="4066396"/>
            <a:ext cx="196923" cy="196923"/>
          </a:xfrm>
          <a:custGeom>
            <a:rect b="b" l="l" r="r" t="t"/>
            <a:pathLst>
              <a:path extrusionOk="0" h="1610" w="161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4" name="Google Shape;2404;p96"/>
          <p:cNvGrpSpPr/>
          <p:nvPr/>
        </p:nvGrpSpPr>
        <p:grpSpPr>
          <a:xfrm>
            <a:off x="-95261" y="1071651"/>
            <a:ext cx="4793039" cy="3309837"/>
            <a:chOff x="-95261" y="1071651"/>
            <a:chExt cx="4793039" cy="3309837"/>
          </a:xfrm>
        </p:grpSpPr>
        <p:grpSp>
          <p:nvGrpSpPr>
            <p:cNvPr id="2405" name="Google Shape;2405;p96"/>
            <p:cNvGrpSpPr/>
            <p:nvPr/>
          </p:nvGrpSpPr>
          <p:grpSpPr>
            <a:xfrm>
              <a:off x="-95261" y="1071651"/>
              <a:ext cx="4288333" cy="2717183"/>
              <a:chOff x="4680577" y="38125"/>
              <a:chExt cx="1614462" cy="1022959"/>
            </a:xfrm>
          </p:grpSpPr>
          <p:sp>
            <p:nvSpPr>
              <p:cNvPr id="2406" name="Google Shape;2406;p96"/>
              <p:cNvSpPr/>
              <p:nvPr/>
            </p:nvSpPr>
            <p:spPr>
              <a:xfrm>
                <a:off x="4680577" y="38125"/>
                <a:ext cx="1614462" cy="1022959"/>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96"/>
              <p:cNvSpPr/>
              <p:nvPr/>
            </p:nvSpPr>
            <p:spPr>
              <a:xfrm>
                <a:off x="4702803" y="121617"/>
                <a:ext cx="1570011" cy="913831"/>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96"/>
              <p:cNvSpPr/>
              <p:nvPr/>
            </p:nvSpPr>
            <p:spPr>
              <a:xfrm>
                <a:off x="6219882" y="58586"/>
                <a:ext cx="41041" cy="41041"/>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96"/>
              <p:cNvSpPr/>
              <p:nvPr/>
            </p:nvSpPr>
            <p:spPr>
              <a:xfrm>
                <a:off x="6153442" y="58586"/>
                <a:ext cx="40923" cy="41041"/>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96"/>
              <p:cNvSpPr/>
              <p:nvPr/>
            </p:nvSpPr>
            <p:spPr>
              <a:xfrm>
                <a:off x="6076653" y="58586"/>
                <a:ext cx="49625" cy="42217"/>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96"/>
            <p:cNvGrpSpPr/>
            <p:nvPr/>
          </p:nvGrpSpPr>
          <p:grpSpPr>
            <a:xfrm>
              <a:off x="155813" y="1503597"/>
              <a:ext cx="4541965" cy="2877890"/>
              <a:chOff x="4680577" y="38125"/>
              <a:chExt cx="1614462" cy="1022959"/>
            </a:xfrm>
          </p:grpSpPr>
          <p:sp>
            <p:nvSpPr>
              <p:cNvPr id="2412" name="Google Shape;2412;p96"/>
              <p:cNvSpPr/>
              <p:nvPr/>
            </p:nvSpPr>
            <p:spPr>
              <a:xfrm>
                <a:off x="4680577" y="38125"/>
                <a:ext cx="1614462" cy="1022959"/>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96"/>
              <p:cNvSpPr/>
              <p:nvPr/>
            </p:nvSpPr>
            <p:spPr>
              <a:xfrm>
                <a:off x="4702803" y="121617"/>
                <a:ext cx="1570011" cy="913831"/>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96"/>
              <p:cNvSpPr/>
              <p:nvPr/>
            </p:nvSpPr>
            <p:spPr>
              <a:xfrm>
                <a:off x="6219882" y="58586"/>
                <a:ext cx="41041" cy="41041"/>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96"/>
              <p:cNvSpPr/>
              <p:nvPr/>
            </p:nvSpPr>
            <p:spPr>
              <a:xfrm>
                <a:off x="6153442" y="58586"/>
                <a:ext cx="40923" cy="41041"/>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96"/>
              <p:cNvSpPr/>
              <p:nvPr/>
            </p:nvSpPr>
            <p:spPr>
              <a:xfrm>
                <a:off x="6076653" y="58586"/>
                <a:ext cx="49625" cy="42217"/>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7" name="Google Shape;2417;p96"/>
            <p:cNvGrpSpPr/>
            <p:nvPr/>
          </p:nvGrpSpPr>
          <p:grpSpPr>
            <a:xfrm>
              <a:off x="563298" y="1779751"/>
              <a:ext cx="3682332" cy="2483562"/>
              <a:chOff x="658548" y="1779751"/>
              <a:chExt cx="3682332" cy="2483562"/>
            </a:xfrm>
          </p:grpSpPr>
          <p:sp>
            <p:nvSpPr>
              <p:cNvPr id="2418" name="Google Shape;2418;p96"/>
              <p:cNvSpPr/>
              <p:nvPr/>
            </p:nvSpPr>
            <p:spPr>
              <a:xfrm>
                <a:off x="1491354" y="3299872"/>
                <a:ext cx="373367" cy="933201"/>
              </a:xfrm>
              <a:custGeom>
                <a:rect b="b" l="l" r="r" t="t"/>
                <a:pathLst>
                  <a:path extrusionOk="0" h="13022" w="5210">
                    <a:moveTo>
                      <a:pt x="2977" y="0"/>
                    </a:moveTo>
                    <a:lnTo>
                      <a:pt x="2748" y="86"/>
                    </a:lnTo>
                    <a:lnTo>
                      <a:pt x="2233" y="286"/>
                    </a:lnTo>
                    <a:lnTo>
                      <a:pt x="1918" y="401"/>
                    </a:lnTo>
                    <a:cubicBezTo>
                      <a:pt x="745" y="830"/>
                      <a:pt x="0" y="1946"/>
                      <a:pt x="29" y="3177"/>
                    </a:cubicBezTo>
                    <a:lnTo>
                      <a:pt x="315" y="10389"/>
                    </a:lnTo>
                    <a:cubicBezTo>
                      <a:pt x="344" y="11362"/>
                      <a:pt x="945" y="12220"/>
                      <a:pt x="1832" y="12592"/>
                    </a:cubicBezTo>
                    <a:lnTo>
                      <a:pt x="1889" y="12621"/>
                    </a:lnTo>
                    <a:lnTo>
                      <a:pt x="4064" y="12907"/>
                    </a:lnTo>
                    <a:lnTo>
                      <a:pt x="4551" y="12965"/>
                    </a:lnTo>
                    <a:lnTo>
                      <a:pt x="5095" y="13022"/>
                    </a:lnTo>
                    <a:lnTo>
                      <a:pt x="5152" y="12592"/>
                    </a:lnTo>
                    <a:lnTo>
                      <a:pt x="5181" y="12478"/>
                    </a:lnTo>
                    <a:lnTo>
                      <a:pt x="5209" y="12192"/>
                    </a:lnTo>
                    <a:lnTo>
                      <a:pt x="4608" y="12135"/>
                    </a:lnTo>
                    <a:lnTo>
                      <a:pt x="2118" y="11791"/>
                    </a:lnTo>
                    <a:cubicBezTo>
                      <a:pt x="1546" y="11534"/>
                      <a:pt x="1174" y="10990"/>
                      <a:pt x="1145" y="10360"/>
                    </a:cubicBezTo>
                    <a:lnTo>
                      <a:pt x="859" y="3148"/>
                    </a:lnTo>
                    <a:cubicBezTo>
                      <a:pt x="830" y="2290"/>
                      <a:pt x="1374" y="1488"/>
                      <a:pt x="2176" y="1202"/>
                    </a:cubicBezTo>
                    <a:lnTo>
                      <a:pt x="2548" y="1059"/>
                    </a:lnTo>
                    <a:lnTo>
                      <a:pt x="3149" y="830"/>
                    </a:lnTo>
                    <a:lnTo>
                      <a:pt x="3292" y="801"/>
                    </a:lnTo>
                    <a:lnTo>
                      <a:pt x="3177" y="487"/>
                    </a:lnTo>
                    <a:lnTo>
                      <a:pt x="3149" y="401"/>
                    </a:lnTo>
                    <a:lnTo>
                      <a:pt x="3120" y="343"/>
                    </a:lnTo>
                    <a:lnTo>
                      <a:pt x="3063" y="172"/>
                    </a:lnTo>
                    <a:lnTo>
                      <a:pt x="30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96"/>
              <p:cNvSpPr/>
              <p:nvPr/>
            </p:nvSpPr>
            <p:spPr>
              <a:xfrm>
                <a:off x="1507765" y="3324453"/>
                <a:ext cx="338466" cy="888125"/>
              </a:xfrm>
              <a:custGeom>
                <a:rect b="b" l="l" r="r" t="t"/>
                <a:pathLst>
                  <a:path extrusionOk="0" h="12393" w="4723">
                    <a:moveTo>
                      <a:pt x="2605" y="0"/>
                    </a:moveTo>
                    <a:lnTo>
                      <a:pt x="1775" y="287"/>
                    </a:lnTo>
                    <a:cubicBezTo>
                      <a:pt x="687" y="659"/>
                      <a:pt x="0" y="1689"/>
                      <a:pt x="58" y="2834"/>
                    </a:cubicBezTo>
                    <a:lnTo>
                      <a:pt x="344" y="10046"/>
                    </a:lnTo>
                    <a:cubicBezTo>
                      <a:pt x="372" y="10933"/>
                      <a:pt x="888" y="11706"/>
                      <a:pt x="1689" y="12049"/>
                    </a:cubicBezTo>
                    <a:lnTo>
                      <a:pt x="1718" y="12049"/>
                    </a:lnTo>
                    <a:lnTo>
                      <a:pt x="4665" y="12393"/>
                    </a:lnTo>
                    <a:lnTo>
                      <a:pt x="4723" y="12049"/>
                    </a:lnTo>
                    <a:lnTo>
                      <a:pt x="1832" y="11677"/>
                    </a:lnTo>
                    <a:lnTo>
                      <a:pt x="1803" y="11677"/>
                    </a:lnTo>
                    <a:cubicBezTo>
                      <a:pt x="1145" y="11391"/>
                      <a:pt x="716" y="10761"/>
                      <a:pt x="687" y="10046"/>
                    </a:cubicBezTo>
                    <a:lnTo>
                      <a:pt x="401" y="2834"/>
                    </a:lnTo>
                    <a:cubicBezTo>
                      <a:pt x="372" y="1861"/>
                      <a:pt x="973" y="973"/>
                      <a:pt x="1889" y="630"/>
                    </a:cubicBezTo>
                    <a:lnTo>
                      <a:pt x="2261" y="487"/>
                    </a:lnTo>
                    <a:lnTo>
                      <a:pt x="2777" y="315"/>
                    </a:lnTo>
                    <a:lnTo>
                      <a:pt x="2719" y="144"/>
                    </a:lnTo>
                    <a:lnTo>
                      <a:pt x="26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96"/>
              <p:cNvSpPr/>
              <p:nvPr/>
            </p:nvSpPr>
            <p:spPr>
              <a:xfrm>
                <a:off x="1813338" y="4138691"/>
                <a:ext cx="170344" cy="124623"/>
              </a:xfrm>
              <a:custGeom>
                <a:rect b="b" l="l" r="r" t="t"/>
                <a:pathLst>
                  <a:path extrusionOk="0" h="1739" w="2377">
                    <a:moveTo>
                      <a:pt x="115" y="0"/>
                    </a:moveTo>
                    <a:lnTo>
                      <a:pt x="87" y="401"/>
                    </a:lnTo>
                    <a:lnTo>
                      <a:pt x="58" y="659"/>
                    </a:lnTo>
                    <a:lnTo>
                      <a:pt x="58" y="687"/>
                    </a:lnTo>
                    <a:lnTo>
                      <a:pt x="58" y="830"/>
                    </a:lnTo>
                    <a:lnTo>
                      <a:pt x="58" y="1002"/>
                    </a:lnTo>
                    <a:lnTo>
                      <a:pt x="29" y="1231"/>
                    </a:lnTo>
                    <a:lnTo>
                      <a:pt x="1" y="1603"/>
                    </a:lnTo>
                    <a:lnTo>
                      <a:pt x="1460" y="1717"/>
                    </a:lnTo>
                    <a:cubicBezTo>
                      <a:pt x="1503" y="1732"/>
                      <a:pt x="1539" y="1739"/>
                      <a:pt x="1575" y="1739"/>
                    </a:cubicBezTo>
                    <a:cubicBezTo>
                      <a:pt x="1611" y="1739"/>
                      <a:pt x="1646" y="1732"/>
                      <a:pt x="1689" y="1717"/>
                    </a:cubicBezTo>
                    <a:cubicBezTo>
                      <a:pt x="2033" y="1660"/>
                      <a:pt x="2290" y="1374"/>
                      <a:pt x="2347" y="1002"/>
                    </a:cubicBezTo>
                    <a:cubicBezTo>
                      <a:pt x="2376" y="544"/>
                      <a:pt x="2033" y="143"/>
                      <a:pt x="1575" y="143"/>
                    </a:cubicBezTo>
                    <a:lnTo>
                      <a:pt x="831" y="58"/>
                    </a:lnTo>
                    <a:lnTo>
                      <a:pt x="1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96"/>
              <p:cNvSpPr/>
              <p:nvPr/>
            </p:nvSpPr>
            <p:spPr>
              <a:xfrm>
                <a:off x="1706702" y="3256731"/>
                <a:ext cx="685103" cy="847134"/>
              </a:xfrm>
              <a:custGeom>
                <a:rect b="b" l="l" r="r" t="t"/>
                <a:pathLst>
                  <a:path extrusionOk="0" h="11821" w="9560">
                    <a:moveTo>
                      <a:pt x="2150" y="1"/>
                    </a:moveTo>
                    <a:cubicBezTo>
                      <a:pt x="1805" y="1"/>
                      <a:pt x="1454" y="66"/>
                      <a:pt x="1117" y="201"/>
                    </a:cubicBezTo>
                    <a:lnTo>
                      <a:pt x="1" y="602"/>
                    </a:lnTo>
                    <a:lnTo>
                      <a:pt x="315" y="1403"/>
                    </a:lnTo>
                    <a:lnTo>
                      <a:pt x="1403" y="974"/>
                    </a:lnTo>
                    <a:cubicBezTo>
                      <a:pt x="1633" y="884"/>
                      <a:pt x="1875" y="840"/>
                      <a:pt x="2116" y="840"/>
                    </a:cubicBezTo>
                    <a:cubicBezTo>
                      <a:pt x="2714" y="840"/>
                      <a:pt x="3305" y="1106"/>
                      <a:pt x="3692" y="1575"/>
                    </a:cubicBezTo>
                    <a:lnTo>
                      <a:pt x="8214" y="7213"/>
                    </a:lnTo>
                    <a:cubicBezTo>
                      <a:pt x="8586" y="7700"/>
                      <a:pt x="8672" y="8358"/>
                      <a:pt x="8415" y="8930"/>
                    </a:cubicBezTo>
                    <a:lnTo>
                      <a:pt x="6354" y="11248"/>
                    </a:lnTo>
                    <a:lnTo>
                      <a:pt x="6984" y="11821"/>
                    </a:lnTo>
                    <a:lnTo>
                      <a:pt x="9130" y="9388"/>
                    </a:lnTo>
                    <a:lnTo>
                      <a:pt x="9130" y="9359"/>
                    </a:lnTo>
                    <a:cubicBezTo>
                      <a:pt x="9559" y="8472"/>
                      <a:pt x="9445" y="7442"/>
                      <a:pt x="8844" y="6698"/>
                    </a:cubicBezTo>
                    <a:lnTo>
                      <a:pt x="4322" y="1060"/>
                    </a:lnTo>
                    <a:cubicBezTo>
                      <a:pt x="3777" y="374"/>
                      <a:pt x="2977" y="1"/>
                      <a:pt x="2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96"/>
              <p:cNvSpPr/>
              <p:nvPr/>
            </p:nvSpPr>
            <p:spPr>
              <a:xfrm>
                <a:off x="1729276" y="3275507"/>
                <a:ext cx="644039" cy="803777"/>
              </a:xfrm>
              <a:custGeom>
                <a:rect b="b" l="l" r="r" t="t"/>
                <a:pathLst>
                  <a:path extrusionOk="0" h="11216" w="8987">
                    <a:moveTo>
                      <a:pt x="1827" y="0"/>
                    </a:moveTo>
                    <a:cubicBezTo>
                      <a:pt x="1658" y="0"/>
                      <a:pt x="1487" y="18"/>
                      <a:pt x="1317" y="54"/>
                    </a:cubicBezTo>
                    <a:cubicBezTo>
                      <a:pt x="1145" y="54"/>
                      <a:pt x="1002" y="111"/>
                      <a:pt x="859" y="168"/>
                    </a:cubicBezTo>
                    <a:lnTo>
                      <a:pt x="0" y="512"/>
                    </a:lnTo>
                    <a:lnTo>
                      <a:pt x="115" y="855"/>
                    </a:lnTo>
                    <a:lnTo>
                      <a:pt x="1002" y="483"/>
                    </a:lnTo>
                    <a:cubicBezTo>
                      <a:pt x="1254" y="386"/>
                      <a:pt x="1517" y="339"/>
                      <a:pt x="1779" y="339"/>
                    </a:cubicBezTo>
                    <a:cubicBezTo>
                      <a:pt x="2442" y="339"/>
                      <a:pt x="3098" y="637"/>
                      <a:pt x="3549" y="1170"/>
                    </a:cubicBezTo>
                    <a:lnTo>
                      <a:pt x="8071" y="6808"/>
                    </a:lnTo>
                    <a:cubicBezTo>
                      <a:pt x="8500" y="7352"/>
                      <a:pt x="8615" y="8124"/>
                      <a:pt x="8329" y="8754"/>
                    </a:cubicBezTo>
                    <a:lnTo>
                      <a:pt x="8300" y="8811"/>
                    </a:lnTo>
                    <a:lnTo>
                      <a:pt x="6382" y="10986"/>
                    </a:lnTo>
                    <a:lnTo>
                      <a:pt x="6640" y="11215"/>
                    </a:lnTo>
                    <a:lnTo>
                      <a:pt x="8615" y="9012"/>
                    </a:lnTo>
                    <a:lnTo>
                      <a:pt x="8615" y="8983"/>
                    </a:lnTo>
                    <a:cubicBezTo>
                      <a:pt x="8987" y="8182"/>
                      <a:pt x="8872" y="7266"/>
                      <a:pt x="8329" y="6579"/>
                    </a:cubicBezTo>
                    <a:lnTo>
                      <a:pt x="3807" y="970"/>
                    </a:lnTo>
                    <a:cubicBezTo>
                      <a:pt x="3314" y="360"/>
                      <a:pt x="2591" y="0"/>
                      <a:pt x="1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96"/>
              <p:cNvSpPr/>
              <p:nvPr/>
            </p:nvSpPr>
            <p:spPr>
              <a:xfrm>
                <a:off x="2055775" y="4011489"/>
                <a:ext cx="196573" cy="174644"/>
              </a:xfrm>
              <a:custGeom>
                <a:rect b="b" l="l" r="r" t="t"/>
                <a:pathLst>
                  <a:path extrusionOk="0" h="2437" w="2743">
                    <a:moveTo>
                      <a:pt x="1569" y="1"/>
                    </a:moveTo>
                    <a:lnTo>
                      <a:pt x="567" y="1060"/>
                    </a:lnTo>
                    <a:cubicBezTo>
                      <a:pt x="0" y="1649"/>
                      <a:pt x="530" y="2437"/>
                      <a:pt x="1143" y="2437"/>
                    </a:cubicBezTo>
                    <a:cubicBezTo>
                      <a:pt x="1335" y="2437"/>
                      <a:pt x="1535" y="2360"/>
                      <a:pt x="1712" y="2176"/>
                    </a:cubicBezTo>
                    <a:lnTo>
                      <a:pt x="2742" y="1117"/>
                    </a:lnTo>
                    <a:lnTo>
                      <a:pt x="2170" y="545"/>
                    </a:lnTo>
                    <a:lnTo>
                      <a:pt x="15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96"/>
              <p:cNvSpPr/>
              <p:nvPr/>
            </p:nvSpPr>
            <p:spPr>
              <a:xfrm>
                <a:off x="1597989" y="2888310"/>
                <a:ext cx="1064561" cy="1180727"/>
              </a:xfrm>
              <a:custGeom>
                <a:rect b="b" l="l" r="r" t="t"/>
                <a:pathLst>
                  <a:path extrusionOk="0" h="16476" w="14855">
                    <a:moveTo>
                      <a:pt x="4794" y="1"/>
                    </a:moveTo>
                    <a:cubicBezTo>
                      <a:pt x="4441" y="1"/>
                      <a:pt x="4079" y="35"/>
                      <a:pt x="3721" y="105"/>
                    </a:cubicBezTo>
                    <a:cubicBezTo>
                      <a:pt x="2290" y="391"/>
                      <a:pt x="1231" y="1164"/>
                      <a:pt x="802" y="2194"/>
                    </a:cubicBezTo>
                    <a:cubicBezTo>
                      <a:pt x="1" y="4026"/>
                      <a:pt x="1346" y="6029"/>
                      <a:pt x="1518" y="6258"/>
                    </a:cubicBezTo>
                    <a:lnTo>
                      <a:pt x="2090" y="5829"/>
                    </a:lnTo>
                    <a:cubicBezTo>
                      <a:pt x="1832" y="5457"/>
                      <a:pt x="1632" y="5056"/>
                      <a:pt x="1489" y="4627"/>
                    </a:cubicBezTo>
                    <a:cubicBezTo>
                      <a:pt x="1203" y="3940"/>
                      <a:pt x="1174" y="3167"/>
                      <a:pt x="1460" y="2480"/>
                    </a:cubicBezTo>
                    <a:cubicBezTo>
                      <a:pt x="1804" y="1650"/>
                      <a:pt x="2691" y="1049"/>
                      <a:pt x="3864" y="821"/>
                    </a:cubicBezTo>
                    <a:cubicBezTo>
                      <a:pt x="4180" y="762"/>
                      <a:pt x="4497" y="733"/>
                      <a:pt x="4804" y="733"/>
                    </a:cubicBezTo>
                    <a:cubicBezTo>
                      <a:pt x="5697" y="733"/>
                      <a:pt x="6508" y="974"/>
                      <a:pt x="6955" y="1422"/>
                    </a:cubicBezTo>
                    <a:cubicBezTo>
                      <a:pt x="7470" y="1908"/>
                      <a:pt x="7413" y="2538"/>
                      <a:pt x="7270" y="3597"/>
                    </a:cubicBezTo>
                    <a:cubicBezTo>
                      <a:pt x="7127" y="4655"/>
                      <a:pt x="6955" y="5857"/>
                      <a:pt x="7756" y="7059"/>
                    </a:cubicBezTo>
                    <a:cubicBezTo>
                      <a:pt x="8558" y="8290"/>
                      <a:pt x="9788" y="8634"/>
                      <a:pt x="10876" y="8948"/>
                    </a:cubicBezTo>
                    <a:cubicBezTo>
                      <a:pt x="11849" y="9206"/>
                      <a:pt x="12765" y="9464"/>
                      <a:pt x="13309" y="10293"/>
                    </a:cubicBezTo>
                    <a:cubicBezTo>
                      <a:pt x="14081" y="11524"/>
                      <a:pt x="13795" y="13499"/>
                      <a:pt x="12479" y="16160"/>
                    </a:cubicBezTo>
                    <a:lnTo>
                      <a:pt x="13108" y="16475"/>
                    </a:lnTo>
                    <a:cubicBezTo>
                      <a:pt x="14596" y="13527"/>
                      <a:pt x="14854" y="11381"/>
                      <a:pt x="13938" y="9921"/>
                    </a:cubicBezTo>
                    <a:cubicBezTo>
                      <a:pt x="13223" y="8863"/>
                      <a:pt x="12135" y="8548"/>
                      <a:pt x="11076" y="8233"/>
                    </a:cubicBezTo>
                    <a:cubicBezTo>
                      <a:pt x="10017" y="7947"/>
                      <a:pt x="9016" y="7661"/>
                      <a:pt x="8357" y="6659"/>
                    </a:cubicBezTo>
                    <a:cubicBezTo>
                      <a:pt x="7728" y="5686"/>
                      <a:pt x="7842" y="4684"/>
                      <a:pt x="7985" y="3682"/>
                    </a:cubicBezTo>
                    <a:cubicBezTo>
                      <a:pt x="8129" y="2681"/>
                      <a:pt x="8243" y="1650"/>
                      <a:pt x="7470" y="906"/>
                    </a:cubicBezTo>
                    <a:cubicBezTo>
                      <a:pt x="6887" y="323"/>
                      <a:pt x="5880" y="1"/>
                      <a:pt x="47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96"/>
              <p:cNvSpPr/>
              <p:nvPr/>
            </p:nvSpPr>
            <p:spPr>
              <a:xfrm>
                <a:off x="1624648" y="2907301"/>
                <a:ext cx="1019413" cy="1141240"/>
              </a:xfrm>
              <a:custGeom>
                <a:rect b="b" l="l" r="r" t="t"/>
                <a:pathLst>
                  <a:path extrusionOk="0" h="15925" w="14225">
                    <a:moveTo>
                      <a:pt x="4438" y="0"/>
                    </a:moveTo>
                    <a:cubicBezTo>
                      <a:pt x="4091" y="0"/>
                      <a:pt x="3733" y="32"/>
                      <a:pt x="3378" y="98"/>
                    </a:cubicBezTo>
                    <a:cubicBezTo>
                      <a:pt x="2061" y="355"/>
                      <a:pt x="1060" y="1071"/>
                      <a:pt x="630" y="2044"/>
                    </a:cubicBezTo>
                    <a:cubicBezTo>
                      <a:pt x="1" y="3503"/>
                      <a:pt x="831" y="5077"/>
                      <a:pt x="1203" y="5650"/>
                    </a:cubicBezTo>
                    <a:lnTo>
                      <a:pt x="1403" y="5507"/>
                    </a:lnTo>
                    <a:cubicBezTo>
                      <a:pt x="1174" y="5192"/>
                      <a:pt x="1002" y="4820"/>
                      <a:pt x="888" y="4448"/>
                    </a:cubicBezTo>
                    <a:cubicBezTo>
                      <a:pt x="573" y="3704"/>
                      <a:pt x="544" y="2874"/>
                      <a:pt x="859" y="2130"/>
                    </a:cubicBezTo>
                    <a:cubicBezTo>
                      <a:pt x="1231" y="1214"/>
                      <a:pt x="2147" y="584"/>
                      <a:pt x="3435" y="327"/>
                    </a:cubicBezTo>
                    <a:cubicBezTo>
                      <a:pt x="3743" y="265"/>
                      <a:pt x="4058" y="236"/>
                      <a:pt x="4367" y="236"/>
                    </a:cubicBezTo>
                    <a:cubicBezTo>
                      <a:pt x="5350" y="236"/>
                      <a:pt x="6276" y="528"/>
                      <a:pt x="6755" y="985"/>
                    </a:cubicBezTo>
                    <a:cubicBezTo>
                      <a:pt x="7356" y="1557"/>
                      <a:pt x="7270" y="2416"/>
                      <a:pt x="7127" y="3360"/>
                    </a:cubicBezTo>
                    <a:cubicBezTo>
                      <a:pt x="6984" y="4390"/>
                      <a:pt x="6841" y="5535"/>
                      <a:pt x="7585" y="6680"/>
                    </a:cubicBezTo>
                    <a:cubicBezTo>
                      <a:pt x="8329" y="7825"/>
                      <a:pt x="9502" y="8140"/>
                      <a:pt x="10561" y="8454"/>
                    </a:cubicBezTo>
                    <a:cubicBezTo>
                      <a:pt x="11534" y="8712"/>
                      <a:pt x="12536" y="8998"/>
                      <a:pt x="13137" y="9914"/>
                    </a:cubicBezTo>
                    <a:cubicBezTo>
                      <a:pt x="13938" y="11145"/>
                      <a:pt x="13709" y="13148"/>
                      <a:pt x="12421" y="15781"/>
                    </a:cubicBezTo>
                    <a:lnTo>
                      <a:pt x="12650" y="15924"/>
                    </a:lnTo>
                    <a:cubicBezTo>
                      <a:pt x="13996" y="13148"/>
                      <a:pt x="14224" y="11145"/>
                      <a:pt x="13366" y="9800"/>
                    </a:cubicBezTo>
                    <a:cubicBezTo>
                      <a:pt x="12708" y="8798"/>
                      <a:pt x="11706" y="8512"/>
                      <a:pt x="10647" y="8225"/>
                    </a:cubicBezTo>
                    <a:cubicBezTo>
                      <a:pt x="9560" y="7939"/>
                      <a:pt x="8472" y="7596"/>
                      <a:pt x="7785" y="6566"/>
                    </a:cubicBezTo>
                    <a:cubicBezTo>
                      <a:pt x="7098" y="5507"/>
                      <a:pt x="7241" y="4390"/>
                      <a:pt x="7356" y="3417"/>
                    </a:cubicBezTo>
                    <a:cubicBezTo>
                      <a:pt x="7499" y="2444"/>
                      <a:pt x="7613" y="1529"/>
                      <a:pt x="6927" y="813"/>
                    </a:cubicBezTo>
                    <a:cubicBezTo>
                      <a:pt x="6393" y="279"/>
                      <a:pt x="5460" y="0"/>
                      <a:pt x="4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96"/>
              <p:cNvSpPr/>
              <p:nvPr/>
            </p:nvSpPr>
            <p:spPr>
              <a:xfrm>
                <a:off x="1649300" y="3245480"/>
                <a:ext cx="153861" cy="150852"/>
              </a:xfrm>
              <a:custGeom>
                <a:rect b="b" l="l" r="r" t="t"/>
                <a:pathLst>
                  <a:path extrusionOk="0" h="2105" w="2147">
                    <a:moveTo>
                      <a:pt x="1073" y="1"/>
                    </a:moveTo>
                    <a:cubicBezTo>
                      <a:pt x="1011" y="1"/>
                      <a:pt x="949" y="5"/>
                      <a:pt x="887" y="15"/>
                    </a:cubicBezTo>
                    <a:lnTo>
                      <a:pt x="859" y="15"/>
                    </a:lnTo>
                    <a:cubicBezTo>
                      <a:pt x="372" y="101"/>
                      <a:pt x="0" y="530"/>
                      <a:pt x="0" y="1045"/>
                    </a:cubicBezTo>
                    <a:cubicBezTo>
                      <a:pt x="0" y="1217"/>
                      <a:pt x="57" y="1389"/>
                      <a:pt x="143" y="1560"/>
                    </a:cubicBezTo>
                    <a:cubicBezTo>
                      <a:pt x="200" y="1646"/>
                      <a:pt x="258" y="1732"/>
                      <a:pt x="344" y="1818"/>
                    </a:cubicBezTo>
                    <a:cubicBezTo>
                      <a:pt x="487" y="1961"/>
                      <a:pt x="687" y="2047"/>
                      <a:pt x="916" y="2104"/>
                    </a:cubicBezTo>
                    <a:lnTo>
                      <a:pt x="1288" y="2104"/>
                    </a:lnTo>
                    <a:cubicBezTo>
                      <a:pt x="1746" y="1990"/>
                      <a:pt x="2089" y="1618"/>
                      <a:pt x="2118" y="1160"/>
                    </a:cubicBezTo>
                    <a:cubicBezTo>
                      <a:pt x="2147" y="1045"/>
                      <a:pt x="2147" y="931"/>
                      <a:pt x="2118" y="845"/>
                    </a:cubicBezTo>
                    <a:cubicBezTo>
                      <a:pt x="2089" y="673"/>
                      <a:pt x="2004" y="501"/>
                      <a:pt x="1860" y="358"/>
                    </a:cubicBezTo>
                    <a:cubicBezTo>
                      <a:pt x="1670" y="120"/>
                      <a:pt x="1379"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96"/>
              <p:cNvSpPr/>
              <p:nvPr/>
            </p:nvSpPr>
            <p:spPr>
              <a:xfrm>
                <a:off x="1686207" y="3279305"/>
                <a:ext cx="82126" cy="82126"/>
              </a:xfrm>
              <a:custGeom>
                <a:rect b="b" l="l" r="r" t="t"/>
                <a:pathLst>
                  <a:path extrusionOk="0" h="1146" w="1146">
                    <a:moveTo>
                      <a:pt x="573" y="1"/>
                    </a:moveTo>
                    <a:cubicBezTo>
                      <a:pt x="258" y="1"/>
                      <a:pt x="0" y="258"/>
                      <a:pt x="0" y="573"/>
                    </a:cubicBezTo>
                    <a:cubicBezTo>
                      <a:pt x="0" y="888"/>
                      <a:pt x="258" y="1146"/>
                      <a:pt x="573" y="1146"/>
                    </a:cubicBezTo>
                    <a:cubicBezTo>
                      <a:pt x="888" y="1146"/>
                      <a:pt x="1145" y="888"/>
                      <a:pt x="1145" y="573"/>
                    </a:cubicBezTo>
                    <a:cubicBezTo>
                      <a:pt x="1145" y="258"/>
                      <a:pt x="888" y="1"/>
                      <a:pt x="5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96"/>
              <p:cNvSpPr/>
              <p:nvPr/>
            </p:nvSpPr>
            <p:spPr>
              <a:xfrm>
                <a:off x="2375323" y="3949787"/>
                <a:ext cx="262288" cy="217714"/>
              </a:xfrm>
              <a:custGeom>
                <a:rect b="b" l="l" r="r" t="t"/>
                <a:pathLst>
                  <a:path extrusionOk="0" h="3038" w="3660">
                    <a:moveTo>
                      <a:pt x="1987" y="0"/>
                    </a:moveTo>
                    <a:cubicBezTo>
                      <a:pt x="1889" y="0"/>
                      <a:pt x="1789" y="11"/>
                      <a:pt x="1689" y="32"/>
                    </a:cubicBezTo>
                    <a:cubicBezTo>
                      <a:pt x="344" y="290"/>
                      <a:pt x="0" y="2035"/>
                      <a:pt x="1117" y="2779"/>
                    </a:cubicBezTo>
                    <a:cubicBezTo>
                      <a:pt x="1384" y="2958"/>
                      <a:pt x="1673" y="3037"/>
                      <a:pt x="1954" y="3037"/>
                    </a:cubicBezTo>
                    <a:cubicBezTo>
                      <a:pt x="2846" y="3037"/>
                      <a:pt x="3659" y="2235"/>
                      <a:pt x="3463" y="1234"/>
                    </a:cubicBezTo>
                    <a:cubicBezTo>
                      <a:pt x="3313" y="507"/>
                      <a:pt x="2680" y="0"/>
                      <a:pt x="1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96"/>
              <p:cNvSpPr/>
              <p:nvPr/>
            </p:nvSpPr>
            <p:spPr>
              <a:xfrm>
                <a:off x="2406066" y="3973292"/>
                <a:ext cx="205817" cy="172351"/>
              </a:xfrm>
              <a:custGeom>
                <a:rect b="b" l="l" r="r" t="t"/>
                <a:pathLst>
                  <a:path extrusionOk="0" h="2405" w="2872">
                    <a:moveTo>
                      <a:pt x="1522" y="0"/>
                    </a:moveTo>
                    <a:cubicBezTo>
                      <a:pt x="1454" y="0"/>
                      <a:pt x="1386" y="6"/>
                      <a:pt x="1317" y="19"/>
                    </a:cubicBezTo>
                    <a:cubicBezTo>
                      <a:pt x="258" y="248"/>
                      <a:pt x="1" y="1593"/>
                      <a:pt x="888" y="2194"/>
                    </a:cubicBezTo>
                    <a:cubicBezTo>
                      <a:pt x="1102" y="2339"/>
                      <a:pt x="1332" y="2404"/>
                      <a:pt x="1554" y="2404"/>
                    </a:cubicBezTo>
                    <a:cubicBezTo>
                      <a:pt x="2250" y="2404"/>
                      <a:pt x="2871" y="1766"/>
                      <a:pt x="2719" y="963"/>
                    </a:cubicBezTo>
                    <a:cubicBezTo>
                      <a:pt x="2592" y="402"/>
                      <a:pt x="2078" y="0"/>
                      <a:pt x="1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96"/>
              <p:cNvSpPr/>
              <p:nvPr/>
            </p:nvSpPr>
            <p:spPr>
              <a:xfrm>
                <a:off x="2469632" y="4023026"/>
                <a:ext cx="86784" cy="72882"/>
              </a:xfrm>
              <a:custGeom>
                <a:rect b="b" l="l" r="r" t="t"/>
                <a:pathLst>
                  <a:path extrusionOk="0" h="1017" w="1211">
                    <a:moveTo>
                      <a:pt x="673" y="1"/>
                    </a:moveTo>
                    <a:cubicBezTo>
                      <a:pt x="640" y="1"/>
                      <a:pt x="607" y="4"/>
                      <a:pt x="573" y="12"/>
                    </a:cubicBezTo>
                    <a:cubicBezTo>
                      <a:pt x="115" y="97"/>
                      <a:pt x="1" y="670"/>
                      <a:pt x="373" y="927"/>
                    </a:cubicBezTo>
                    <a:cubicBezTo>
                      <a:pt x="462" y="989"/>
                      <a:pt x="557" y="1016"/>
                      <a:pt x="650" y="1016"/>
                    </a:cubicBezTo>
                    <a:cubicBezTo>
                      <a:pt x="945" y="1016"/>
                      <a:pt x="1211" y="739"/>
                      <a:pt x="1146" y="412"/>
                    </a:cubicBezTo>
                    <a:cubicBezTo>
                      <a:pt x="1096" y="163"/>
                      <a:pt x="894"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96"/>
              <p:cNvSpPr/>
              <p:nvPr/>
            </p:nvSpPr>
            <p:spPr>
              <a:xfrm>
                <a:off x="1813338" y="4198171"/>
                <a:ext cx="168266" cy="65142"/>
              </a:xfrm>
              <a:custGeom>
                <a:rect b="b" l="l" r="r" t="t"/>
                <a:pathLst>
                  <a:path extrusionOk="0" h="909" w="2348">
                    <a:moveTo>
                      <a:pt x="58" y="0"/>
                    </a:moveTo>
                    <a:lnTo>
                      <a:pt x="58" y="172"/>
                    </a:lnTo>
                    <a:lnTo>
                      <a:pt x="29" y="401"/>
                    </a:lnTo>
                    <a:lnTo>
                      <a:pt x="1" y="773"/>
                    </a:lnTo>
                    <a:lnTo>
                      <a:pt x="1460" y="887"/>
                    </a:lnTo>
                    <a:cubicBezTo>
                      <a:pt x="1503" y="902"/>
                      <a:pt x="1539" y="909"/>
                      <a:pt x="1575" y="909"/>
                    </a:cubicBezTo>
                    <a:cubicBezTo>
                      <a:pt x="1611" y="909"/>
                      <a:pt x="1646" y="902"/>
                      <a:pt x="1689" y="887"/>
                    </a:cubicBezTo>
                    <a:cubicBezTo>
                      <a:pt x="2033" y="830"/>
                      <a:pt x="2290" y="544"/>
                      <a:pt x="2347" y="172"/>
                    </a:cubicBezTo>
                    <a:lnTo>
                      <a:pt x="659" y="29"/>
                    </a:lnTo>
                    <a:lnTo>
                      <a:pt x="401" y="29"/>
                    </a:lnTo>
                    <a:lnTo>
                      <a:pt x="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96"/>
              <p:cNvSpPr/>
              <p:nvPr/>
            </p:nvSpPr>
            <p:spPr>
              <a:xfrm>
                <a:off x="2098415" y="4052552"/>
                <a:ext cx="153933" cy="132864"/>
              </a:xfrm>
              <a:custGeom>
                <a:rect b="b" l="l" r="r" t="t"/>
                <a:pathLst>
                  <a:path extrusionOk="0" h="1854" w="2148">
                    <a:moveTo>
                      <a:pt x="1575" y="0"/>
                    </a:moveTo>
                    <a:lnTo>
                      <a:pt x="1" y="1632"/>
                    </a:lnTo>
                    <a:cubicBezTo>
                      <a:pt x="151" y="1782"/>
                      <a:pt x="340" y="1854"/>
                      <a:pt x="532" y="1854"/>
                    </a:cubicBezTo>
                    <a:cubicBezTo>
                      <a:pt x="741" y="1854"/>
                      <a:pt x="952" y="1767"/>
                      <a:pt x="1117" y="1603"/>
                    </a:cubicBezTo>
                    <a:lnTo>
                      <a:pt x="2147" y="544"/>
                    </a:lnTo>
                    <a:lnTo>
                      <a:pt x="15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96"/>
              <p:cNvSpPr/>
              <p:nvPr/>
            </p:nvSpPr>
            <p:spPr>
              <a:xfrm>
                <a:off x="2432725" y="2243628"/>
                <a:ext cx="816390" cy="1015256"/>
              </a:xfrm>
              <a:custGeom>
                <a:rect b="b" l="l" r="r" t="t"/>
                <a:pathLst>
                  <a:path extrusionOk="0" h="14167" w="11392">
                    <a:moveTo>
                      <a:pt x="3177" y="0"/>
                    </a:moveTo>
                    <a:lnTo>
                      <a:pt x="1" y="12020"/>
                    </a:lnTo>
                    <a:lnTo>
                      <a:pt x="8157" y="14167"/>
                    </a:lnTo>
                    <a:lnTo>
                      <a:pt x="8272" y="14024"/>
                    </a:lnTo>
                    <a:lnTo>
                      <a:pt x="11391" y="2175"/>
                    </a:lnTo>
                    <a:lnTo>
                      <a:pt x="31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96"/>
              <p:cNvSpPr/>
              <p:nvPr/>
            </p:nvSpPr>
            <p:spPr>
              <a:xfrm>
                <a:off x="2451214" y="2237465"/>
                <a:ext cx="797901" cy="1011171"/>
              </a:xfrm>
              <a:custGeom>
                <a:rect b="b" l="l" r="r" t="t"/>
                <a:pathLst>
                  <a:path extrusionOk="0" h="14110" w="11134">
                    <a:moveTo>
                      <a:pt x="3177" y="0"/>
                    </a:moveTo>
                    <a:lnTo>
                      <a:pt x="0" y="12020"/>
                    </a:lnTo>
                    <a:lnTo>
                      <a:pt x="8014" y="14110"/>
                    </a:lnTo>
                    <a:lnTo>
                      <a:pt x="11133" y="2261"/>
                    </a:lnTo>
                    <a:lnTo>
                      <a:pt x="9530" y="1832"/>
                    </a:lnTo>
                    <a:lnTo>
                      <a:pt x="9473" y="1632"/>
                    </a:lnTo>
                    <a:lnTo>
                      <a:pt x="31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96"/>
              <p:cNvSpPr/>
              <p:nvPr/>
            </p:nvSpPr>
            <p:spPr>
              <a:xfrm>
                <a:off x="2488121" y="2321526"/>
                <a:ext cx="685103" cy="873792"/>
              </a:xfrm>
              <a:custGeom>
                <a:rect b="b" l="l" r="r" t="t"/>
                <a:pathLst>
                  <a:path extrusionOk="0" h="12193" w="9560">
                    <a:moveTo>
                      <a:pt x="2748" y="1"/>
                    </a:moveTo>
                    <a:lnTo>
                      <a:pt x="0" y="10418"/>
                    </a:lnTo>
                    <a:lnTo>
                      <a:pt x="6812" y="12192"/>
                    </a:lnTo>
                    <a:lnTo>
                      <a:pt x="9559" y="1804"/>
                    </a:lnTo>
                    <a:lnTo>
                      <a:pt x="27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96"/>
              <p:cNvSpPr/>
              <p:nvPr/>
            </p:nvSpPr>
            <p:spPr>
              <a:xfrm>
                <a:off x="2498369" y="2315363"/>
                <a:ext cx="685103" cy="873792"/>
              </a:xfrm>
              <a:custGeom>
                <a:rect b="b" l="l" r="r" t="t"/>
                <a:pathLst>
                  <a:path extrusionOk="0" h="12193" w="9560">
                    <a:moveTo>
                      <a:pt x="2748" y="1"/>
                    </a:moveTo>
                    <a:lnTo>
                      <a:pt x="1" y="10418"/>
                    </a:lnTo>
                    <a:lnTo>
                      <a:pt x="6812" y="12193"/>
                    </a:lnTo>
                    <a:lnTo>
                      <a:pt x="9559" y="1804"/>
                    </a:lnTo>
                    <a:lnTo>
                      <a:pt x="27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96"/>
              <p:cNvSpPr/>
              <p:nvPr/>
            </p:nvSpPr>
            <p:spPr>
              <a:xfrm>
                <a:off x="2806020" y="2329767"/>
                <a:ext cx="330297" cy="104629"/>
              </a:xfrm>
              <a:custGeom>
                <a:rect b="b" l="l" r="r" t="t"/>
                <a:pathLst>
                  <a:path extrusionOk="0" h="1460" w="4609">
                    <a:moveTo>
                      <a:pt x="58" y="0"/>
                    </a:moveTo>
                    <a:lnTo>
                      <a:pt x="0" y="286"/>
                    </a:lnTo>
                    <a:lnTo>
                      <a:pt x="4522" y="1460"/>
                    </a:lnTo>
                    <a:lnTo>
                      <a:pt x="4608" y="1145"/>
                    </a:lnTo>
                    <a:lnTo>
                      <a:pt x="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96"/>
              <p:cNvSpPr/>
              <p:nvPr/>
            </p:nvSpPr>
            <p:spPr>
              <a:xfrm>
                <a:off x="2793694" y="2372837"/>
                <a:ext cx="264653" cy="88218"/>
              </a:xfrm>
              <a:custGeom>
                <a:rect b="b" l="l" r="r" t="t"/>
                <a:pathLst>
                  <a:path extrusionOk="0" h="1231" w="3693">
                    <a:moveTo>
                      <a:pt x="87" y="0"/>
                    </a:moveTo>
                    <a:lnTo>
                      <a:pt x="1" y="315"/>
                    </a:lnTo>
                    <a:lnTo>
                      <a:pt x="3607" y="1231"/>
                    </a:lnTo>
                    <a:lnTo>
                      <a:pt x="3693" y="945"/>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96"/>
              <p:cNvSpPr/>
              <p:nvPr/>
            </p:nvSpPr>
            <p:spPr>
              <a:xfrm>
                <a:off x="2734213" y="2481478"/>
                <a:ext cx="221583" cy="80120"/>
              </a:xfrm>
              <a:custGeom>
                <a:rect b="b" l="l" r="r" t="t"/>
                <a:pathLst>
                  <a:path extrusionOk="0" h="1118" w="3092">
                    <a:moveTo>
                      <a:pt x="87" y="1"/>
                    </a:moveTo>
                    <a:lnTo>
                      <a:pt x="1" y="316"/>
                    </a:lnTo>
                    <a:lnTo>
                      <a:pt x="3006" y="1117"/>
                    </a:lnTo>
                    <a:lnTo>
                      <a:pt x="3092" y="802"/>
                    </a:lnTo>
                    <a:lnTo>
                      <a:pt x="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96"/>
              <p:cNvSpPr/>
              <p:nvPr/>
            </p:nvSpPr>
            <p:spPr>
              <a:xfrm>
                <a:off x="2771120" y="2460982"/>
                <a:ext cx="330297" cy="104700"/>
              </a:xfrm>
              <a:custGeom>
                <a:rect b="b" l="l" r="r" t="t"/>
                <a:pathLst>
                  <a:path extrusionOk="0" h="1461" w="4609">
                    <a:moveTo>
                      <a:pt x="87" y="1"/>
                    </a:moveTo>
                    <a:lnTo>
                      <a:pt x="1" y="287"/>
                    </a:lnTo>
                    <a:lnTo>
                      <a:pt x="4523" y="1460"/>
                    </a:lnTo>
                    <a:lnTo>
                      <a:pt x="4609" y="1146"/>
                    </a:lnTo>
                    <a:lnTo>
                      <a:pt x="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96"/>
              <p:cNvSpPr/>
              <p:nvPr/>
            </p:nvSpPr>
            <p:spPr>
              <a:xfrm>
                <a:off x="2711639" y="2567617"/>
                <a:ext cx="262647" cy="90368"/>
              </a:xfrm>
              <a:custGeom>
                <a:rect b="b" l="l" r="r" t="t"/>
                <a:pathLst>
                  <a:path extrusionOk="0" h="1261" w="3665">
                    <a:moveTo>
                      <a:pt x="58" y="1"/>
                    </a:moveTo>
                    <a:lnTo>
                      <a:pt x="1" y="316"/>
                    </a:lnTo>
                    <a:lnTo>
                      <a:pt x="3578" y="1260"/>
                    </a:lnTo>
                    <a:lnTo>
                      <a:pt x="3664" y="945"/>
                    </a:lnTo>
                    <a:lnTo>
                      <a:pt x="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96"/>
              <p:cNvSpPr/>
              <p:nvPr/>
            </p:nvSpPr>
            <p:spPr>
              <a:xfrm>
                <a:off x="2699385" y="2612765"/>
                <a:ext cx="221583" cy="78041"/>
              </a:xfrm>
              <a:custGeom>
                <a:rect b="b" l="l" r="r" t="t"/>
                <a:pathLst>
                  <a:path extrusionOk="0" h="1089" w="3092">
                    <a:moveTo>
                      <a:pt x="86" y="1"/>
                    </a:moveTo>
                    <a:lnTo>
                      <a:pt x="0" y="315"/>
                    </a:lnTo>
                    <a:lnTo>
                      <a:pt x="3005" y="1088"/>
                    </a:lnTo>
                    <a:lnTo>
                      <a:pt x="3091" y="802"/>
                    </a:lnTo>
                    <a:lnTo>
                      <a:pt x="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96"/>
              <p:cNvSpPr/>
              <p:nvPr/>
            </p:nvSpPr>
            <p:spPr>
              <a:xfrm>
                <a:off x="2689137" y="2655835"/>
                <a:ext cx="328219" cy="106707"/>
              </a:xfrm>
              <a:custGeom>
                <a:rect b="b" l="l" r="r" t="t"/>
                <a:pathLst>
                  <a:path extrusionOk="0" h="1489" w="4580">
                    <a:moveTo>
                      <a:pt x="57" y="1"/>
                    </a:moveTo>
                    <a:lnTo>
                      <a:pt x="0" y="287"/>
                    </a:lnTo>
                    <a:lnTo>
                      <a:pt x="4493" y="1489"/>
                    </a:lnTo>
                    <a:lnTo>
                      <a:pt x="4579" y="1174"/>
                    </a:lnTo>
                    <a:lnTo>
                      <a:pt x="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96"/>
              <p:cNvSpPr/>
              <p:nvPr/>
            </p:nvSpPr>
            <p:spPr>
              <a:xfrm>
                <a:off x="2676811" y="2698904"/>
                <a:ext cx="262575" cy="90296"/>
              </a:xfrm>
              <a:custGeom>
                <a:rect b="b" l="l" r="r" t="t"/>
                <a:pathLst>
                  <a:path extrusionOk="0" h="1260" w="3664">
                    <a:moveTo>
                      <a:pt x="86" y="1"/>
                    </a:moveTo>
                    <a:lnTo>
                      <a:pt x="0" y="315"/>
                    </a:lnTo>
                    <a:lnTo>
                      <a:pt x="3578" y="1260"/>
                    </a:lnTo>
                    <a:lnTo>
                      <a:pt x="3664" y="945"/>
                    </a:lnTo>
                    <a:lnTo>
                      <a:pt x="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96"/>
              <p:cNvSpPr/>
              <p:nvPr/>
            </p:nvSpPr>
            <p:spPr>
              <a:xfrm>
                <a:off x="2713718" y="2680487"/>
                <a:ext cx="223662" cy="75892"/>
              </a:xfrm>
              <a:custGeom>
                <a:rect b="b" l="l" r="r" t="t"/>
                <a:pathLst>
                  <a:path extrusionOk="0" h="1059" w="3121">
                    <a:moveTo>
                      <a:pt x="86" y="0"/>
                    </a:moveTo>
                    <a:lnTo>
                      <a:pt x="1" y="286"/>
                    </a:lnTo>
                    <a:lnTo>
                      <a:pt x="3034" y="1059"/>
                    </a:lnTo>
                    <a:lnTo>
                      <a:pt x="3120" y="773"/>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96"/>
              <p:cNvSpPr/>
              <p:nvPr/>
            </p:nvSpPr>
            <p:spPr>
              <a:xfrm>
                <a:off x="2703470" y="2721478"/>
                <a:ext cx="330297" cy="106707"/>
              </a:xfrm>
              <a:custGeom>
                <a:rect b="b" l="l" r="r" t="t"/>
                <a:pathLst>
                  <a:path extrusionOk="0" h="1489" w="4609">
                    <a:moveTo>
                      <a:pt x="86" y="0"/>
                    </a:moveTo>
                    <a:lnTo>
                      <a:pt x="0" y="315"/>
                    </a:lnTo>
                    <a:lnTo>
                      <a:pt x="4522" y="1489"/>
                    </a:lnTo>
                    <a:lnTo>
                      <a:pt x="4608" y="1174"/>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96"/>
              <p:cNvSpPr/>
              <p:nvPr/>
            </p:nvSpPr>
            <p:spPr>
              <a:xfrm>
                <a:off x="2641911" y="2830191"/>
                <a:ext cx="262647" cy="90296"/>
              </a:xfrm>
              <a:custGeom>
                <a:rect b="b" l="l" r="r" t="t"/>
                <a:pathLst>
                  <a:path extrusionOk="0" h="1260" w="3665">
                    <a:moveTo>
                      <a:pt x="87" y="0"/>
                    </a:moveTo>
                    <a:lnTo>
                      <a:pt x="1" y="315"/>
                    </a:lnTo>
                    <a:lnTo>
                      <a:pt x="3578" y="1259"/>
                    </a:lnTo>
                    <a:lnTo>
                      <a:pt x="3664" y="945"/>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96"/>
              <p:cNvSpPr/>
              <p:nvPr/>
            </p:nvSpPr>
            <p:spPr>
              <a:xfrm>
                <a:off x="2629656" y="2873261"/>
                <a:ext cx="221583" cy="80048"/>
              </a:xfrm>
              <a:custGeom>
                <a:rect b="b" l="l" r="r" t="t"/>
                <a:pathLst>
                  <a:path extrusionOk="0" h="1117" w="3092">
                    <a:moveTo>
                      <a:pt x="86" y="0"/>
                    </a:moveTo>
                    <a:lnTo>
                      <a:pt x="0" y="315"/>
                    </a:lnTo>
                    <a:lnTo>
                      <a:pt x="3005" y="1116"/>
                    </a:lnTo>
                    <a:lnTo>
                      <a:pt x="3091" y="802"/>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96"/>
              <p:cNvSpPr/>
              <p:nvPr/>
            </p:nvSpPr>
            <p:spPr>
              <a:xfrm>
                <a:off x="2619408" y="2916331"/>
                <a:ext cx="328219" cy="106707"/>
              </a:xfrm>
              <a:custGeom>
                <a:rect b="b" l="l" r="r" t="t"/>
                <a:pathLst>
                  <a:path extrusionOk="0" h="1489" w="4580">
                    <a:moveTo>
                      <a:pt x="86" y="0"/>
                    </a:moveTo>
                    <a:lnTo>
                      <a:pt x="0" y="315"/>
                    </a:lnTo>
                    <a:lnTo>
                      <a:pt x="4522" y="1488"/>
                    </a:lnTo>
                    <a:lnTo>
                      <a:pt x="4579" y="1202"/>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96"/>
              <p:cNvSpPr/>
              <p:nvPr/>
            </p:nvSpPr>
            <p:spPr>
              <a:xfrm>
                <a:off x="2607082" y="2959400"/>
                <a:ext cx="264653" cy="90296"/>
              </a:xfrm>
              <a:custGeom>
                <a:rect b="b" l="l" r="r" t="t"/>
                <a:pathLst>
                  <a:path extrusionOk="0" h="1260" w="3693">
                    <a:moveTo>
                      <a:pt x="86" y="0"/>
                    </a:moveTo>
                    <a:lnTo>
                      <a:pt x="0" y="315"/>
                    </a:lnTo>
                    <a:lnTo>
                      <a:pt x="3606" y="1259"/>
                    </a:lnTo>
                    <a:lnTo>
                      <a:pt x="3692" y="945"/>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96"/>
              <p:cNvSpPr/>
              <p:nvPr/>
            </p:nvSpPr>
            <p:spPr>
              <a:xfrm>
                <a:off x="2646067" y="2940911"/>
                <a:ext cx="223590" cy="78041"/>
              </a:xfrm>
              <a:custGeom>
                <a:rect b="b" l="l" r="r" t="t"/>
                <a:pathLst>
                  <a:path extrusionOk="0" h="1089" w="3120">
                    <a:moveTo>
                      <a:pt x="86" y="1"/>
                    </a:moveTo>
                    <a:lnTo>
                      <a:pt x="0" y="315"/>
                    </a:lnTo>
                    <a:lnTo>
                      <a:pt x="3034" y="1088"/>
                    </a:lnTo>
                    <a:lnTo>
                      <a:pt x="3120" y="802"/>
                    </a:lnTo>
                    <a:lnTo>
                      <a:pt x="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96"/>
              <p:cNvSpPr/>
              <p:nvPr/>
            </p:nvSpPr>
            <p:spPr>
              <a:xfrm>
                <a:off x="2771120" y="2218976"/>
                <a:ext cx="356956" cy="172351"/>
              </a:xfrm>
              <a:custGeom>
                <a:rect b="b" l="l" r="r" t="t"/>
                <a:pathLst>
                  <a:path extrusionOk="0" h="2405" w="4981">
                    <a:moveTo>
                      <a:pt x="1031" y="1"/>
                    </a:moveTo>
                    <a:lnTo>
                      <a:pt x="688" y="344"/>
                    </a:lnTo>
                    <a:lnTo>
                      <a:pt x="402" y="659"/>
                    </a:lnTo>
                    <a:lnTo>
                      <a:pt x="344" y="688"/>
                    </a:lnTo>
                    <a:lnTo>
                      <a:pt x="230" y="831"/>
                    </a:lnTo>
                    <a:lnTo>
                      <a:pt x="1" y="1088"/>
                    </a:lnTo>
                    <a:lnTo>
                      <a:pt x="4981" y="2405"/>
                    </a:lnTo>
                    <a:lnTo>
                      <a:pt x="4952" y="2347"/>
                    </a:lnTo>
                    <a:lnTo>
                      <a:pt x="4895" y="2033"/>
                    </a:lnTo>
                    <a:lnTo>
                      <a:pt x="4838" y="1861"/>
                    </a:lnTo>
                    <a:lnTo>
                      <a:pt x="4838" y="1804"/>
                    </a:lnTo>
                    <a:lnTo>
                      <a:pt x="4809" y="1603"/>
                    </a:lnTo>
                    <a:lnTo>
                      <a:pt x="4752" y="1403"/>
                    </a:lnTo>
                    <a:lnTo>
                      <a:pt x="4637" y="916"/>
                    </a:lnTo>
                    <a:lnTo>
                      <a:pt x="4523" y="888"/>
                    </a:lnTo>
                    <a:lnTo>
                      <a:pt x="4294" y="802"/>
                    </a:lnTo>
                    <a:lnTo>
                      <a:pt x="4179" y="745"/>
                    </a:lnTo>
                    <a:lnTo>
                      <a:pt x="3893" y="630"/>
                    </a:lnTo>
                    <a:lnTo>
                      <a:pt x="3636" y="544"/>
                    </a:lnTo>
                    <a:lnTo>
                      <a:pt x="3607" y="516"/>
                    </a:lnTo>
                    <a:lnTo>
                      <a:pt x="3235" y="401"/>
                    </a:lnTo>
                    <a:lnTo>
                      <a:pt x="3149" y="373"/>
                    </a:lnTo>
                    <a:cubicBezTo>
                      <a:pt x="3086" y="415"/>
                      <a:pt x="3008" y="441"/>
                      <a:pt x="2926" y="441"/>
                    </a:cubicBezTo>
                    <a:cubicBezTo>
                      <a:pt x="2896" y="441"/>
                      <a:pt x="2865" y="438"/>
                      <a:pt x="2834" y="430"/>
                    </a:cubicBezTo>
                    <a:cubicBezTo>
                      <a:pt x="2720" y="373"/>
                      <a:pt x="2605" y="315"/>
                      <a:pt x="2548" y="201"/>
                    </a:cubicBezTo>
                    <a:lnTo>
                      <a:pt x="2147" y="144"/>
                    </a:lnTo>
                    <a:lnTo>
                      <a:pt x="2061" y="144"/>
                    </a:lnTo>
                    <a:lnTo>
                      <a:pt x="1832" y="115"/>
                    </a:lnTo>
                    <a:lnTo>
                      <a:pt x="1317" y="29"/>
                    </a:lnTo>
                    <a:lnTo>
                      <a:pt x="10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96"/>
              <p:cNvSpPr/>
              <p:nvPr/>
            </p:nvSpPr>
            <p:spPr>
              <a:xfrm>
                <a:off x="2756787" y="2262045"/>
                <a:ext cx="387341" cy="135731"/>
              </a:xfrm>
              <a:custGeom>
                <a:rect b="b" l="l" r="r" t="t"/>
                <a:pathLst>
                  <a:path extrusionOk="0" h="1894" w="5405">
                    <a:moveTo>
                      <a:pt x="458" y="1"/>
                    </a:moveTo>
                    <a:lnTo>
                      <a:pt x="401" y="29"/>
                    </a:lnTo>
                    <a:lnTo>
                      <a:pt x="258" y="172"/>
                    </a:lnTo>
                    <a:lnTo>
                      <a:pt x="115" y="287"/>
                    </a:lnTo>
                    <a:cubicBezTo>
                      <a:pt x="1" y="373"/>
                      <a:pt x="29" y="544"/>
                      <a:pt x="172" y="573"/>
                    </a:cubicBezTo>
                    <a:lnTo>
                      <a:pt x="5152" y="1890"/>
                    </a:lnTo>
                    <a:cubicBezTo>
                      <a:pt x="5162" y="1892"/>
                      <a:pt x="5172" y="1893"/>
                      <a:pt x="5183" y="1893"/>
                    </a:cubicBezTo>
                    <a:cubicBezTo>
                      <a:pt x="5290" y="1893"/>
                      <a:pt x="5405" y="1765"/>
                      <a:pt x="5352" y="1661"/>
                    </a:cubicBezTo>
                    <a:lnTo>
                      <a:pt x="5266" y="1489"/>
                    </a:lnTo>
                    <a:lnTo>
                      <a:pt x="5209" y="1289"/>
                    </a:lnTo>
                    <a:lnTo>
                      <a:pt x="5181" y="1231"/>
                    </a:lnTo>
                    <a:lnTo>
                      <a:pt x="45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96"/>
              <p:cNvSpPr/>
              <p:nvPr/>
            </p:nvSpPr>
            <p:spPr>
              <a:xfrm>
                <a:off x="2918818" y="2156844"/>
                <a:ext cx="127203" cy="125339"/>
              </a:xfrm>
              <a:custGeom>
                <a:rect b="b" l="l" r="r" t="t"/>
                <a:pathLst>
                  <a:path extrusionOk="0" h="1749" w="1775">
                    <a:moveTo>
                      <a:pt x="974" y="467"/>
                    </a:moveTo>
                    <a:cubicBezTo>
                      <a:pt x="1202" y="524"/>
                      <a:pt x="1317" y="753"/>
                      <a:pt x="1288" y="982"/>
                    </a:cubicBezTo>
                    <a:cubicBezTo>
                      <a:pt x="1260" y="1039"/>
                      <a:pt x="1202" y="1097"/>
                      <a:pt x="1174" y="1154"/>
                    </a:cubicBezTo>
                    <a:cubicBezTo>
                      <a:pt x="1145" y="1182"/>
                      <a:pt x="1117" y="1182"/>
                      <a:pt x="1117" y="1211"/>
                    </a:cubicBezTo>
                    <a:cubicBezTo>
                      <a:pt x="1033" y="1253"/>
                      <a:pt x="949" y="1280"/>
                      <a:pt x="865" y="1280"/>
                    </a:cubicBezTo>
                    <a:cubicBezTo>
                      <a:pt x="835" y="1280"/>
                      <a:pt x="804" y="1276"/>
                      <a:pt x="773" y="1268"/>
                    </a:cubicBezTo>
                    <a:cubicBezTo>
                      <a:pt x="315" y="1154"/>
                      <a:pt x="401" y="467"/>
                      <a:pt x="888" y="467"/>
                    </a:cubicBezTo>
                    <a:close/>
                    <a:moveTo>
                      <a:pt x="846" y="1"/>
                    </a:moveTo>
                    <a:cubicBezTo>
                      <a:pt x="470" y="1"/>
                      <a:pt x="123" y="261"/>
                      <a:pt x="29" y="639"/>
                    </a:cubicBezTo>
                    <a:cubicBezTo>
                      <a:pt x="0" y="696"/>
                      <a:pt x="0" y="753"/>
                      <a:pt x="0" y="782"/>
                    </a:cubicBezTo>
                    <a:cubicBezTo>
                      <a:pt x="0" y="868"/>
                      <a:pt x="0" y="925"/>
                      <a:pt x="0" y="982"/>
                    </a:cubicBezTo>
                    <a:cubicBezTo>
                      <a:pt x="29" y="1211"/>
                      <a:pt x="144" y="1383"/>
                      <a:pt x="287" y="1526"/>
                    </a:cubicBezTo>
                    <a:cubicBezTo>
                      <a:pt x="454" y="1676"/>
                      <a:pt x="670" y="1749"/>
                      <a:pt x="883" y="1749"/>
                    </a:cubicBezTo>
                    <a:cubicBezTo>
                      <a:pt x="1035" y="1749"/>
                      <a:pt x="1186" y="1712"/>
                      <a:pt x="1317" y="1640"/>
                    </a:cubicBezTo>
                    <a:cubicBezTo>
                      <a:pt x="1403" y="1583"/>
                      <a:pt x="1489" y="1526"/>
                      <a:pt x="1546" y="1440"/>
                    </a:cubicBezTo>
                    <a:lnTo>
                      <a:pt x="1575" y="1411"/>
                    </a:lnTo>
                    <a:cubicBezTo>
                      <a:pt x="1660" y="1326"/>
                      <a:pt x="1689" y="1211"/>
                      <a:pt x="1718" y="1097"/>
                    </a:cubicBezTo>
                    <a:cubicBezTo>
                      <a:pt x="1775" y="925"/>
                      <a:pt x="1775" y="753"/>
                      <a:pt x="1718" y="610"/>
                    </a:cubicBezTo>
                    <a:lnTo>
                      <a:pt x="1660" y="496"/>
                    </a:lnTo>
                    <a:cubicBezTo>
                      <a:pt x="1575" y="267"/>
                      <a:pt x="1346" y="95"/>
                      <a:pt x="1088" y="38"/>
                    </a:cubicBezTo>
                    <a:cubicBezTo>
                      <a:pt x="1007" y="13"/>
                      <a:pt x="926" y="1"/>
                      <a:pt x="8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96"/>
              <p:cNvSpPr/>
              <p:nvPr/>
            </p:nvSpPr>
            <p:spPr>
              <a:xfrm>
                <a:off x="2660400" y="2237465"/>
                <a:ext cx="18489" cy="10320"/>
              </a:xfrm>
              <a:custGeom>
                <a:rect b="b" l="l" r="r" t="t"/>
                <a:pathLst>
                  <a:path extrusionOk="0" h="144" w="258">
                    <a:moveTo>
                      <a:pt x="258" y="0"/>
                    </a:moveTo>
                    <a:lnTo>
                      <a:pt x="0" y="86"/>
                    </a:lnTo>
                    <a:lnTo>
                      <a:pt x="229" y="143"/>
                    </a:lnTo>
                    <a:lnTo>
                      <a:pt x="2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96"/>
              <p:cNvSpPr/>
              <p:nvPr/>
            </p:nvSpPr>
            <p:spPr>
              <a:xfrm>
                <a:off x="2799857" y="2241550"/>
                <a:ext cx="317971" cy="106707"/>
              </a:xfrm>
              <a:custGeom>
                <a:rect b="b" l="l" r="r" t="t"/>
                <a:pathLst>
                  <a:path extrusionOk="0" h="1489" w="4437">
                    <a:moveTo>
                      <a:pt x="287" y="0"/>
                    </a:moveTo>
                    <a:lnTo>
                      <a:pt x="1" y="315"/>
                    </a:lnTo>
                    <a:lnTo>
                      <a:pt x="4437" y="1489"/>
                    </a:lnTo>
                    <a:lnTo>
                      <a:pt x="4379" y="1288"/>
                    </a:lnTo>
                    <a:lnTo>
                      <a:pt x="4351" y="1088"/>
                    </a:lnTo>
                    <a:lnTo>
                      <a:pt x="2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96"/>
              <p:cNvSpPr/>
              <p:nvPr/>
            </p:nvSpPr>
            <p:spPr>
              <a:xfrm>
                <a:off x="2882970" y="2915145"/>
                <a:ext cx="853214" cy="730169"/>
              </a:xfrm>
              <a:custGeom>
                <a:rect b="b" l="l" r="r" t="t"/>
                <a:pathLst>
                  <a:path extrusionOk="0" h="10189" w="11906">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96"/>
              <p:cNvSpPr/>
              <p:nvPr/>
            </p:nvSpPr>
            <p:spPr>
              <a:xfrm>
                <a:off x="3185407" y="3063957"/>
                <a:ext cx="371355" cy="328644"/>
              </a:xfrm>
              <a:custGeom>
                <a:rect b="b" l="l" r="r" t="t"/>
                <a:pathLst>
                  <a:path extrusionOk="0" h="4586" w="5182">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96"/>
              <p:cNvSpPr/>
              <p:nvPr/>
            </p:nvSpPr>
            <p:spPr>
              <a:xfrm>
                <a:off x="3089019" y="3369601"/>
                <a:ext cx="110863" cy="100544"/>
              </a:xfrm>
              <a:custGeom>
                <a:rect b="b" l="l" r="r" t="t"/>
                <a:pathLst>
                  <a:path extrusionOk="0" h="1403" w="1547">
                    <a:moveTo>
                      <a:pt x="1260" y="0"/>
                    </a:moveTo>
                    <a:lnTo>
                      <a:pt x="1" y="1030"/>
                    </a:lnTo>
                    <a:lnTo>
                      <a:pt x="287" y="1402"/>
                    </a:lnTo>
                    <a:lnTo>
                      <a:pt x="1546" y="372"/>
                    </a:lnTo>
                    <a:lnTo>
                      <a:pt x="1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96"/>
              <p:cNvSpPr/>
              <p:nvPr/>
            </p:nvSpPr>
            <p:spPr>
              <a:xfrm>
                <a:off x="3132089" y="3363438"/>
                <a:ext cx="71878" cy="71807"/>
              </a:xfrm>
              <a:custGeom>
                <a:rect b="b" l="l" r="r" t="t"/>
                <a:pathLst>
                  <a:path extrusionOk="0" h="1002" w="1003">
                    <a:moveTo>
                      <a:pt x="516" y="0"/>
                    </a:moveTo>
                    <a:lnTo>
                      <a:pt x="1" y="429"/>
                    </a:lnTo>
                    <a:lnTo>
                      <a:pt x="487" y="1002"/>
                    </a:lnTo>
                    <a:lnTo>
                      <a:pt x="1003" y="573"/>
                    </a:lnTo>
                    <a:lnTo>
                      <a:pt x="5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96"/>
              <p:cNvSpPr/>
              <p:nvPr/>
            </p:nvSpPr>
            <p:spPr>
              <a:xfrm>
                <a:off x="2877827" y="3449577"/>
                <a:ext cx="225668" cy="201016"/>
              </a:xfrm>
              <a:custGeom>
                <a:rect b="b" l="l" r="r" t="t"/>
                <a:pathLst>
                  <a:path extrusionOk="0" h="2805" w="3149">
                    <a:moveTo>
                      <a:pt x="2976" y="0"/>
                    </a:moveTo>
                    <a:lnTo>
                      <a:pt x="200" y="2290"/>
                    </a:lnTo>
                    <a:lnTo>
                      <a:pt x="0" y="2805"/>
                    </a:lnTo>
                    <a:lnTo>
                      <a:pt x="3148" y="201"/>
                    </a:lnTo>
                    <a:lnTo>
                      <a:pt x="29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96"/>
              <p:cNvSpPr/>
              <p:nvPr/>
            </p:nvSpPr>
            <p:spPr>
              <a:xfrm>
                <a:off x="3232633" y="3291631"/>
                <a:ext cx="57474" cy="63637"/>
              </a:xfrm>
              <a:custGeom>
                <a:rect b="b" l="l" r="r" t="t"/>
                <a:pathLst>
                  <a:path extrusionOk="0" h="888" w="802">
                    <a:moveTo>
                      <a:pt x="258" y="1"/>
                    </a:moveTo>
                    <a:lnTo>
                      <a:pt x="0" y="201"/>
                    </a:lnTo>
                    <a:lnTo>
                      <a:pt x="544" y="888"/>
                    </a:lnTo>
                    <a:lnTo>
                      <a:pt x="802" y="659"/>
                    </a:lnTo>
                    <a:lnTo>
                      <a:pt x="25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96"/>
              <p:cNvSpPr/>
              <p:nvPr/>
            </p:nvSpPr>
            <p:spPr>
              <a:xfrm>
                <a:off x="1249346" y="2247713"/>
                <a:ext cx="949684" cy="578396"/>
              </a:xfrm>
              <a:custGeom>
                <a:rect b="b" l="l" r="r" t="t"/>
                <a:pathLst>
                  <a:path extrusionOk="0" h="8071" w="13252">
                    <a:moveTo>
                      <a:pt x="8300" y="5209"/>
                    </a:moveTo>
                    <a:lnTo>
                      <a:pt x="8186" y="5438"/>
                    </a:lnTo>
                    <a:lnTo>
                      <a:pt x="8136" y="5503"/>
                    </a:lnTo>
                    <a:lnTo>
                      <a:pt x="8300" y="5209"/>
                    </a:lnTo>
                    <a:close/>
                    <a:moveTo>
                      <a:pt x="1031" y="0"/>
                    </a:moveTo>
                    <a:lnTo>
                      <a:pt x="0" y="1889"/>
                    </a:lnTo>
                    <a:lnTo>
                      <a:pt x="401" y="2118"/>
                    </a:lnTo>
                    <a:lnTo>
                      <a:pt x="802" y="1374"/>
                    </a:lnTo>
                    <a:lnTo>
                      <a:pt x="1574" y="1803"/>
                    </a:lnTo>
                    <a:lnTo>
                      <a:pt x="1088" y="2748"/>
                    </a:lnTo>
                    <a:lnTo>
                      <a:pt x="7041" y="6010"/>
                    </a:lnTo>
                    <a:cubicBezTo>
                      <a:pt x="7153" y="6076"/>
                      <a:pt x="7278" y="6108"/>
                      <a:pt x="7401" y="6108"/>
                    </a:cubicBezTo>
                    <a:cubicBezTo>
                      <a:pt x="7654" y="6108"/>
                      <a:pt x="7898" y="5974"/>
                      <a:pt x="8014" y="5724"/>
                    </a:cubicBezTo>
                    <a:lnTo>
                      <a:pt x="8107" y="5557"/>
                    </a:lnTo>
                    <a:lnTo>
                      <a:pt x="8107" y="5557"/>
                    </a:lnTo>
                    <a:lnTo>
                      <a:pt x="8701" y="5896"/>
                    </a:lnTo>
                    <a:lnTo>
                      <a:pt x="8787" y="5753"/>
                    </a:lnTo>
                    <a:lnTo>
                      <a:pt x="9616" y="6211"/>
                    </a:lnTo>
                    <a:lnTo>
                      <a:pt x="9645" y="6125"/>
                    </a:lnTo>
                    <a:lnTo>
                      <a:pt x="13251" y="8071"/>
                    </a:lnTo>
                    <a:lnTo>
                      <a:pt x="12936" y="7613"/>
                    </a:lnTo>
                    <a:lnTo>
                      <a:pt x="9794" y="5871"/>
                    </a:lnTo>
                    <a:lnTo>
                      <a:pt x="9845" y="5781"/>
                    </a:lnTo>
                    <a:lnTo>
                      <a:pt x="9015" y="5324"/>
                    </a:lnTo>
                    <a:lnTo>
                      <a:pt x="9073" y="5209"/>
                    </a:lnTo>
                    <a:lnTo>
                      <a:pt x="8488" y="4875"/>
                    </a:lnTo>
                    <a:lnTo>
                      <a:pt x="8586" y="4694"/>
                    </a:lnTo>
                    <a:cubicBezTo>
                      <a:pt x="8787" y="4350"/>
                      <a:pt x="8643" y="3893"/>
                      <a:pt x="8300" y="3692"/>
                    </a:cubicBezTo>
                    <a:lnTo>
                      <a:pt x="2347" y="430"/>
                    </a:lnTo>
                    <a:lnTo>
                      <a:pt x="1832" y="1374"/>
                    </a:lnTo>
                    <a:lnTo>
                      <a:pt x="1059" y="945"/>
                    </a:lnTo>
                    <a:lnTo>
                      <a:pt x="1431" y="201"/>
                    </a:lnTo>
                    <a:lnTo>
                      <a:pt x="10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96"/>
              <p:cNvSpPr/>
              <p:nvPr/>
            </p:nvSpPr>
            <p:spPr>
              <a:xfrm>
                <a:off x="1427788" y="2342021"/>
                <a:ext cx="393862" cy="286510"/>
              </a:xfrm>
              <a:custGeom>
                <a:rect b="b" l="l" r="r" t="t"/>
                <a:pathLst>
                  <a:path extrusionOk="0" h="3998" w="5496">
                    <a:moveTo>
                      <a:pt x="945" y="1"/>
                    </a:moveTo>
                    <a:lnTo>
                      <a:pt x="0" y="1718"/>
                    </a:lnTo>
                    <a:lnTo>
                      <a:pt x="3893" y="3864"/>
                    </a:lnTo>
                    <a:cubicBezTo>
                      <a:pt x="4038" y="3955"/>
                      <a:pt x="4201" y="3997"/>
                      <a:pt x="4364" y="3997"/>
                    </a:cubicBezTo>
                    <a:cubicBezTo>
                      <a:pt x="4713" y="3997"/>
                      <a:pt x="5062" y="3805"/>
                      <a:pt x="5238" y="3492"/>
                    </a:cubicBezTo>
                    <a:cubicBezTo>
                      <a:pt x="5495" y="3006"/>
                      <a:pt x="5323" y="2405"/>
                      <a:pt x="4837" y="2147"/>
                    </a:cubicBezTo>
                    <a:lnTo>
                      <a:pt x="94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96"/>
              <p:cNvSpPr/>
              <p:nvPr/>
            </p:nvSpPr>
            <p:spPr>
              <a:xfrm>
                <a:off x="1276005" y="2290782"/>
                <a:ext cx="194925" cy="129281"/>
              </a:xfrm>
              <a:custGeom>
                <a:rect b="b" l="l" r="r" t="t"/>
                <a:pathLst>
                  <a:path extrusionOk="0" h="1804" w="2720">
                    <a:moveTo>
                      <a:pt x="229" y="0"/>
                    </a:moveTo>
                    <a:lnTo>
                      <a:pt x="0" y="430"/>
                    </a:lnTo>
                    <a:lnTo>
                      <a:pt x="2490" y="1803"/>
                    </a:lnTo>
                    <a:lnTo>
                      <a:pt x="2719" y="1374"/>
                    </a:lnTo>
                    <a:lnTo>
                      <a:pt x="2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96"/>
              <p:cNvSpPr/>
              <p:nvPr/>
            </p:nvSpPr>
            <p:spPr>
              <a:xfrm>
                <a:off x="1394966" y="2323604"/>
                <a:ext cx="100544" cy="141535"/>
              </a:xfrm>
              <a:custGeom>
                <a:rect b="b" l="l" r="r" t="t"/>
                <a:pathLst>
                  <a:path extrusionOk="0" h="1975" w="1403">
                    <a:moveTo>
                      <a:pt x="945" y="0"/>
                    </a:moveTo>
                    <a:lnTo>
                      <a:pt x="0" y="1746"/>
                    </a:lnTo>
                    <a:lnTo>
                      <a:pt x="458" y="1975"/>
                    </a:lnTo>
                    <a:lnTo>
                      <a:pt x="1403" y="258"/>
                    </a:lnTo>
                    <a:lnTo>
                      <a:pt x="9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96"/>
              <p:cNvSpPr/>
              <p:nvPr/>
            </p:nvSpPr>
            <p:spPr>
              <a:xfrm>
                <a:off x="1230857" y="2229223"/>
                <a:ext cx="104700" cy="151855"/>
              </a:xfrm>
              <a:custGeom>
                <a:rect b="b" l="l" r="r" t="t"/>
                <a:pathLst>
                  <a:path extrusionOk="0" h="2119" w="1461">
                    <a:moveTo>
                      <a:pt x="1060" y="1"/>
                    </a:moveTo>
                    <a:lnTo>
                      <a:pt x="1" y="1890"/>
                    </a:lnTo>
                    <a:lnTo>
                      <a:pt x="402" y="2119"/>
                    </a:lnTo>
                    <a:lnTo>
                      <a:pt x="1460" y="230"/>
                    </a:lnTo>
                    <a:lnTo>
                      <a:pt x="1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96"/>
              <p:cNvSpPr/>
              <p:nvPr/>
            </p:nvSpPr>
            <p:spPr>
              <a:xfrm>
                <a:off x="1817422" y="2590191"/>
                <a:ext cx="119033" cy="86211"/>
              </a:xfrm>
              <a:custGeom>
                <a:rect b="b" l="l" r="r" t="t"/>
                <a:pathLst>
                  <a:path extrusionOk="0" h="1203" w="1661">
                    <a:moveTo>
                      <a:pt x="230" y="1"/>
                    </a:moveTo>
                    <a:lnTo>
                      <a:pt x="1" y="401"/>
                    </a:lnTo>
                    <a:lnTo>
                      <a:pt x="1432" y="1203"/>
                    </a:lnTo>
                    <a:lnTo>
                      <a:pt x="1661" y="773"/>
                    </a:lnTo>
                    <a:lnTo>
                      <a:pt x="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96"/>
              <p:cNvSpPr/>
              <p:nvPr/>
            </p:nvSpPr>
            <p:spPr>
              <a:xfrm>
                <a:off x="1813338" y="2579943"/>
                <a:ext cx="67794" cy="71878"/>
              </a:xfrm>
              <a:custGeom>
                <a:rect b="b" l="l" r="r" t="t"/>
                <a:pathLst>
                  <a:path extrusionOk="0" h="1003" w="946">
                    <a:moveTo>
                      <a:pt x="344" y="1"/>
                    </a:moveTo>
                    <a:lnTo>
                      <a:pt x="1" y="659"/>
                    </a:lnTo>
                    <a:lnTo>
                      <a:pt x="602" y="1002"/>
                    </a:lnTo>
                    <a:lnTo>
                      <a:pt x="945" y="344"/>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96"/>
              <p:cNvSpPr/>
              <p:nvPr/>
            </p:nvSpPr>
            <p:spPr>
              <a:xfrm>
                <a:off x="1924129" y="2653757"/>
                <a:ext cx="256412" cy="156011"/>
              </a:xfrm>
              <a:custGeom>
                <a:rect b="b" l="l" r="r" t="t"/>
                <a:pathLst>
                  <a:path extrusionOk="0" h="2177" w="3578">
                    <a:moveTo>
                      <a:pt x="115" y="1"/>
                    </a:moveTo>
                    <a:lnTo>
                      <a:pt x="0" y="230"/>
                    </a:lnTo>
                    <a:lnTo>
                      <a:pt x="3578" y="2176"/>
                    </a:lnTo>
                    <a:lnTo>
                      <a:pt x="3291" y="1718"/>
                    </a:lnTo>
                    <a:lnTo>
                      <a:pt x="1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96"/>
              <p:cNvSpPr/>
              <p:nvPr/>
            </p:nvSpPr>
            <p:spPr>
              <a:xfrm>
                <a:off x="1716950" y="2524548"/>
                <a:ext cx="51383" cy="67794"/>
              </a:xfrm>
              <a:custGeom>
                <a:rect b="b" l="l" r="r" t="t"/>
                <a:pathLst>
                  <a:path extrusionOk="0" h="946" w="717">
                    <a:moveTo>
                      <a:pt x="401" y="1"/>
                    </a:moveTo>
                    <a:lnTo>
                      <a:pt x="1" y="774"/>
                    </a:lnTo>
                    <a:lnTo>
                      <a:pt x="287" y="945"/>
                    </a:lnTo>
                    <a:lnTo>
                      <a:pt x="716" y="173"/>
                    </a:lnTo>
                    <a:lnTo>
                      <a:pt x="4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96"/>
              <p:cNvSpPr/>
              <p:nvPr/>
            </p:nvSpPr>
            <p:spPr>
              <a:xfrm>
                <a:off x="1663633" y="2495882"/>
                <a:ext cx="51311" cy="65715"/>
              </a:xfrm>
              <a:custGeom>
                <a:rect b="b" l="l" r="r" t="t"/>
                <a:pathLst>
                  <a:path extrusionOk="0" h="917" w="716">
                    <a:moveTo>
                      <a:pt x="401" y="0"/>
                    </a:moveTo>
                    <a:lnTo>
                      <a:pt x="0" y="773"/>
                    </a:lnTo>
                    <a:lnTo>
                      <a:pt x="287" y="916"/>
                    </a:lnTo>
                    <a:lnTo>
                      <a:pt x="716" y="172"/>
                    </a:lnTo>
                    <a:lnTo>
                      <a:pt x="4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96"/>
              <p:cNvSpPr/>
              <p:nvPr/>
            </p:nvSpPr>
            <p:spPr>
              <a:xfrm>
                <a:off x="1610315" y="2465067"/>
                <a:ext cx="51311" cy="67794"/>
              </a:xfrm>
              <a:custGeom>
                <a:rect b="b" l="l" r="r" t="t"/>
                <a:pathLst>
                  <a:path extrusionOk="0" h="946" w="716">
                    <a:moveTo>
                      <a:pt x="401" y="1"/>
                    </a:moveTo>
                    <a:lnTo>
                      <a:pt x="0" y="774"/>
                    </a:lnTo>
                    <a:lnTo>
                      <a:pt x="287" y="945"/>
                    </a:lnTo>
                    <a:lnTo>
                      <a:pt x="716" y="173"/>
                    </a:lnTo>
                    <a:lnTo>
                      <a:pt x="4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96"/>
              <p:cNvSpPr/>
              <p:nvPr/>
            </p:nvSpPr>
            <p:spPr>
              <a:xfrm>
                <a:off x="1556997" y="2436402"/>
                <a:ext cx="51311" cy="67722"/>
              </a:xfrm>
              <a:custGeom>
                <a:rect b="b" l="l" r="r" t="t"/>
                <a:pathLst>
                  <a:path extrusionOk="0" h="945" w="716">
                    <a:moveTo>
                      <a:pt x="401" y="0"/>
                    </a:moveTo>
                    <a:lnTo>
                      <a:pt x="0" y="773"/>
                    </a:lnTo>
                    <a:lnTo>
                      <a:pt x="286" y="945"/>
                    </a:lnTo>
                    <a:lnTo>
                      <a:pt x="716" y="172"/>
                    </a:lnTo>
                    <a:lnTo>
                      <a:pt x="4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96"/>
              <p:cNvSpPr/>
              <p:nvPr/>
            </p:nvSpPr>
            <p:spPr>
              <a:xfrm>
                <a:off x="1503680" y="2407665"/>
                <a:ext cx="51311" cy="65715"/>
              </a:xfrm>
              <a:custGeom>
                <a:rect b="b" l="l" r="r" t="t"/>
                <a:pathLst>
                  <a:path extrusionOk="0" h="917" w="716">
                    <a:moveTo>
                      <a:pt x="401" y="1"/>
                    </a:moveTo>
                    <a:lnTo>
                      <a:pt x="0" y="773"/>
                    </a:lnTo>
                    <a:lnTo>
                      <a:pt x="286" y="916"/>
                    </a:lnTo>
                    <a:lnTo>
                      <a:pt x="716" y="172"/>
                    </a:lnTo>
                    <a:lnTo>
                      <a:pt x="4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96"/>
              <p:cNvSpPr/>
              <p:nvPr/>
            </p:nvSpPr>
            <p:spPr>
              <a:xfrm>
                <a:off x="1723113" y="1779751"/>
                <a:ext cx="746590" cy="892282"/>
              </a:xfrm>
              <a:custGeom>
                <a:rect b="b" l="l" r="r" t="t"/>
                <a:pathLst>
                  <a:path extrusionOk="0" h="12451" w="10418">
                    <a:moveTo>
                      <a:pt x="4541" y="0"/>
                    </a:moveTo>
                    <a:cubicBezTo>
                      <a:pt x="4380" y="0"/>
                      <a:pt x="4217" y="39"/>
                      <a:pt x="4064" y="120"/>
                    </a:cubicBezTo>
                    <a:lnTo>
                      <a:pt x="659" y="2009"/>
                    </a:lnTo>
                    <a:cubicBezTo>
                      <a:pt x="172" y="2266"/>
                      <a:pt x="0" y="2867"/>
                      <a:pt x="287" y="3354"/>
                    </a:cubicBezTo>
                    <a:lnTo>
                      <a:pt x="5009" y="11939"/>
                    </a:lnTo>
                    <a:cubicBezTo>
                      <a:pt x="5182" y="12266"/>
                      <a:pt x="5509" y="12450"/>
                      <a:pt x="5852" y="12450"/>
                    </a:cubicBezTo>
                    <a:cubicBezTo>
                      <a:pt x="6021" y="12450"/>
                      <a:pt x="6194" y="12406"/>
                      <a:pt x="6354" y="12311"/>
                    </a:cubicBezTo>
                    <a:lnTo>
                      <a:pt x="9760" y="10451"/>
                    </a:lnTo>
                    <a:cubicBezTo>
                      <a:pt x="10246" y="10194"/>
                      <a:pt x="10418" y="9593"/>
                      <a:pt x="10160" y="9106"/>
                    </a:cubicBezTo>
                    <a:lnTo>
                      <a:pt x="5409" y="520"/>
                    </a:lnTo>
                    <a:cubicBezTo>
                      <a:pt x="5233" y="186"/>
                      <a:pt x="4894" y="0"/>
                      <a:pt x="4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96"/>
              <p:cNvSpPr/>
              <p:nvPr/>
            </p:nvSpPr>
            <p:spPr>
              <a:xfrm>
                <a:off x="1737446" y="1813863"/>
                <a:ext cx="685103" cy="793243"/>
              </a:xfrm>
              <a:custGeom>
                <a:rect b="b" l="l" r="r" t="t"/>
                <a:pathLst>
                  <a:path extrusionOk="0" h="11069" w="9560">
                    <a:moveTo>
                      <a:pt x="3356" y="1"/>
                    </a:moveTo>
                    <a:cubicBezTo>
                      <a:pt x="2880" y="1"/>
                      <a:pt x="2397" y="116"/>
                      <a:pt x="1947" y="359"/>
                    </a:cubicBezTo>
                    <a:lnTo>
                      <a:pt x="1947" y="388"/>
                    </a:lnTo>
                    <a:cubicBezTo>
                      <a:pt x="516" y="1160"/>
                      <a:pt x="1" y="2935"/>
                      <a:pt x="774" y="4366"/>
                    </a:cubicBezTo>
                    <a:lnTo>
                      <a:pt x="3635" y="9546"/>
                    </a:lnTo>
                    <a:cubicBezTo>
                      <a:pt x="4180" y="10519"/>
                      <a:pt x="5175" y="11069"/>
                      <a:pt x="6206" y="11069"/>
                    </a:cubicBezTo>
                    <a:cubicBezTo>
                      <a:pt x="6691" y="11069"/>
                      <a:pt x="7184" y="10947"/>
                      <a:pt x="7642" y="10691"/>
                    </a:cubicBezTo>
                    <a:cubicBezTo>
                      <a:pt x="9044" y="9918"/>
                      <a:pt x="9560" y="8144"/>
                      <a:pt x="8787" y="6713"/>
                    </a:cubicBezTo>
                    <a:lnTo>
                      <a:pt x="5925" y="1533"/>
                    </a:lnTo>
                    <a:cubicBezTo>
                      <a:pt x="5395" y="551"/>
                      <a:pt x="4394" y="1"/>
                      <a:pt x="33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96"/>
              <p:cNvSpPr/>
              <p:nvPr/>
            </p:nvSpPr>
            <p:spPr>
              <a:xfrm>
                <a:off x="2227624" y="2483556"/>
                <a:ext cx="36978" cy="54249"/>
              </a:xfrm>
              <a:custGeom>
                <a:rect b="b" l="l" r="r" t="t"/>
                <a:pathLst>
                  <a:path extrusionOk="0" h="757" w="516">
                    <a:moveTo>
                      <a:pt x="58" y="1"/>
                    </a:moveTo>
                    <a:cubicBezTo>
                      <a:pt x="29" y="29"/>
                      <a:pt x="1" y="58"/>
                      <a:pt x="29" y="86"/>
                    </a:cubicBezTo>
                    <a:lnTo>
                      <a:pt x="373" y="716"/>
                    </a:lnTo>
                    <a:cubicBezTo>
                      <a:pt x="393" y="736"/>
                      <a:pt x="413" y="757"/>
                      <a:pt x="434" y="757"/>
                    </a:cubicBezTo>
                    <a:cubicBezTo>
                      <a:pt x="442" y="757"/>
                      <a:pt x="450" y="753"/>
                      <a:pt x="459" y="745"/>
                    </a:cubicBezTo>
                    <a:cubicBezTo>
                      <a:pt x="487" y="745"/>
                      <a:pt x="516" y="687"/>
                      <a:pt x="487" y="659"/>
                    </a:cubicBezTo>
                    <a:lnTo>
                      <a:pt x="144" y="29"/>
                    </a:lnTo>
                    <a:cubicBezTo>
                      <a:pt x="115" y="1"/>
                      <a:pt x="87" y="1"/>
                      <a:pt x="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96"/>
              <p:cNvSpPr/>
              <p:nvPr/>
            </p:nvSpPr>
            <p:spPr>
              <a:xfrm>
                <a:off x="1965121" y="2005706"/>
                <a:ext cx="229753" cy="406117"/>
              </a:xfrm>
              <a:custGeom>
                <a:rect b="b" l="l" r="r" t="t"/>
                <a:pathLst>
                  <a:path extrusionOk="0" h="5667" w="3206">
                    <a:moveTo>
                      <a:pt x="29" y="0"/>
                    </a:moveTo>
                    <a:cubicBezTo>
                      <a:pt x="1" y="29"/>
                      <a:pt x="1" y="86"/>
                      <a:pt x="29" y="115"/>
                    </a:cubicBezTo>
                    <a:lnTo>
                      <a:pt x="659" y="1202"/>
                    </a:lnTo>
                    <a:cubicBezTo>
                      <a:pt x="659" y="1223"/>
                      <a:pt x="673" y="1243"/>
                      <a:pt x="692" y="1243"/>
                    </a:cubicBezTo>
                    <a:cubicBezTo>
                      <a:pt x="699" y="1243"/>
                      <a:pt x="708" y="1239"/>
                      <a:pt x="716" y="1231"/>
                    </a:cubicBezTo>
                    <a:cubicBezTo>
                      <a:pt x="745" y="1231"/>
                      <a:pt x="773" y="1174"/>
                      <a:pt x="745" y="1145"/>
                    </a:cubicBezTo>
                    <a:lnTo>
                      <a:pt x="115" y="29"/>
                    </a:lnTo>
                    <a:cubicBezTo>
                      <a:pt x="86" y="0"/>
                      <a:pt x="58" y="0"/>
                      <a:pt x="29" y="0"/>
                    </a:cubicBezTo>
                    <a:close/>
                    <a:moveTo>
                      <a:pt x="1285" y="2221"/>
                    </a:moveTo>
                    <a:cubicBezTo>
                      <a:pt x="1277" y="2221"/>
                      <a:pt x="1268" y="2224"/>
                      <a:pt x="1260" y="2233"/>
                    </a:cubicBezTo>
                    <a:cubicBezTo>
                      <a:pt x="1231" y="2261"/>
                      <a:pt x="1231" y="2290"/>
                      <a:pt x="1231" y="2318"/>
                    </a:cubicBezTo>
                    <a:lnTo>
                      <a:pt x="1861" y="3435"/>
                    </a:lnTo>
                    <a:cubicBezTo>
                      <a:pt x="1861" y="3449"/>
                      <a:pt x="1868" y="3456"/>
                      <a:pt x="1879" y="3456"/>
                    </a:cubicBezTo>
                    <a:cubicBezTo>
                      <a:pt x="1889" y="3456"/>
                      <a:pt x="1904" y="3449"/>
                      <a:pt x="1918" y="3435"/>
                    </a:cubicBezTo>
                    <a:cubicBezTo>
                      <a:pt x="1947" y="3435"/>
                      <a:pt x="1975" y="3377"/>
                      <a:pt x="1947" y="3377"/>
                    </a:cubicBezTo>
                    <a:lnTo>
                      <a:pt x="1346" y="2261"/>
                    </a:lnTo>
                    <a:cubicBezTo>
                      <a:pt x="1325" y="2241"/>
                      <a:pt x="1305" y="2221"/>
                      <a:pt x="1285" y="2221"/>
                    </a:cubicBezTo>
                    <a:close/>
                    <a:moveTo>
                      <a:pt x="2530" y="4443"/>
                    </a:moveTo>
                    <a:cubicBezTo>
                      <a:pt x="2519" y="4443"/>
                      <a:pt x="2505" y="4451"/>
                      <a:pt x="2490" y="4465"/>
                    </a:cubicBezTo>
                    <a:cubicBezTo>
                      <a:pt x="2462" y="4465"/>
                      <a:pt x="2462" y="4493"/>
                      <a:pt x="2462" y="4522"/>
                    </a:cubicBezTo>
                    <a:lnTo>
                      <a:pt x="3063" y="5638"/>
                    </a:lnTo>
                    <a:cubicBezTo>
                      <a:pt x="3091" y="5667"/>
                      <a:pt x="3120" y="5667"/>
                      <a:pt x="3149" y="5667"/>
                    </a:cubicBezTo>
                    <a:cubicBezTo>
                      <a:pt x="3177" y="5638"/>
                      <a:pt x="3206" y="5610"/>
                      <a:pt x="3177" y="5581"/>
                    </a:cubicBezTo>
                    <a:lnTo>
                      <a:pt x="2548" y="4465"/>
                    </a:lnTo>
                    <a:cubicBezTo>
                      <a:pt x="2548" y="4451"/>
                      <a:pt x="2540" y="4443"/>
                      <a:pt x="2530" y="44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96"/>
              <p:cNvSpPr/>
              <p:nvPr/>
            </p:nvSpPr>
            <p:spPr>
              <a:xfrm>
                <a:off x="1897471" y="1881800"/>
                <a:ext cx="34900" cy="54249"/>
              </a:xfrm>
              <a:custGeom>
                <a:rect b="b" l="l" r="r" t="t"/>
                <a:pathLst>
                  <a:path extrusionOk="0" h="757" w="487">
                    <a:moveTo>
                      <a:pt x="54" y="0"/>
                    </a:moveTo>
                    <a:cubicBezTo>
                      <a:pt x="45" y="0"/>
                      <a:pt x="37" y="4"/>
                      <a:pt x="29" y="12"/>
                    </a:cubicBezTo>
                    <a:cubicBezTo>
                      <a:pt x="0" y="12"/>
                      <a:pt x="0" y="69"/>
                      <a:pt x="0" y="98"/>
                    </a:cubicBezTo>
                    <a:lnTo>
                      <a:pt x="372" y="728"/>
                    </a:lnTo>
                    <a:cubicBezTo>
                      <a:pt x="372" y="756"/>
                      <a:pt x="401" y="756"/>
                      <a:pt x="458" y="756"/>
                    </a:cubicBezTo>
                    <a:cubicBezTo>
                      <a:pt x="458" y="728"/>
                      <a:pt x="487" y="699"/>
                      <a:pt x="458" y="670"/>
                    </a:cubicBezTo>
                    <a:lnTo>
                      <a:pt x="115" y="41"/>
                    </a:lnTo>
                    <a:cubicBezTo>
                      <a:pt x="94" y="21"/>
                      <a:pt x="74" y="0"/>
                      <a:pt x="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96"/>
              <p:cNvSpPr/>
              <p:nvPr/>
            </p:nvSpPr>
            <p:spPr>
              <a:xfrm>
                <a:off x="2068245" y="2483126"/>
                <a:ext cx="141034" cy="111580"/>
              </a:xfrm>
              <a:custGeom>
                <a:rect b="b" l="l" r="r" t="t"/>
                <a:pathLst>
                  <a:path extrusionOk="0" h="1557" w="1968">
                    <a:moveTo>
                      <a:pt x="960" y="1"/>
                    </a:moveTo>
                    <a:cubicBezTo>
                      <a:pt x="392" y="1"/>
                      <a:pt x="1" y="621"/>
                      <a:pt x="279" y="1151"/>
                    </a:cubicBezTo>
                    <a:cubicBezTo>
                      <a:pt x="417" y="1409"/>
                      <a:pt x="693" y="1557"/>
                      <a:pt x="983" y="1557"/>
                    </a:cubicBezTo>
                    <a:cubicBezTo>
                      <a:pt x="1112" y="1557"/>
                      <a:pt x="1243" y="1528"/>
                      <a:pt x="1366" y="1466"/>
                    </a:cubicBezTo>
                    <a:cubicBezTo>
                      <a:pt x="1967" y="1123"/>
                      <a:pt x="1853" y="207"/>
                      <a:pt x="1194" y="35"/>
                    </a:cubicBezTo>
                    <a:cubicBezTo>
                      <a:pt x="1114" y="12"/>
                      <a:pt x="1036"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96"/>
              <p:cNvSpPr/>
              <p:nvPr/>
            </p:nvSpPr>
            <p:spPr>
              <a:xfrm>
                <a:off x="2079997" y="2492658"/>
                <a:ext cx="110433" cy="91729"/>
              </a:xfrm>
              <a:custGeom>
                <a:rect b="b" l="l" r="r" t="t"/>
                <a:pathLst>
                  <a:path extrusionOk="0" h="1280" w="1541">
                    <a:moveTo>
                      <a:pt x="807" y="0"/>
                    </a:moveTo>
                    <a:cubicBezTo>
                      <a:pt x="710" y="0"/>
                      <a:pt x="611" y="23"/>
                      <a:pt x="515" y="74"/>
                    </a:cubicBezTo>
                    <a:cubicBezTo>
                      <a:pt x="0" y="331"/>
                      <a:pt x="86" y="1076"/>
                      <a:pt x="630" y="1247"/>
                    </a:cubicBezTo>
                    <a:cubicBezTo>
                      <a:pt x="690" y="1269"/>
                      <a:pt x="753" y="1280"/>
                      <a:pt x="815" y="1280"/>
                    </a:cubicBezTo>
                    <a:cubicBezTo>
                      <a:pt x="1077" y="1280"/>
                      <a:pt x="1333" y="1096"/>
                      <a:pt x="1403" y="818"/>
                    </a:cubicBezTo>
                    <a:cubicBezTo>
                      <a:pt x="1540" y="381"/>
                      <a:pt x="1199" y="0"/>
                      <a:pt x="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96"/>
              <p:cNvSpPr/>
              <p:nvPr/>
            </p:nvSpPr>
            <p:spPr>
              <a:xfrm>
                <a:off x="2110741" y="2512293"/>
                <a:ext cx="55468" cy="53389"/>
              </a:xfrm>
              <a:custGeom>
                <a:rect b="b" l="l" r="r" t="t"/>
                <a:pathLst>
                  <a:path extrusionOk="0" h="745" w="774">
                    <a:moveTo>
                      <a:pt x="115" y="0"/>
                    </a:moveTo>
                    <a:lnTo>
                      <a:pt x="0" y="143"/>
                    </a:lnTo>
                    <a:lnTo>
                      <a:pt x="630" y="744"/>
                    </a:lnTo>
                    <a:lnTo>
                      <a:pt x="773" y="601"/>
                    </a:lnTo>
                    <a:lnTo>
                      <a:pt x="1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96"/>
              <p:cNvSpPr/>
              <p:nvPr/>
            </p:nvSpPr>
            <p:spPr>
              <a:xfrm>
                <a:off x="1997943" y="2344315"/>
                <a:ext cx="132362" cy="112512"/>
              </a:xfrm>
              <a:custGeom>
                <a:rect b="b" l="l" r="r" t="t"/>
                <a:pathLst>
                  <a:path extrusionOk="0" h="1570" w="1847">
                    <a:moveTo>
                      <a:pt x="871" y="0"/>
                    </a:moveTo>
                    <a:cubicBezTo>
                      <a:pt x="563" y="0"/>
                      <a:pt x="262" y="173"/>
                      <a:pt x="144" y="513"/>
                    </a:cubicBezTo>
                    <a:cubicBezTo>
                      <a:pt x="0" y="913"/>
                      <a:pt x="201" y="1371"/>
                      <a:pt x="630" y="1514"/>
                    </a:cubicBezTo>
                    <a:cubicBezTo>
                      <a:pt x="727" y="1552"/>
                      <a:pt x="824" y="1570"/>
                      <a:pt x="916" y="1570"/>
                    </a:cubicBezTo>
                    <a:cubicBezTo>
                      <a:pt x="1447" y="1570"/>
                      <a:pt x="1847" y="992"/>
                      <a:pt x="1603" y="455"/>
                    </a:cubicBezTo>
                    <a:cubicBezTo>
                      <a:pt x="1451" y="151"/>
                      <a:pt x="1158" y="0"/>
                      <a:pt x="8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96"/>
              <p:cNvSpPr/>
              <p:nvPr/>
            </p:nvSpPr>
            <p:spPr>
              <a:xfrm>
                <a:off x="2004464" y="2355422"/>
                <a:ext cx="112512" cy="91156"/>
              </a:xfrm>
              <a:custGeom>
                <a:rect b="b" l="l" r="r" t="t"/>
                <a:pathLst>
                  <a:path extrusionOk="0" h="1272" w="1570">
                    <a:moveTo>
                      <a:pt x="774" y="0"/>
                    </a:moveTo>
                    <a:cubicBezTo>
                      <a:pt x="348" y="0"/>
                      <a:pt x="0" y="461"/>
                      <a:pt x="196" y="901"/>
                    </a:cubicBezTo>
                    <a:cubicBezTo>
                      <a:pt x="301" y="1133"/>
                      <a:pt x="530" y="1272"/>
                      <a:pt x="781" y="1272"/>
                    </a:cubicBezTo>
                    <a:cubicBezTo>
                      <a:pt x="871" y="1272"/>
                      <a:pt x="964" y="1254"/>
                      <a:pt x="1054" y="1216"/>
                    </a:cubicBezTo>
                    <a:cubicBezTo>
                      <a:pt x="1569" y="987"/>
                      <a:pt x="1541" y="243"/>
                      <a:pt x="997" y="43"/>
                    </a:cubicBezTo>
                    <a:cubicBezTo>
                      <a:pt x="922" y="14"/>
                      <a:pt x="847" y="0"/>
                      <a:pt x="7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96"/>
              <p:cNvSpPr/>
              <p:nvPr/>
            </p:nvSpPr>
            <p:spPr>
              <a:xfrm>
                <a:off x="2051290" y="2369755"/>
                <a:ext cx="14404" cy="61631"/>
              </a:xfrm>
              <a:custGeom>
                <a:rect b="b" l="l" r="r" t="t"/>
                <a:pathLst>
                  <a:path extrusionOk="0" h="860" w="201">
                    <a:moveTo>
                      <a:pt x="1" y="1"/>
                    </a:moveTo>
                    <a:lnTo>
                      <a:pt x="1" y="859"/>
                    </a:lnTo>
                    <a:lnTo>
                      <a:pt x="201" y="859"/>
                    </a:lnTo>
                    <a:lnTo>
                      <a:pt x="2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96"/>
              <p:cNvSpPr/>
              <p:nvPr/>
            </p:nvSpPr>
            <p:spPr>
              <a:xfrm>
                <a:off x="1924129" y="2206435"/>
                <a:ext cx="125124" cy="112082"/>
              </a:xfrm>
              <a:custGeom>
                <a:rect b="b" l="l" r="r" t="t"/>
                <a:pathLst>
                  <a:path extrusionOk="0" h="1564" w="1746">
                    <a:moveTo>
                      <a:pt x="888" y="1"/>
                    </a:moveTo>
                    <a:cubicBezTo>
                      <a:pt x="556" y="1"/>
                      <a:pt x="231" y="199"/>
                      <a:pt x="115" y="548"/>
                    </a:cubicBezTo>
                    <a:cubicBezTo>
                      <a:pt x="0" y="948"/>
                      <a:pt x="229" y="1406"/>
                      <a:pt x="630" y="1521"/>
                    </a:cubicBezTo>
                    <a:cubicBezTo>
                      <a:pt x="711" y="1550"/>
                      <a:pt x="795" y="1564"/>
                      <a:pt x="878" y="1564"/>
                    </a:cubicBezTo>
                    <a:cubicBezTo>
                      <a:pt x="1203" y="1564"/>
                      <a:pt x="1512" y="1353"/>
                      <a:pt x="1603" y="1034"/>
                    </a:cubicBezTo>
                    <a:cubicBezTo>
                      <a:pt x="1746" y="605"/>
                      <a:pt x="1517" y="176"/>
                      <a:pt x="1116" y="33"/>
                    </a:cubicBezTo>
                    <a:cubicBezTo>
                      <a:pt x="1042" y="11"/>
                      <a:pt x="965" y="1"/>
                      <a:pt x="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96"/>
              <p:cNvSpPr/>
              <p:nvPr/>
            </p:nvSpPr>
            <p:spPr>
              <a:xfrm>
                <a:off x="1932586" y="2215966"/>
                <a:ext cx="104414" cy="92159"/>
              </a:xfrm>
              <a:custGeom>
                <a:rect b="b" l="l" r="r" t="t"/>
                <a:pathLst>
                  <a:path extrusionOk="0" h="1286" w="1457">
                    <a:moveTo>
                      <a:pt x="746" y="0"/>
                    </a:moveTo>
                    <a:cubicBezTo>
                      <a:pt x="350" y="0"/>
                      <a:pt x="1" y="403"/>
                      <a:pt x="140" y="844"/>
                    </a:cubicBezTo>
                    <a:cubicBezTo>
                      <a:pt x="231" y="1134"/>
                      <a:pt x="478" y="1286"/>
                      <a:pt x="731" y="1286"/>
                    </a:cubicBezTo>
                    <a:cubicBezTo>
                      <a:pt x="953" y="1286"/>
                      <a:pt x="1180" y="1170"/>
                      <a:pt x="1313" y="930"/>
                    </a:cubicBezTo>
                    <a:cubicBezTo>
                      <a:pt x="1456" y="615"/>
                      <a:pt x="1342" y="243"/>
                      <a:pt x="1027" y="71"/>
                    </a:cubicBezTo>
                    <a:cubicBezTo>
                      <a:pt x="935" y="22"/>
                      <a:pt x="839" y="0"/>
                      <a:pt x="7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96"/>
              <p:cNvSpPr/>
              <p:nvPr/>
            </p:nvSpPr>
            <p:spPr>
              <a:xfrm>
                <a:off x="1956951" y="2237465"/>
                <a:ext cx="57474" cy="49304"/>
              </a:xfrm>
              <a:custGeom>
                <a:rect b="b" l="l" r="r" t="t"/>
                <a:pathLst>
                  <a:path extrusionOk="0" h="688" w="802">
                    <a:moveTo>
                      <a:pt x="687" y="0"/>
                    </a:moveTo>
                    <a:lnTo>
                      <a:pt x="0" y="544"/>
                    </a:lnTo>
                    <a:lnTo>
                      <a:pt x="115" y="687"/>
                    </a:lnTo>
                    <a:lnTo>
                      <a:pt x="801" y="172"/>
                    </a:lnTo>
                    <a:lnTo>
                      <a:pt x="6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96"/>
              <p:cNvSpPr/>
              <p:nvPr/>
            </p:nvSpPr>
            <p:spPr>
              <a:xfrm>
                <a:off x="1849958" y="2068841"/>
                <a:ext cx="133724" cy="112583"/>
              </a:xfrm>
              <a:custGeom>
                <a:rect b="b" l="l" r="r" t="t"/>
                <a:pathLst>
                  <a:path extrusionOk="0" h="1571" w="1866">
                    <a:moveTo>
                      <a:pt x="798" y="0"/>
                    </a:moveTo>
                    <a:cubicBezTo>
                      <a:pt x="410" y="0"/>
                      <a:pt x="89" y="324"/>
                      <a:pt x="62" y="722"/>
                    </a:cubicBezTo>
                    <a:cubicBezTo>
                      <a:pt x="1" y="1211"/>
                      <a:pt x="405" y="1570"/>
                      <a:pt x="828" y="1570"/>
                    </a:cubicBezTo>
                    <a:cubicBezTo>
                      <a:pt x="999" y="1570"/>
                      <a:pt x="1173" y="1512"/>
                      <a:pt x="1321" y="1380"/>
                    </a:cubicBezTo>
                    <a:cubicBezTo>
                      <a:pt x="1865" y="922"/>
                      <a:pt x="1579" y="64"/>
                      <a:pt x="892" y="6"/>
                    </a:cubicBezTo>
                    <a:cubicBezTo>
                      <a:pt x="860" y="2"/>
                      <a:pt x="829" y="0"/>
                      <a:pt x="7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96"/>
              <p:cNvSpPr/>
              <p:nvPr/>
            </p:nvSpPr>
            <p:spPr>
              <a:xfrm>
                <a:off x="1858486" y="2079017"/>
                <a:ext cx="99397" cy="90941"/>
              </a:xfrm>
              <a:custGeom>
                <a:rect b="b" l="l" r="r" t="t"/>
                <a:pathLst>
                  <a:path extrusionOk="0" h="1269" w="1387">
                    <a:moveTo>
                      <a:pt x="709" y="1"/>
                    </a:moveTo>
                    <a:cubicBezTo>
                      <a:pt x="574" y="1"/>
                      <a:pt x="435" y="46"/>
                      <a:pt x="315" y="151"/>
                    </a:cubicBezTo>
                    <a:cubicBezTo>
                      <a:pt x="29" y="351"/>
                      <a:pt x="0" y="752"/>
                      <a:pt x="229" y="1038"/>
                    </a:cubicBezTo>
                    <a:cubicBezTo>
                      <a:pt x="356" y="1196"/>
                      <a:pt x="533" y="1269"/>
                      <a:pt x="709" y="1269"/>
                    </a:cubicBezTo>
                    <a:cubicBezTo>
                      <a:pt x="1011" y="1269"/>
                      <a:pt x="1309" y="1056"/>
                      <a:pt x="1345" y="694"/>
                    </a:cubicBezTo>
                    <a:cubicBezTo>
                      <a:pt x="1387" y="303"/>
                      <a:pt x="1057" y="1"/>
                      <a:pt x="7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96"/>
              <p:cNvSpPr/>
              <p:nvPr/>
            </p:nvSpPr>
            <p:spPr>
              <a:xfrm>
                <a:off x="1876903" y="2110262"/>
                <a:ext cx="63709" cy="28809"/>
              </a:xfrm>
              <a:custGeom>
                <a:rect b="b" l="l" r="r" t="t"/>
                <a:pathLst>
                  <a:path extrusionOk="0" h="402" w="889">
                    <a:moveTo>
                      <a:pt x="831" y="1"/>
                    </a:moveTo>
                    <a:lnTo>
                      <a:pt x="1" y="201"/>
                    </a:lnTo>
                    <a:lnTo>
                      <a:pt x="58" y="402"/>
                    </a:lnTo>
                    <a:lnTo>
                      <a:pt x="888" y="201"/>
                    </a:lnTo>
                    <a:lnTo>
                      <a:pt x="8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96"/>
              <p:cNvSpPr/>
              <p:nvPr/>
            </p:nvSpPr>
            <p:spPr>
              <a:xfrm>
                <a:off x="1776431" y="1929814"/>
                <a:ext cx="112870" cy="112870"/>
              </a:xfrm>
              <a:custGeom>
                <a:rect b="b" l="l" r="r" t="t"/>
                <a:pathLst>
                  <a:path extrusionOk="0" h="1575" w="1575">
                    <a:moveTo>
                      <a:pt x="802" y="0"/>
                    </a:moveTo>
                    <a:cubicBezTo>
                      <a:pt x="373" y="0"/>
                      <a:pt x="1" y="372"/>
                      <a:pt x="1" y="802"/>
                    </a:cubicBezTo>
                    <a:cubicBezTo>
                      <a:pt x="1" y="1231"/>
                      <a:pt x="373" y="1574"/>
                      <a:pt x="802" y="1574"/>
                    </a:cubicBezTo>
                    <a:cubicBezTo>
                      <a:pt x="1231" y="1574"/>
                      <a:pt x="1575" y="1231"/>
                      <a:pt x="1575" y="802"/>
                    </a:cubicBezTo>
                    <a:cubicBezTo>
                      <a:pt x="1575" y="372"/>
                      <a:pt x="1231" y="0"/>
                      <a:pt x="8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96"/>
              <p:cNvSpPr/>
              <p:nvPr/>
            </p:nvSpPr>
            <p:spPr>
              <a:xfrm>
                <a:off x="1772346" y="1941567"/>
                <a:ext cx="109645" cy="90439"/>
              </a:xfrm>
              <a:custGeom>
                <a:rect b="b" l="l" r="r" t="t"/>
                <a:pathLst>
                  <a:path extrusionOk="0" h="1262" w="1530">
                    <a:moveTo>
                      <a:pt x="876" y="0"/>
                    </a:moveTo>
                    <a:cubicBezTo>
                      <a:pt x="843" y="0"/>
                      <a:pt x="808" y="3"/>
                      <a:pt x="773" y="8"/>
                    </a:cubicBezTo>
                    <a:cubicBezTo>
                      <a:pt x="229" y="37"/>
                      <a:pt x="0" y="752"/>
                      <a:pt x="458" y="1124"/>
                    </a:cubicBezTo>
                    <a:cubicBezTo>
                      <a:pt x="576" y="1219"/>
                      <a:pt x="712" y="1261"/>
                      <a:pt x="845" y="1261"/>
                    </a:cubicBezTo>
                    <a:cubicBezTo>
                      <a:pt x="1196" y="1261"/>
                      <a:pt x="1530" y="967"/>
                      <a:pt x="1489" y="552"/>
                    </a:cubicBezTo>
                    <a:cubicBezTo>
                      <a:pt x="1463" y="241"/>
                      <a:pt x="1202" y="0"/>
                      <a:pt x="8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96"/>
              <p:cNvSpPr/>
              <p:nvPr/>
            </p:nvSpPr>
            <p:spPr>
              <a:xfrm>
                <a:off x="1815416" y="1956473"/>
                <a:ext cx="34900" cy="63637"/>
              </a:xfrm>
              <a:custGeom>
                <a:rect b="b" l="l" r="r" t="t"/>
                <a:pathLst>
                  <a:path extrusionOk="0" h="888" w="487">
                    <a:moveTo>
                      <a:pt x="287" y="0"/>
                    </a:moveTo>
                    <a:lnTo>
                      <a:pt x="0" y="802"/>
                    </a:lnTo>
                    <a:lnTo>
                      <a:pt x="201" y="888"/>
                    </a:lnTo>
                    <a:lnTo>
                      <a:pt x="487" y="58"/>
                    </a:lnTo>
                    <a:lnTo>
                      <a:pt x="2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96"/>
              <p:cNvSpPr/>
              <p:nvPr/>
            </p:nvSpPr>
            <p:spPr>
              <a:xfrm>
                <a:off x="1958958" y="1824971"/>
                <a:ext cx="128564" cy="112512"/>
              </a:xfrm>
              <a:custGeom>
                <a:rect b="b" l="l" r="r" t="t"/>
                <a:pathLst>
                  <a:path extrusionOk="0" h="1570" w="1794">
                    <a:moveTo>
                      <a:pt x="872" y="1"/>
                    </a:moveTo>
                    <a:cubicBezTo>
                      <a:pt x="754" y="1"/>
                      <a:pt x="633" y="28"/>
                      <a:pt x="516" y="90"/>
                    </a:cubicBezTo>
                    <a:cubicBezTo>
                      <a:pt x="115" y="319"/>
                      <a:pt x="1" y="805"/>
                      <a:pt x="201" y="1177"/>
                    </a:cubicBezTo>
                    <a:cubicBezTo>
                      <a:pt x="353" y="1444"/>
                      <a:pt x="618" y="1570"/>
                      <a:pt x="881" y="1570"/>
                    </a:cubicBezTo>
                    <a:cubicBezTo>
                      <a:pt x="1211" y="1570"/>
                      <a:pt x="1536" y="1372"/>
                      <a:pt x="1632" y="1005"/>
                    </a:cubicBezTo>
                    <a:cubicBezTo>
                      <a:pt x="1793" y="475"/>
                      <a:pt x="1360" y="1"/>
                      <a:pt x="8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96"/>
              <p:cNvSpPr/>
              <p:nvPr/>
            </p:nvSpPr>
            <p:spPr>
              <a:xfrm>
                <a:off x="1971284" y="1836365"/>
                <a:ext cx="104629" cy="91729"/>
              </a:xfrm>
              <a:custGeom>
                <a:rect b="b" l="l" r="r" t="t"/>
                <a:pathLst>
                  <a:path extrusionOk="0" h="1280" w="1460">
                    <a:moveTo>
                      <a:pt x="718" y="0"/>
                    </a:moveTo>
                    <a:cubicBezTo>
                      <a:pt x="487" y="0"/>
                      <a:pt x="265" y="137"/>
                      <a:pt x="143" y="360"/>
                    </a:cubicBezTo>
                    <a:cubicBezTo>
                      <a:pt x="0" y="675"/>
                      <a:pt x="115" y="1047"/>
                      <a:pt x="430" y="1219"/>
                    </a:cubicBezTo>
                    <a:cubicBezTo>
                      <a:pt x="520" y="1260"/>
                      <a:pt x="617" y="1279"/>
                      <a:pt x="714" y="1279"/>
                    </a:cubicBezTo>
                    <a:cubicBezTo>
                      <a:pt x="953" y="1279"/>
                      <a:pt x="1186" y="1157"/>
                      <a:pt x="1288" y="932"/>
                    </a:cubicBezTo>
                    <a:cubicBezTo>
                      <a:pt x="1460" y="618"/>
                      <a:pt x="1317" y="217"/>
                      <a:pt x="1002" y="74"/>
                    </a:cubicBezTo>
                    <a:cubicBezTo>
                      <a:pt x="910" y="24"/>
                      <a:pt x="813" y="0"/>
                      <a:pt x="7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96"/>
              <p:cNvSpPr/>
              <p:nvPr/>
            </p:nvSpPr>
            <p:spPr>
              <a:xfrm>
                <a:off x="2034849" y="1963998"/>
                <a:ext cx="127203" cy="112153"/>
              </a:xfrm>
              <a:custGeom>
                <a:rect b="b" l="l" r="r" t="t"/>
                <a:pathLst>
                  <a:path extrusionOk="0" h="1565" w="1775">
                    <a:moveTo>
                      <a:pt x="893" y="1"/>
                    </a:moveTo>
                    <a:cubicBezTo>
                      <a:pt x="786" y="1"/>
                      <a:pt x="678" y="22"/>
                      <a:pt x="573" y="67"/>
                    </a:cubicBezTo>
                    <a:cubicBezTo>
                      <a:pt x="172" y="239"/>
                      <a:pt x="1" y="697"/>
                      <a:pt x="172" y="1097"/>
                    </a:cubicBezTo>
                    <a:cubicBezTo>
                      <a:pt x="299" y="1393"/>
                      <a:pt x="582" y="1564"/>
                      <a:pt x="883" y="1564"/>
                    </a:cubicBezTo>
                    <a:cubicBezTo>
                      <a:pt x="989" y="1564"/>
                      <a:pt x="1098" y="1543"/>
                      <a:pt x="1203" y="1498"/>
                    </a:cubicBezTo>
                    <a:cubicBezTo>
                      <a:pt x="1603" y="1326"/>
                      <a:pt x="1775" y="868"/>
                      <a:pt x="1603" y="468"/>
                    </a:cubicBezTo>
                    <a:cubicBezTo>
                      <a:pt x="1476" y="172"/>
                      <a:pt x="1193" y="1"/>
                      <a:pt x="8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96"/>
              <p:cNvSpPr/>
              <p:nvPr/>
            </p:nvSpPr>
            <p:spPr>
              <a:xfrm>
                <a:off x="2047176" y="1974317"/>
                <a:ext cx="102622" cy="91514"/>
              </a:xfrm>
              <a:custGeom>
                <a:rect b="b" l="l" r="r" t="t"/>
                <a:pathLst>
                  <a:path extrusionOk="0" h="1277" w="1432">
                    <a:moveTo>
                      <a:pt x="732" y="0"/>
                    </a:moveTo>
                    <a:cubicBezTo>
                      <a:pt x="611" y="0"/>
                      <a:pt x="486" y="38"/>
                      <a:pt x="372" y="123"/>
                    </a:cubicBezTo>
                    <a:cubicBezTo>
                      <a:pt x="86" y="295"/>
                      <a:pt x="0" y="696"/>
                      <a:pt x="201" y="982"/>
                    </a:cubicBezTo>
                    <a:cubicBezTo>
                      <a:pt x="331" y="1183"/>
                      <a:pt x="530" y="1277"/>
                      <a:pt x="726" y="1277"/>
                    </a:cubicBezTo>
                    <a:cubicBezTo>
                      <a:pt x="1004" y="1277"/>
                      <a:pt x="1278" y="1089"/>
                      <a:pt x="1345" y="753"/>
                    </a:cubicBezTo>
                    <a:cubicBezTo>
                      <a:pt x="1431" y="344"/>
                      <a:pt x="1097" y="0"/>
                      <a:pt x="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96"/>
              <p:cNvSpPr/>
              <p:nvPr/>
            </p:nvSpPr>
            <p:spPr>
              <a:xfrm>
                <a:off x="2069750" y="1997464"/>
                <a:ext cx="59552" cy="45220"/>
              </a:xfrm>
              <a:custGeom>
                <a:rect b="b" l="l" r="r" t="t"/>
                <a:pathLst>
                  <a:path extrusionOk="0" h="631" w="831">
                    <a:moveTo>
                      <a:pt x="86" y="1"/>
                    </a:moveTo>
                    <a:lnTo>
                      <a:pt x="0" y="173"/>
                    </a:lnTo>
                    <a:lnTo>
                      <a:pt x="716" y="630"/>
                    </a:lnTo>
                    <a:lnTo>
                      <a:pt x="830" y="459"/>
                    </a:lnTo>
                    <a:lnTo>
                      <a:pt x="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96"/>
              <p:cNvSpPr/>
              <p:nvPr/>
            </p:nvSpPr>
            <p:spPr>
              <a:xfrm>
                <a:off x="2100493" y="2102093"/>
                <a:ext cx="148702" cy="113085"/>
              </a:xfrm>
              <a:custGeom>
                <a:rect b="b" l="l" r="r" t="t"/>
                <a:pathLst>
                  <a:path extrusionOk="0" h="1578" w="2075">
                    <a:moveTo>
                      <a:pt x="1052" y="1"/>
                    </a:moveTo>
                    <a:cubicBezTo>
                      <a:pt x="874" y="1"/>
                      <a:pt x="695" y="59"/>
                      <a:pt x="544" y="172"/>
                    </a:cubicBezTo>
                    <a:cubicBezTo>
                      <a:pt x="0" y="601"/>
                      <a:pt x="258" y="1489"/>
                      <a:pt x="945" y="1574"/>
                    </a:cubicBezTo>
                    <a:cubicBezTo>
                      <a:pt x="969" y="1576"/>
                      <a:pt x="993" y="1577"/>
                      <a:pt x="1017" y="1577"/>
                    </a:cubicBezTo>
                    <a:cubicBezTo>
                      <a:pt x="1689" y="1577"/>
                      <a:pt x="2075" y="812"/>
                      <a:pt x="1660" y="287"/>
                    </a:cubicBezTo>
                    <a:cubicBezTo>
                      <a:pt x="1500" y="94"/>
                      <a:pt x="1277" y="1"/>
                      <a:pt x="10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96"/>
              <p:cNvSpPr/>
              <p:nvPr/>
            </p:nvSpPr>
            <p:spPr>
              <a:xfrm>
                <a:off x="2113894" y="2112054"/>
                <a:ext cx="107638" cy="92159"/>
              </a:xfrm>
              <a:custGeom>
                <a:rect b="b" l="l" r="r" t="t"/>
                <a:pathLst>
                  <a:path extrusionOk="0" h="1286" w="1502">
                    <a:moveTo>
                      <a:pt x="832" y="1"/>
                    </a:moveTo>
                    <a:cubicBezTo>
                      <a:pt x="302" y="1"/>
                      <a:pt x="0" y="624"/>
                      <a:pt x="357" y="1063"/>
                    </a:cubicBezTo>
                    <a:cubicBezTo>
                      <a:pt x="490" y="1216"/>
                      <a:pt x="666" y="1286"/>
                      <a:pt x="839" y="1286"/>
                    </a:cubicBezTo>
                    <a:cubicBezTo>
                      <a:pt x="1152" y="1286"/>
                      <a:pt x="1455" y="1060"/>
                      <a:pt x="1473" y="691"/>
                    </a:cubicBezTo>
                    <a:cubicBezTo>
                      <a:pt x="1502" y="348"/>
                      <a:pt x="1244" y="33"/>
                      <a:pt x="901" y="4"/>
                    </a:cubicBezTo>
                    <a:cubicBezTo>
                      <a:pt x="877" y="2"/>
                      <a:pt x="854" y="1"/>
                      <a:pt x="8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96"/>
              <p:cNvSpPr/>
              <p:nvPr/>
            </p:nvSpPr>
            <p:spPr>
              <a:xfrm>
                <a:off x="2143563" y="2141078"/>
                <a:ext cx="63637" cy="34900"/>
              </a:xfrm>
              <a:custGeom>
                <a:rect b="b" l="l" r="r" t="t"/>
                <a:pathLst>
                  <a:path extrusionOk="0" h="487" w="888">
                    <a:moveTo>
                      <a:pt x="830" y="0"/>
                    </a:moveTo>
                    <a:lnTo>
                      <a:pt x="0" y="286"/>
                    </a:lnTo>
                    <a:lnTo>
                      <a:pt x="86" y="487"/>
                    </a:lnTo>
                    <a:lnTo>
                      <a:pt x="888" y="172"/>
                    </a:lnTo>
                    <a:lnTo>
                      <a:pt x="8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96"/>
              <p:cNvSpPr/>
              <p:nvPr/>
            </p:nvSpPr>
            <p:spPr>
              <a:xfrm>
                <a:off x="2186633" y="2239256"/>
                <a:ext cx="127203" cy="112870"/>
              </a:xfrm>
              <a:custGeom>
                <a:rect b="b" l="l" r="r" t="t"/>
                <a:pathLst>
                  <a:path extrusionOk="0" h="1575" w="1775">
                    <a:moveTo>
                      <a:pt x="875" y="0"/>
                    </a:moveTo>
                    <a:cubicBezTo>
                      <a:pt x="612" y="0"/>
                      <a:pt x="360" y="134"/>
                      <a:pt x="229" y="376"/>
                    </a:cubicBezTo>
                    <a:cubicBezTo>
                      <a:pt x="0" y="748"/>
                      <a:pt x="115" y="1234"/>
                      <a:pt x="487" y="1463"/>
                    </a:cubicBezTo>
                    <a:cubicBezTo>
                      <a:pt x="611" y="1540"/>
                      <a:pt x="748" y="1575"/>
                      <a:pt x="882" y="1575"/>
                    </a:cubicBezTo>
                    <a:cubicBezTo>
                      <a:pt x="1152" y="1575"/>
                      <a:pt x="1412" y="1435"/>
                      <a:pt x="1546" y="1206"/>
                    </a:cubicBezTo>
                    <a:cubicBezTo>
                      <a:pt x="1775" y="834"/>
                      <a:pt x="1660" y="347"/>
                      <a:pt x="1288" y="118"/>
                    </a:cubicBezTo>
                    <a:cubicBezTo>
                      <a:pt x="1159" y="39"/>
                      <a:pt x="1015" y="0"/>
                      <a:pt x="8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96"/>
              <p:cNvSpPr/>
              <p:nvPr/>
            </p:nvSpPr>
            <p:spPr>
              <a:xfrm>
                <a:off x="2197167" y="2250794"/>
                <a:ext cx="110505" cy="91586"/>
              </a:xfrm>
              <a:custGeom>
                <a:rect b="b" l="l" r="r" t="t"/>
                <a:pathLst>
                  <a:path extrusionOk="0" h="1278" w="1542">
                    <a:moveTo>
                      <a:pt x="736" y="1"/>
                    </a:moveTo>
                    <a:cubicBezTo>
                      <a:pt x="331" y="1"/>
                      <a:pt x="0" y="404"/>
                      <a:pt x="140" y="845"/>
                    </a:cubicBezTo>
                    <a:cubicBezTo>
                      <a:pt x="232" y="1098"/>
                      <a:pt x="492" y="1278"/>
                      <a:pt x="754" y="1278"/>
                    </a:cubicBezTo>
                    <a:cubicBezTo>
                      <a:pt x="817" y="1278"/>
                      <a:pt x="880" y="1267"/>
                      <a:pt x="941" y="1245"/>
                    </a:cubicBezTo>
                    <a:cubicBezTo>
                      <a:pt x="1485" y="1045"/>
                      <a:pt x="1542" y="329"/>
                      <a:pt x="1027" y="72"/>
                    </a:cubicBezTo>
                    <a:cubicBezTo>
                      <a:pt x="929" y="23"/>
                      <a:pt x="830" y="1"/>
                      <a:pt x="7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96"/>
              <p:cNvSpPr/>
              <p:nvPr/>
            </p:nvSpPr>
            <p:spPr>
              <a:xfrm>
                <a:off x="2223539" y="2270286"/>
                <a:ext cx="55468" cy="51311"/>
              </a:xfrm>
              <a:custGeom>
                <a:rect b="b" l="l" r="r" t="t"/>
                <a:pathLst>
                  <a:path extrusionOk="0" h="716" w="774">
                    <a:moveTo>
                      <a:pt x="630" y="0"/>
                    </a:moveTo>
                    <a:lnTo>
                      <a:pt x="1" y="573"/>
                    </a:lnTo>
                    <a:lnTo>
                      <a:pt x="144" y="716"/>
                    </a:lnTo>
                    <a:lnTo>
                      <a:pt x="773" y="115"/>
                    </a:lnTo>
                    <a:lnTo>
                      <a:pt x="6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96"/>
              <p:cNvSpPr/>
              <p:nvPr/>
            </p:nvSpPr>
            <p:spPr>
              <a:xfrm>
                <a:off x="2252276" y="2378498"/>
                <a:ext cx="134226" cy="111723"/>
              </a:xfrm>
              <a:custGeom>
                <a:rect b="b" l="l" r="r" t="t"/>
                <a:pathLst>
                  <a:path extrusionOk="0" h="1559" w="1873">
                    <a:moveTo>
                      <a:pt x="1074" y="0"/>
                    </a:moveTo>
                    <a:cubicBezTo>
                      <a:pt x="1041" y="0"/>
                      <a:pt x="1007" y="2"/>
                      <a:pt x="973" y="7"/>
                    </a:cubicBezTo>
                    <a:cubicBezTo>
                      <a:pt x="258" y="64"/>
                      <a:pt x="0" y="923"/>
                      <a:pt x="544" y="1381"/>
                    </a:cubicBezTo>
                    <a:cubicBezTo>
                      <a:pt x="691" y="1503"/>
                      <a:pt x="864" y="1558"/>
                      <a:pt x="1034" y="1558"/>
                    </a:cubicBezTo>
                    <a:cubicBezTo>
                      <a:pt x="1460" y="1558"/>
                      <a:pt x="1873" y="1213"/>
                      <a:pt x="1832" y="722"/>
                    </a:cubicBezTo>
                    <a:cubicBezTo>
                      <a:pt x="1779" y="301"/>
                      <a:pt x="1459" y="0"/>
                      <a:pt x="1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96"/>
              <p:cNvSpPr/>
              <p:nvPr/>
            </p:nvSpPr>
            <p:spPr>
              <a:xfrm>
                <a:off x="2259801" y="2387169"/>
                <a:ext cx="134727" cy="94381"/>
              </a:xfrm>
              <a:custGeom>
                <a:rect b="b" l="l" r="r" t="t"/>
                <a:pathLst>
                  <a:path extrusionOk="0" h="1317" w="1880">
                    <a:moveTo>
                      <a:pt x="938" y="1"/>
                    </a:moveTo>
                    <a:cubicBezTo>
                      <a:pt x="413" y="1"/>
                      <a:pt x="0" y="736"/>
                      <a:pt x="553" y="1174"/>
                    </a:cubicBezTo>
                    <a:cubicBezTo>
                      <a:pt x="681" y="1274"/>
                      <a:pt x="815" y="1317"/>
                      <a:pt x="942" y="1317"/>
                    </a:cubicBezTo>
                    <a:cubicBezTo>
                      <a:pt x="1467" y="1317"/>
                      <a:pt x="1879" y="582"/>
                      <a:pt x="1326" y="144"/>
                    </a:cubicBezTo>
                    <a:cubicBezTo>
                      <a:pt x="1198" y="43"/>
                      <a:pt x="1065" y="1"/>
                      <a:pt x="9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96"/>
              <p:cNvSpPr/>
              <p:nvPr/>
            </p:nvSpPr>
            <p:spPr>
              <a:xfrm>
                <a:off x="2295346" y="2419991"/>
                <a:ext cx="63637" cy="28809"/>
              </a:xfrm>
              <a:custGeom>
                <a:rect b="b" l="l" r="r" t="t"/>
                <a:pathLst>
                  <a:path extrusionOk="0" h="402" w="888">
                    <a:moveTo>
                      <a:pt x="29" y="0"/>
                    </a:moveTo>
                    <a:lnTo>
                      <a:pt x="0" y="201"/>
                    </a:lnTo>
                    <a:lnTo>
                      <a:pt x="830" y="401"/>
                    </a:lnTo>
                    <a:lnTo>
                      <a:pt x="887" y="201"/>
                    </a:lnTo>
                    <a:lnTo>
                      <a:pt x="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96"/>
              <p:cNvSpPr/>
              <p:nvPr/>
            </p:nvSpPr>
            <p:spPr>
              <a:xfrm>
                <a:off x="2260446" y="2536874"/>
                <a:ext cx="72" cy="72"/>
              </a:xfrm>
              <a:custGeom>
                <a:rect b="b" l="l" r="r" t="t"/>
                <a:pathLst>
                  <a:path extrusionOk="0" h="1" w="1">
                    <a:moveTo>
                      <a:pt x="1" y="1"/>
                    </a:moveTo>
                    <a:close/>
                  </a:path>
                </a:pathLst>
              </a:custGeom>
              <a:solidFill>
                <a:srgbClr val="5990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96"/>
              <p:cNvSpPr/>
              <p:nvPr/>
            </p:nvSpPr>
            <p:spPr>
              <a:xfrm rot="-5604720">
                <a:off x="991451" y="2753866"/>
                <a:ext cx="153858" cy="143611"/>
              </a:xfrm>
              <a:custGeom>
                <a:rect b="b" l="l" r="r" t="t"/>
                <a:pathLst>
                  <a:path extrusionOk="0" h="2004" w="2147">
                    <a:moveTo>
                      <a:pt x="487" y="0"/>
                    </a:moveTo>
                    <a:lnTo>
                      <a:pt x="0" y="544"/>
                    </a:lnTo>
                    <a:lnTo>
                      <a:pt x="1631" y="2004"/>
                    </a:lnTo>
                    <a:lnTo>
                      <a:pt x="2147" y="1431"/>
                    </a:lnTo>
                    <a:lnTo>
                      <a:pt x="4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96"/>
              <p:cNvSpPr/>
              <p:nvPr/>
            </p:nvSpPr>
            <p:spPr>
              <a:xfrm rot="-5604720">
                <a:off x="1036686" y="2566449"/>
                <a:ext cx="326134" cy="342545"/>
              </a:xfrm>
              <a:custGeom>
                <a:rect b="b" l="l" r="r" t="t"/>
                <a:pathLst>
                  <a:path extrusionOk="0" h="4780" w="4551">
                    <a:moveTo>
                      <a:pt x="2089" y="0"/>
                    </a:moveTo>
                    <a:lnTo>
                      <a:pt x="1946" y="258"/>
                    </a:lnTo>
                    <a:cubicBezTo>
                      <a:pt x="1689" y="659"/>
                      <a:pt x="1460" y="1088"/>
                      <a:pt x="1260" y="1517"/>
                    </a:cubicBezTo>
                    <a:cubicBezTo>
                      <a:pt x="1145" y="1775"/>
                      <a:pt x="1059" y="2061"/>
                      <a:pt x="1031" y="2319"/>
                    </a:cubicBezTo>
                    <a:cubicBezTo>
                      <a:pt x="973" y="2948"/>
                      <a:pt x="401" y="3807"/>
                      <a:pt x="86" y="4236"/>
                    </a:cubicBezTo>
                    <a:cubicBezTo>
                      <a:pt x="0" y="4379"/>
                      <a:pt x="29" y="4551"/>
                      <a:pt x="143" y="4665"/>
                    </a:cubicBezTo>
                    <a:cubicBezTo>
                      <a:pt x="201" y="4723"/>
                      <a:pt x="286" y="4751"/>
                      <a:pt x="344" y="4780"/>
                    </a:cubicBezTo>
                    <a:cubicBezTo>
                      <a:pt x="430" y="4780"/>
                      <a:pt x="515" y="4723"/>
                      <a:pt x="573" y="4665"/>
                    </a:cubicBezTo>
                    <a:cubicBezTo>
                      <a:pt x="945" y="4322"/>
                      <a:pt x="1746" y="3664"/>
                      <a:pt x="2376" y="3521"/>
                    </a:cubicBezTo>
                    <a:cubicBezTo>
                      <a:pt x="2633" y="3463"/>
                      <a:pt x="2891" y="3349"/>
                      <a:pt x="3120" y="3206"/>
                    </a:cubicBezTo>
                    <a:cubicBezTo>
                      <a:pt x="3549" y="2948"/>
                      <a:pt x="3921" y="2662"/>
                      <a:pt x="4322" y="2376"/>
                    </a:cubicBezTo>
                    <a:cubicBezTo>
                      <a:pt x="4465" y="2261"/>
                      <a:pt x="4551" y="2175"/>
                      <a:pt x="4551" y="2175"/>
                    </a:cubicBezTo>
                    <a:lnTo>
                      <a:pt x="20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96"/>
              <p:cNvSpPr/>
              <p:nvPr/>
            </p:nvSpPr>
            <p:spPr>
              <a:xfrm rot="-5604720">
                <a:off x="1039735" y="2599119"/>
                <a:ext cx="219501" cy="209253"/>
              </a:xfrm>
              <a:custGeom>
                <a:rect b="b" l="l" r="r" t="t"/>
                <a:pathLst>
                  <a:path extrusionOk="0" h="2920" w="3063">
                    <a:moveTo>
                      <a:pt x="687" y="0"/>
                    </a:moveTo>
                    <a:cubicBezTo>
                      <a:pt x="430" y="401"/>
                      <a:pt x="201" y="830"/>
                      <a:pt x="1" y="1259"/>
                    </a:cubicBezTo>
                    <a:lnTo>
                      <a:pt x="1889" y="2919"/>
                    </a:lnTo>
                    <a:cubicBezTo>
                      <a:pt x="2290" y="2690"/>
                      <a:pt x="2691" y="2404"/>
                      <a:pt x="3063" y="2118"/>
                    </a:cubicBezTo>
                    <a:lnTo>
                      <a:pt x="68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96"/>
              <p:cNvSpPr/>
              <p:nvPr/>
            </p:nvSpPr>
            <p:spPr>
              <a:xfrm rot="-5604720">
                <a:off x="984205" y="2560906"/>
                <a:ext cx="233905" cy="215416"/>
              </a:xfrm>
              <a:custGeom>
                <a:rect b="b" l="l" r="r" t="t"/>
                <a:pathLst>
                  <a:path extrusionOk="0" h="3006" w="3264">
                    <a:moveTo>
                      <a:pt x="401" y="0"/>
                    </a:moveTo>
                    <a:lnTo>
                      <a:pt x="1" y="458"/>
                    </a:lnTo>
                    <a:lnTo>
                      <a:pt x="2863" y="3005"/>
                    </a:lnTo>
                    <a:lnTo>
                      <a:pt x="3263" y="2547"/>
                    </a:lnTo>
                    <a:lnTo>
                      <a:pt x="4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96"/>
              <p:cNvSpPr/>
              <p:nvPr/>
            </p:nvSpPr>
            <p:spPr>
              <a:xfrm rot="-5604720">
                <a:off x="961350" y="2829837"/>
                <a:ext cx="112868" cy="121037"/>
              </a:xfrm>
              <a:custGeom>
                <a:rect b="b" l="l" r="r" t="t"/>
                <a:pathLst>
                  <a:path extrusionOk="0" h="1689" w="1575">
                    <a:moveTo>
                      <a:pt x="1231" y="0"/>
                    </a:moveTo>
                    <a:lnTo>
                      <a:pt x="1" y="1374"/>
                    </a:lnTo>
                    <a:lnTo>
                      <a:pt x="373" y="1689"/>
                    </a:lnTo>
                    <a:lnTo>
                      <a:pt x="1575" y="344"/>
                    </a:lnTo>
                    <a:lnTo>
                      <a:pt x="12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96"/>
              <p:cNvSpPr/>
              <p:nvPr/>
            </p:nvSpPr>
            <p:spPr>
              <a:xfrm rot="-5604720">
                <a:off x="650742" y="2900504"/>
                <a:ext cx="424598" cy="384395"/>
              </a:xfrm>
              <a:custGeom>
                <a:rect b="b" l="l" r="r" t="t"/>
                <a:pathLst>
                  <a:path extrusionOk="0" h="5364" w="5925">
                    <a:moveTo>
                      <a:pt x="1116" y="1"/>
                    </a:moveTo>
                    <a:cubicBezTo>
                      <a:pt x="847" y="1"/>
                      <a:pt x="576" y="108"/>
                      <a:pt x="373" y="326"/>
                    </a:cubicBezTo>
                    <a:cubicBezTo>
                      <a:pt x="0" y="756"/>
                      <a:pt x="58" y="1414"/>
                      <a:pt x="516" y="1757"/>
                    </a:cubicBezTo>
                    <a:lnTo>
                      <a:pt x="5066" y="5363"/>
                    </a:lnTo>
                    <a:lnTo>
                      <a:pt x="5925" y="4390"/>
                    </a:lnTo>
                    <a:lnTo>
                      <a:pt x="1832" y="298"/>
                    </a:lnTo>
                    <a:cubicBezTo>
                      <a:pt x="1635" y="101"/>
                      <a:pt x="1376" y="1"/>
                      <a:pt x="1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96"/>
              <p:cNvSpPr/>
              <p:nvPr/>
            </p:nvSpPr>
            <p:spPr>
              <a:xfrm rot="-2700000">
                <a:off x="3214673" y="3514046"/>
                <a:ext cx="1187077" cy="319540"/>
              </a:xfrm>
              <a:custGeom>
                <a:rect b="b" l="l" r="r" t="t"/>
                <a:pathLst>
                  <a:path extrusionOk="0" h="4459" w="16565">
                    <a:moveTo>
                      <a:pt x="1373" y="0"/>
                    </a:moveTo>
                    <a:cubicBezTo>
                      <a:pt x="1099" y="0"/>
                      <a:pt x="842" y="75"/>
                      <a:pt x="601" y="250"/>
                    </a:cubicBezTo>
                    <a:cubicBezTo>
                      <a:pt x="286" y="450"/>
                      <a:pt x="86" y="765"/>
                      <a:pt x="29" y="1108"/>
                    </a:cubicBezTo>
                    <a:cubicBezTo>
                      <a:pt x="0" y="1337"/>
                      <a:pt x="0" y="1538"/>
                      <a:pt x="57" y="1767"/>
                    </a:cubicBezTo>
                    <a:cubicBezTo>
                      <a:pt x="201" y="2253"/>
                      <a:pt x="630" y="2625"/>
                      <a:pt x="1145" y="2711"/>
                    </a:cubicBezTo>
                    <a:lnTo>
                      <a:pt x="9445" y="4257"/>
                    </a:lnTo>
                    <a:lnTo>
                      <a:pt x="9731" y="4142"/>
                    </a:lnTo>
                    <a:cubicBezTo>
                      <a:pt x="10324" y="3905"/>
                      <a:pt x="10944" y="3777"/>
                      <a:pt x="11563" y="3777"/>
                    </a:cubicBezTo>
                    <a:cubicBezTo>
                      <a:pt x="11840" y="3777"/>
                      <a:pt x="12118" y="3803"/>
                      <a:pt x="12392" y="3856"/>
                    </a:cubicBezTo>
                    <a:lnTo>
                      <a:pt x="15598" y="4371"/>
                    </a:lnTo>
                    <a:lnTo>
                      <a:pt x="16113" y="4457"/>
                    </a:lnTo>
                    <a:cubicBezTo>
                      <a:pt x="16124" y="4458"/>
                      <a:pt x="16135" y="4459"/>
                      <a:pt x="16146" y="4459"/>
                    </a:cubicBezTo>
                    <a:cubicBezTo>
                      <a:pt x="16387" y="4459"/>
                      <a:pt x="16565" y="4161"/>
                      <a:pt x="16428" y="3942"/>
                    </a:cubicBezTo>
                    <a:cubicBezTo>
                      <a:pt x="16370" y="3884"/>
                      <a:pt x="16313" y="3827"/>
                      <a:pt x="16227" y="3799"/>
                    </a:cubicBezTo>
                    <a:lnTo>
                      <a:pt x="15712" y="3684"/>
                    </a:lnTo>
                    <a:lnTo>
                      <a:pt x="12564" y="3026"/>
                    </a:lnTo>
                    <a:cubicBezTo>
                      <a:pt x="11677" y="2854"/>
                      <a:pt x="10847" y="2425"/>
                      <a:pt x="10189" y="1795"/>
                    </a:cubicBezTo>
                    <a:lnTo>
                      <a:pt x="9960" y="1566"/>
                    </a:lnTo>
                    <a:lnTo>
                      <a:pt x="1632" y="21"/>
                    </a:lnTo>
                    <a:cubicBezTo>
                      <a:pt x="1544" y="7"/>
                      <a:pt x="1457" y="0"/>
                      <a:pt x="1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96"/>
              <p:cNvSpPr/>
              <p:nvPr/>
            </p:nvSpPr>
            <p:spPr>
              <a:xfrm rot="-2700000">
                <a:off x="3226904" y="3693318"/>
                <a:ext cx="744565" cy="308002"/>
              </a:xfrm>
              <a:custGeom>
                <a:rect b="b" l="l" r="r" t="t"/>
                <a:pathLst>
                  <a:path extrusionOk="0" h="4298" w="10390">
                    <a:moveTo>
                      <a:pt x="1787" y="0"/>
                    </a:moveTo>
                    <a:cubicBezTo>
                      <a:pt x="1527" y="0"/>
                      <a:pt x="1263" y="86"/>
                      <a:pt x="1031" y="234"/>
                    </a:cubicBezTo>
                    <a:cubicBezTo>
                      <a:pt x="0" y="920"/>
                      <a:pt x="344" y="2523"/>
                      <a:pt x="1574" y="2752"/>
                    </a:cubicBezTo>
                    <a:lnTo>
                      <a:pt x="9874" y="4298"/>
                    </a:lnTo>
                    <a:lnTo>
                      <a:pt x="10389" y="1607"/>
                    </a:lnTo>
                    <a:lnTo>
                      <a:pt x="2061" y="33"/>
                    </a:lnTo>
                    <a:cubicBezTo>
                      <a:pt x="1971" y="11"/>
                      <a:pt x="1879" y="0"/>
                      <a:pt x="1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96"/>
              <p:cNvSpPr/>
              <p:nvPr/>
            </p:nvSpPr>
            <p:spPr>
              <a:xfrm rot="-2700000">
                <a:off x="3387895" y="3863071"/>
                <a:ext cx="190764" cy="107994"/>
              </a:xfrm>
              <a:custGeom>
                <a:rect b="b" l="l" r="r" t="t"/>
                <a:pathLst>
                  <a:path extrusionOk="0" h="1507" w="2662">
                    <a:moveTo>
                      <a:pt x="668" y="0"/>
                    </a:moveTo>
                    <a:cubicBezTo>
                      <a:pt x="367" y="0"/>
                      <a:pt x="109" y="216"/>
                      <a:pt x="58" y="524"/>
                    </a:cubicBezTo>
                    <a:cubicBezTo>
                      <a:pt x="0" y="868"/>
                      <a:pt x="201" y="1182"/>
                      <a:pt x="544" y="1240"/>
                    </a:cubicBezTo>
                    <a:lnTo>
                      <a:pt x="1889" y="1497"/>
                    </a:lnTo>
                    <a:cubicBezTo>
                      <a:pt x="1925" y="1503"/>
                      <a:pt x="1960" y="1506"/>
                      <a:pt x="1994" y="1506"/>
                    </a:cubicBezTo>
                    <a:cubicBezTo>
                      <a:pt x="2295" y="1506"/>
                      <a:pt x="2553" y="1290"/>
                      <a:pt x="2605" y="982"/>
                    </a:cubicBezTo>
                    <a:cubicBezTo>
                      <a:pt x="2662" y="667"/>
                      <a:pt x="2462" y="324"/>
                      <a:pt x="2118" y="267"/>
                    </a:cubicBezTo>
                    <a:lnTo>
                      <a:pt x="773" y="9"/>
                    </a:lnTo>
                    <a:cubicBezTo>
                      <a:pt x="738" y="3"/>
                      <a:pt x="702" y="0"/>
                      <a:pt x="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96"/>
              <p:cNvSpPr/>
              <p:nvPr/>
            </p:nvSpPr>
            <p:spPr>
              <a:xfrm rot="-2700000">
                <a:off x="3439889" y="3906143"/>
                <a:ext cx="28808" cy="59551"/>
              </a:xfrm>
              <a:custGeom>
                <a:rect b="b" l="l" r="r" t="t"/>
                <a:pathLst>
                  <a:path extrusionOk="0" h="831" w="402">
                    <a:moveTo>
                      <a:pt x="144" y="0"/>
                    </a:moveTo>
                    <a:lnTo>
                      <a:pt x="1" y="773"/>
                    </a:lnTo>
                    <a:lnTo>
                      <a:pt x="258" y="830"/>
                    </a:lnTo>
                    <a:lnTo>
                      <a:pt x="401" y="57"/>
                    </a:lnTo>
                    <a:lnTo>
                      <a:pt x="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96"/>
              <p:cNvSpPr/>
              <p:nvPr/>
            </p:nvSpPr>
            <p:spPr>
              <a:xfrm rot="-2700000">
                <a:off x="3469620" y="3887571"/>
                <a:ext cx="28736" cy="57473"/>
              </a:xfrm>
              <a:custGeom>
                <a:rect b="b" l="l" r="r" t="t"/>
                <a:pathLst>
                  <a:path extrusionOk="0" h="802" w="401">
                    <a:moveTo>
                      <a:pt x="143" y="1"/>
                    </a:moveTo>
                    <a:lnTo>
                      <a:pt x="0" y="773"/>
                    </a:lnTo>
                    <a:lnTo>
                      <a:pt x="258" y="802"/>
                    </a:lnTo>
                    <a:lnTo>
                      <a:pt x="401" y="29"/>
                    </a:lnTo>
                    <a:lnTo>
                      <a:pt x="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96"/>
              <p:cNvSpPr/>
              <p:nvPr/>
            </p:nvSpPr>
            <p:spPr>
              <a:xfrm rot="-2700000">
                <a:off x="3497860" y="3868441"/>
                <a:ext cx="28808" cy="59551"/>
              </a:xfrm>
              <a:custGeom>
                <a:rect b="b" l="l" r="r" t="t"/>
                <a:pathLst>
                  <a:path extrusionOk="0" h="831" w="402">
                    <a:moveTo>
                      <a:pt x="144" y="0"/>
                    </a:moveTo>
                    <a:lnTo>
                      <a:pt x="1" y="773"/>
                    </a:lnTo>
                    <a:lnTo>
                      <a:pt x="259" y="830"/>
                    </a:lnTo>
                    <a:lnTo>
                      <a:pt x="402" y="58"/>
                    </a:lnTo>
                    <a:lnTo>
                      <a:pt x="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96"/>
              <p:cNvSpPr/>
              <p:nvPr/>
            </p:nvSpPr>
            <p:spPr>
              <a:xfrm>
                <a:off x="2672726" y="3317215"/>
                <a:ext cx="114877" cy="116023"/>
              </a:xfrm>
              <a:custGeom>
                <a:rect b="b" l="l" r="r" t="t"/>
                <a:pathLst>
                  <a:path extrusionOk="0" h="1619" w="1603">
                    <a:moveTo>
                      <a:pt x="956" y="0"/>
                    </a:moveTo>
                    <a:cubicBezTo>
                      <a:pt x="787" y="0"/>
                      <a:pt x="616" y="67"/>
                      <a:pt x="487" y="216"/>
                    </a:cubicBezTo>
                    <a:lnTo>
                      <a:pt x="0" y="760"/>
                    </a:lnTo>
                    <a:lnTo>
                      <a:pt x="973" y="1618"/>
                    </a:lnTo>
                    <a:lnTo>
                      <a:pt x="1460" y="1074"/>
                    </a:lnTo>
                    <a:cubicBezTo>
                      <a:pt x="1546" y="931"/>
                      <a:pt x="1603" y="760"/>
                      <a:pt x="1603" y="588"/>
                    </a:cubicBezTo>
                    <a:cubicBezTo>
                      <a:pt x="1584" y="233"/>
                      <a:pt x="1273" y="0"/>
                      <a:pt x="9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96"/>
              <p:cNvSpPr/>
              <p:nvPr/>
            </p:nvSpPr>
            <p:spPr>
              <a:xfrm>
                <a:off x="2611239" y="3371607"/>
                <a:ext cx="131287" cy="113802"/>
              </a:xfrm>
              <a:custGeom>
                <a:rect b="b" l="l" r="r" t="t"/>
                <a:pathLst>
                  <a:path extrusionOk="0" h="1588" w="1832">
                    <a:moveTo>
                      <a:pt x="858" y="1"/>
                    </a:moveTo>
                    <a:lnTo>
                      <a:pt x="372" y="544"/>
                    </a:lnTo>
                    <a:cubicBezTo>
                      <a:pt x="1" y="1024"/>
                      <a:pt x="428" y="1587"/>
                      <a:pt x="905" y="1587"/>
                    </a:cubicBezTo>
                    <a:cubicBezTo>
                      <a:pt x="1055" y="1587"/>
                      <a:pt x="1209" y="1532"/>
                      <a:pt x="1345" y="1403"/>
                    </a:cubicBezTo>
                    <a:lnTo>
                      <a:pt x="1831" y="859"/>
                    </a:lnTo>
                    <a:lnTo>
                      <a:pt x="8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96"/>
              <p:cNvSpPr/>
              <p:nvPr/>
            </p:nvSpPr>
            <p:spPr>
              <a:xfrm>
                <a:off x="1864649" y="3619777"/>
                <a:ext cx="131287" cy="114948"/>
              </a:xfrm>
              <a:custGeom>
                <a:rect b="b" l="l" r="r" t="t"/>
                <a:pathLst>
                  <a:path extrusionOk="0" h="1604" w="1832">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96"/>
              <p:cNvSpPr/>
              <p:nvPr/>
            </p:nvSpPr>
            <p:spPr>
              <a:xfrm>
                <a:off x="1784314" y="3569971"/>
                <a:ext cx="141894" cy="117600"/>
              </a:xfrm>
              <a:custGeom>
                <a:rect b="b" l="l" r="r" t="t"/>
                <a:pathLst>
                  <a:path extrusionOk="0" h="1641" w="198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96"/>
              <p:cNvSpPr/>
              <p:nvPr/>
            </p:nvSpPr>
            <p:spPr>
              <a:xfrm>
                <a:off x="3237506" y="3540733"/>
                <a:ext cx="144903" cy="121685"/>
              </a:xfrm>
              <a:custGeom>
                <a:rect b="b" l="l" r="r" t="t"/>
                <a:pathLst>
                  <a:path extrusionOk="0" h="1698" w="2022">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96"/>
              <p:cNvSpPr/>
              <p:nvPr/>
            </p:nvSpPr>
            <p:spPr>
              <a:xfrm>
                <a:off x="1354906" y="3218391"/>
                <a:ext cx="144688" cy="120323"/>
              </a:xfrm>
              <a:custGeom>
                <a:rect b="b" l="l" r="r" t="t"/>
                <a:pathLst>
                  <a:path extrusionOk="0" h="1679" w="2019">
                    <a:moveTo>
                      <a:pt x="986" y="0"/>
                    </a:moveTo>
                    <a:cubicBezTo>
                      <a:pt x="667" y="0"/>
                      <a:pt x="371" y="192"/>
                      <a:pt x="245" y="507"/>
                    </a:cubicBezTo>
                    <a:cubicBezTo>
                      <a:pt x="1" y="1093"/>
                      <a:pt x="464" y="1679"/>
                      <a:pt x="1032" y="1679"/>
                    </a:cubicBezTo>
                    <a:cubicBezTo>
                      <a:pt x="1130" y="1679"/>
                      <a:pt x="1231" y="1661"/>
                      <a:pt x="1332" y="1624"/>
                    </a:cubicBezTo>
                    <a:cubicBezTo>
                      <a:pt x="2019" y="1337"/>
                      <a:pt x="2019" y="364"/>
                      <a:pt x="1332" y="78"/>
                    </a:cubicBezTo>
                    <a:cubicBezTo>
                      <a:pt x="1218" y="25"/>
                      <a:pt x="1101" y="0"/>
                      <a:pt x="9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96"/>
              <p:cNvSpPr/>
              <p:nvPr/>
            </p:nvSpPr>
            <p:spPr>
              <a:xfrm>
                <a:off x="1392888" y="3242399"/>
                <a:ext cx="69800" cy="73885"/>
              </a:xfrm>
              <a:custGeom>
                <a:rect b="b" l="l" r="r" t="t"/>
                <a:pathLst>
                  <a:path extrusionOk="0" h="1031" w="974">
                    <a:moveTo>
                      <a:pt x="201" y="1"/>
                    </a:moveTo>
                    <a:lnTo>
                      <a:pt x="1" y="172"/>
                    </a:lnTo>
                    <a:lnTo>
                      <a:pt x="773" y="1031"/>
                    </a:lnTo>
                    <a:lnTo>
                      <a:pt x="974" y="859"/>
                    </a:lnTo>
                    <a:lnTo>
                      <a:pt x="201" y="1"/>
                    </a:lnTo>
                    <a:close/>
                  </a:path>
                </a:pathLst>
              </a:custGeom>
              <a:solidFill>
                <a:srgbClr val="88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96"/>
              <p:cNvSpPr/>
              <p:nvPr/>
            </p:nvSpPr>
            <p:spPr>
              <a:xfrm>
                <a:off x="1663633" y="3833119"/>
                <a:ext cx="201088" cy="201016"/>
              </a:xfrm>
              <a:custGeom>
                <a:rect b="b" l="l" r="r" t="t"/>
                <a:pathLst>
                  <a:path extrusionOk="0" h="2805" w="2806">
                    <a:moveTo>
                      <a:pt x="773" y="0"/>
                    </a:moveTo>
                    <a:lnTo>
                      <a:pt x="773" y="773"/>
                    </a:lnTo>
                    <a:lnTo>
                      <a:pt x="0" y="773"/>
                    </a:lnTo>
                    <a:lnTo>
                      <a:pt x="0" y="2032"/>
                    </a:lnTo>
                    <a:lnTo>
                      <a:pt x="773" y="2032"/>
                    </a:lnTo>
                    <a:lnTo>
                      <a:pt x="773" y="2805"/>
                    </a:lnTo>
                    <a:lnTo>
                      <a:pt x="2032" y="2805"/>
                    </a:lnTo>
                    <a:lnTo>
                      <a:pt x="2032" y="2032"/>
                    </a:lnTo>
                    <a:lnTo>
                      <a:pt x="2805" y="2032"/>
                    </a:lnTo>
                    <a:lnTo>
                      <a:pt x="2805" y="773"/>
                    </a:lnTo>
                    <a:lnTo>
                      <a:pt x="2032" y="773"/>
                    </a:lnTo>
                    <a:lnTo>
                      <a:pt x="20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96"/>
              <p:cNvSpPr/>
              <p:nvPr/>
            </p:nvSpPr>
            <p:spPr>
              <a:xfrm>
                <a:off x="1815416" y="3004477"/>
                <a:ext cx="201016" cy="201088"/>
              </a:xfrm>
              <a:custGeom>
                <a:rect b="b" l="l" r="r" t="t"/>
                <a:pathLst>
                  <a:path extrusionOk="0" h="2806" w="2805">
                    <a:moveTo>
                      <a:pt x="773" y="1"/>
                    </a:moveTo>
                    <a:lnTo>
                      <a:pt x="773" y="745"/>
                    </a:lnTo>
                    <a:lnTo>
                      <a:pt x="0" y="745"/>
                    </a:lnTo>
                    <a:lnTo>
                      <a:pt x="0" y="2033"/>
                    </a:lnTo>
                    <a:lnTo>
                      <a:pt x="773" y="2033"/>
                    </a:lnTo>
                    <a:lnTo>
                      <a:pt x="773" y="2806"/>
                    </a:lnTo>
                    <a:lnTo>
                      <a:pt x="2032" y="2806"/>
                    </a:lnTo>
                    <a:lnTo>
                      <a:pt x="2032" y="2033"/>
                    </a:lnTo>
                    <a:lnTo>
                      <a:pt x="2805" y="2033"/>
                    </a:lnTo>
                    <a:lnTo>
                      <a:pt x="2805" y="745"/>
                    </a:lnTo>
                    <a:lnTo>
                      <a:pt x="2032" y="745"/>
                    </a:lnTo>
                    <a:lnTo>
                      <a:pt x="20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96"/>
              <p:cNvSpPr/>
              <p:nvPr/>
            </p:nvSpPr>
            <p:spPr>
              <a:xfrm>
                <a:off x="2783446" y="3990993"/>
                <a:ext cx="92374" cy="92374"/>
              </a:xfrm>
              <a:custGeom>
                <a:rect b="b" l="l" r="r" t="t"/>
                <a:pathLst>
                  <a:path extrusionOk="0" h="1289" w="1289">
                    <a:moveTo>
                      <a:pt x="344" y="1"/>
                    </a:moveTo>
                    <a:lnTo>
                      <a:pt x="344" y="344"/>
                    </a:lnTo>
                    <a:lnTo>
                      <a:pt x="1" y="344"/>
                    </a:lnTo>
                    <a:lnTo>
                      <a:pt x="1" y="945"/>
                    </a:lnTo>
                    <a:lnTo>
                      <a:pt x="344" y="945"/>
                    </a:lnTo>
                    <a:lnTo>
                      <a:pt x="344" y="1289"/>
                    </a:lnTo>
                    <a:lnTo>
                      <a:pt x="945" y="1289"/>
                    </a:lnTo>
                    <a:lnTo>
                      <a:pt x="945" y="945"/>
                    </a:lnTo>
                    <a:lnTo>
                      <a:pt x="1288" y="945"/>
                    </a:lnTo>
                    <a:lnTo>
                      <a:pt x="1288" y="344"/>
                    </a:lnTo>
                    <a:lnTo>
                      <a:pt x="945" y="344"/>
                    </a:lnTo>
                    <a:lnTo>
                      <a:pt x="94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96"/>
              <p:cNvSpPr/>
              <p:nvPr/>
            </p:nvSpPr>
            <p:spPr>
              <a:xfrm>
                <a:off x="2481958" y="3264972"/>
                <a:ext cx="92374" cy="94381"/>
              </a:xfrm>
              <a:custGeom>
                <a:rect b="b" l="l" r="r" t="t"/>
                <a:pathLst>
                  <a:path extrusionOk="0" h="1317" w="1289">
                    <a:moveTo>
                      <a:pt x="344" y="0"/>
                    </a:moveTo>
                    <a:lnTo>
                      <a:pt x="344" y="373"/>
                    </a:lnTo>
                    <a:lnTo>
                      <a:pt x="1" y="373"/>
                    </a:lnTo>
                    <a:lnTo>
                      <a:pt x="1" y="974"/>
                    </a:lnTo>
                    <a:lnTo>
                      <a:pt x="344" y="974"/>
                    </a:lnTo>
                    <a:lnTo>
                      <a:pt x="344" y="1317"/>
                    </a:lnTo>
                    <a:lnTo>
                      <a:pt x="945" y="1317"/>
                    </a:lnTo>
                    <a:lnTo>
                      <a:pt x="945" y="974"/>
                    </a:lnTo>
                    <a:lnTo>
                      <a:pt x="1288" y="974"/>
                    </a:lnTo>
                    <a:lnTo>
                      <a:pt x="1288" y="373"/>
                    </a:lnTo>
                    <a:lnTo>
                      <a:pt x="945" y="373"/>
                    </a:lnTo>
                    <a:lnTo>
                      <a:pt x="9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96"/>
              <p:cNvSpPr/>
              <p:nvPr/>
            </p:nvSpPr>
            <p:spPr>
              <a:xfrm>
                <a:off x="2229702" y="2866596"/>
                <a:ext cx="156943" cy="125698"/>
              </a:xfrm>
              <a:custGeom>
                <a:rect b="b" l="l" r="r" t="t"/>
                <a:pathLst>
                  <a:path extrusionOk="0" h="1754" w="2190">
                    <a:moveTo>
                      <a:pt x="630" y="0"/>
                    </a:moveTo>
                    <a:cubicBezTo>
                      <a:pt x="487" y="0"/>
                      <a:pt x="344" y="50"/>
                      <a:pt x="229" y="150"/>
                    </a:cubicBezTo>
                    <a:cubicBezTo>
                      <a:pt x="0" y="379"/>
                      <a:pt x="0" y="723"/>
                      <a:pt x="229" y="952"/>
                    </a:cubicBezTo>
                    <a:lnTo>
                      <a:pt x="1031" y="1753"/>
                    </a:lnTo>
                    <a:lnTo>
                      <a:pt x="1832" y="952"/>
                    </a:lnTo>
                    <a:cubicBezTo>
                      <a:pt x="2190" y="549"/>
                      <a:pt x="1814" y="8"/>
                      <a:pt x="1387" y="8"/>
                    </a:cubicBezTo>
                    <a:cubicBezTo>
                      <a:pt x="1267" y="8"/>
                      <a:pt x="1144" y="50"/>
                      <a:pt x="1031" y="150"/>
                    </a:cubicBezTo>
                    <a:cubicBezTo>
                      <a:pt x="916" y="50"/>
                      <a:pt x="773" y="0"/>
                      <a:pt x="6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96"/>
              <p:cNvSpPr/>
              <p:nvPr/>
            </p:nvSpPr>
            <p:spPr>
              <a:xfrm>
                <a:off x="2705548" y="3746980"/>
                <a:ext cx="156800" cy="127203"/>
              </a:xfrm>
              <a:custGeom>
                <a:rect b="b" l="l" r="r" t="t"/>
                <a:pathLst>
                  <a:path extrusionOk="0" h="1775" w="2188">
                    <a:moveTo>
                      <a:pt x="630" y="0"/>
                    </a:moveTo>
                    <a:cubicBezTo>
                      <a:pt x="487" y="0"/>
                      <a:pt x="343" y="57"/>
                      <a:pt x="229" y="172"/>
                    </a:cubicBezTo>
                    <a:cubicBezTo>
                      <a:pt x="0" y="401"/>
                      <a:pt x="0" y="744"/>
                      <a:pt x="229" y="973"/>
                    </a:cubicBezTo>
                    <a:lnTo>
                      <a:pt x="1030" y="1774"/>
                    </a:lnTo>
                    <a:lnTo>
                      <a:pt x="1832" y="973"/>
                    </a:lnTo>
                    <a:cubicBezTo>
                      <a:pt x="2187" y="551"/>
                      <a:pt x="1818" y="26"/>
                      <a:pt x="1395" y="26"/>
                    </a:cubicBezTo>
                    <a:cubicBezTo>
                      <a:pt x="1272" y="26"/>
                      <a:pt x="1146" y="69"/>
                      <a:pt x="1030" y="172"/>
                    </a:cubicBezTo>
                    <a:cubicBezTo>
                      <a:pt x="916" y="57"/>
                      <a:pt x="773"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96"/>
              <p:cNvSpPr/>
              <p:nvPr/>
            </p:nvSpPr>
            <p:spPr>
              <a:xfrm>
                <a:off x="3166989" y="2911888"/>
                <a:ext cx="219577" cy="174715"/>
              </a:xfrm>
              <a:custGeom>
                <a:rect b="b" l="l" r="r" t="t"/>
                <a:pathLst>
                  <a:path extrusionOk="0" h="2438" w="3064">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96"/>
              <p:cNvSpPr/>
              <p:nvPr/>
            </p:nvSpPr>
            <p:spPr>
              <a:xfrm>
                <a:off x="1749772" y="2741974"/>
                <a:ext cx="100544" cy="84491"/>
              </a:xfrm>
              <a:custGeom>
                <a:rect b="b" l="l" r="r" t="t"/>
                <a:pathLst>
                  <a:path extrusionOk="0" h="1179" w="1403">
                    <a:moveTo>
                      <a:pt x="802" y="1"/>
                    </a:moveTo>
                    <a:cubicBezTo>
                      <a:pt x="258" y="1"/>
                      <a:pt x="1" y="630"/>
                      <a:pt x="373" y="1002"/>
                    </a:cubicBezTo>
                    <a:cubicBezTo>
                      <a:pt x="494" y="1124"/>
                      <a:pt x="647" y="1178"/>
                      <a:pt x="796" y="1178"/>
                    </a:cubicBezTo>
                    <a:cubicBezTo>
                      <a:pt x="1105" y="1178"/>
                      <a:pt x="1403" y="948"/>
                      <a:pt x="1403" y="602"/>
                    </a:cubicBezTo>
                    <a:cubicBezTo>
                      <a:pt x="1403" y="258"/>
                      <a:pt x="1117" y="1"/>
                      <a:pt x="8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96"/>
              <p:cNvSpPr/>
              <p:nvPr/>
            </p:nvSpPr>
            <p:spPr>
              <a:xfrm>
                <a:off x="2266609" y="3162422"/>
                <a:ext cx="100544" cy="84420"/>
              </a:xfrm>
              <a:custGeom>
                <a:rect b="b" l="l" r="r" t="t"/>
                <a:pathLst>
                  <a:path extrusionOk="0" h="1178" w="1403">
                    <a:moveTo>
                      <a:pt x="802" y="1"/>
                    </a:moveTo>
                    <a:cubicBezTo>
                      <a:pt x="258" y="1"/>
                      <a:pt x="1" y="630"/>
                      <a:pt x="373" y="1002"/>
                    </a:cubicBezTo>
                    <a:cubicBezTo>
                      <a:pt x="493" y="1123"/>
                      <a:pt x="644" y="1177"/>
                      <a:pt x="792" y="1177"/>
                    </a:cubicBezTo>
                    <a:cubicBezTo>
                      <a:pt x="1102" y="1177"/>
                      <a:pt x="1403" y="940"/>
                      <a:pt x="1403" y="573"/>
                    </a:cubicBezTo>
                    <a:cubicBezTo>
                      <a:pt x="1374" y="258"/>
                      <a:pt x="1117" y="1"/>
                      <a:pt x="8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96"/>
              <p:cNvSpPr/>
              <p:nvPr/>
            </p:nvSpPr>
            <p:spPr>
              <a:xfrm>
                <a:off x="2010953" y="1846691"/>
                <a:ext cx="27346" cy="70590"/>
              </a:xfrm>
              <a:custGeom>
                <a:rect b="b" l="l" r="r" t="t"/>
                <a:pathLst>
                  <a:path extrusionOk="0" h="888" w="344">
                    <a:moveTo>
                      <a:pt x="200" y="0"/>
                    </a:moveTo>
                    <a:lnTo>
                      <a:pt x="0" y="29"/>
                    </a:lnTo>
                    <a:lnTo>
                      <a:pt x="143" y="887"/>
                    </a:lnTo>
                    <a:lnTo>
                      <a:pt x="344" y="859"/>
                    </a:lnTo>
                    <a:lnTo>
                      <a:pt x="2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96"/>
              <p:cNvSpPr/>
              <p:nvPr/>
            </p:nvSpPr>
            <p:spPr>
              <a:xfrm>
                <a:off x="3463343" y="2467883"/>
                <a:ext cx="144902" cy="121683"/>
              </a:xfrm>
              <a:custGeom>
                <a:rect b="b" l="l" r="r" t="t"/>
                <a:pathLst>
                  <a:path extrusionOk="0" h="1698" w="2022">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96"/>
              <p:cNvSpPr/>
              <p:nvPr/>
            </p:nvSpPr>
            <p:spPr>
              <a:xfrm rot="-1932883">
                <a:off x="2270689" y="1827413"/>
                <a:ext cx="219572" cy="174712"/>
              </a:xfrm>
              <a:custGeom>
                <a:rect b="b" l="l" r="r" t="t"/>
                <a:pathLst>
                  <a:path extrusionOk="0" h="2438" w="3064">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96"/>
              <p:cNvSpPr/>
              <p:nvPr/>
            </p:nvSpPr>
            <p:spPr>
              <a:xfrm>
                <a:off x="945331" y="3540733"/>
                <a:ext cx="144902" cy="121683"/>
              </a:xfrm>
              <a:custGeom>
                <a:rect b="b" l="l" r="r" t="t"/>
                <a:pathLst>
                  <a:path extrusionOk="0" h="1698" w="2022">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96"/>
              <p:cNvSpPr/>
              <p:nvPr/>
            </p:nvSpPr>
            <p:spPr>
              <a:xfrm rot="3627148">
                <a:off x="863088" y="2319661"/>
                <a:ext cx="131286" cy="114947"/>
              </a:xfrm>
              <a:custGeom>
                <a:rect b="b" l="l" r="r" t="t"/>
                <a:pathLst>
                  <a:path extrusionOk="0" h="1604" w="1832">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96"/>
              <p:cNvSpPr/>
              <p:nvPr/>
            </p:nvSpPr>
            <p:spPr>
              <a:xfrm rot="3627148">
                <a:off x="862957" y="2229154"/>
                <a:ext cx="141892" cy="117598"/>
              </a:xfrm>
              <a:custGeom>
                <a:rect b="b" l="l" r="r" t="t"/>
                <a:pathLst>
                  <a:path extrusionOk="0" h="1641" w="198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96"/>
              <p:cNvSpPr/>
              <p:nvPr/>
            </p:nvSpPr>
            <p:spPr>
              <a:xfrm rot="-3582283">
                <a:off x="2786936" y="1904504"/>
                <a:ext cx="131283" cy="114945"/>
              </a:xfrm>
              <a:custGeom>
                <a:rect b="b" l="l" r="r" t="t"/>
                <a:pathLst>
                  <a:path extrusionOk="0" h="1604" w="1832">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96"/>
              <p:cNvSpPr/>
              <p:nvPr/>
            </p:nvSpPr>
            <p:spPr>
              <a:xfrm rot="-3582283">
                <a:off x="2701924" y="1943509"/>
                <a:ext cx="141889" cy="117596"/>
              </a:xfrm>
              <a:custGeom>
                <a:rect b="b" l="l" r="r" t="t"/>
                <a:pathLst>
                  <a:path extrusionOk="0" h="1641" w="198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96"/>
              <p:cNvSpPr/>
              <p:nvPr/>
            </p:nvSpPr>
            <p:spPr>
              <a:xfrm rot="-4390579">
                <a:off x="3423910" y="2098571"/>
                <a:ext cx="736444" cy="630239"/>
              </a:xfrm>
              <a:custGeom>
                <a:rect b="b" l="l" r="r" t="t"/>
                <a:pathLst>
                  <a:path extrusionOk="0" h="10189" w="11906">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96"/>
              <p:cNvSpPr/>
              <p:nvPr/>
            </p:nvSpPr>
            <p:spPr>
              <a:xfrm rot="-4390579">
                <a:off x="3604311" y="2208060"/>
                <a:ext cx="320532" cy="283667"/>
              </a:xfrm>
              <a:custGeom>
                <a:rect b="b" l="l" r="r" t="t"/>
                <a:pathLst>
                  <a:path extrusionOk="0" h="4586" w="5182">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96"/>
              <p:cNvSpPr/>
              <p:nvPr/>
            </p:nvSpPr>
            <p:spPr>
              <a:xfrm rot="-4390579">
                <a:off x="3818410" y="2541610"/>
                <a:ext cx="95690" cy="86782"/>
              </a:xfrm>
              <a:custGeom>
                <a:rect b="b" l="l" r="r" t="t"/>
                <a:pathLst>
                  <a:path extrusionOk="0" h="1403" w="1547">
                    <a:moveTo>
                      <a:pt x="1260" y="0"/>
                    </a:moveTo>
                    <a:lnTo>
                      <a:pt x="1" y="1030"/>
                    </a:lnTo>
                    <a:lnTo>
                      <a:pt x="287" y="1402"/>
                    </a:lnTo>
                    <a:lnTo>
                      <a:pt x="1546" y="372"/>
                    </a:lnTo>
                    <a:lnTo>
                      <a:pt x="1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96"/>
              <p:cNvSpPr/>
              <p:nvPr/>
            </p:nvSpPr>
            <p:spPr>
              <a:xfrm rot="-4390579">
                <a:off x="3824161" y="2529403"/>
                <a:ext cx="62040" cy="61979"/>
              </a:xfrm>
              <a:custGeom>
                <a:rect b="b" l="l" r="r" t="t"/>
                <a:pathLst>
                  <a:path extrusionOk="0" h="1002" w="1003">
                    <a:moveTo>
                      <a:pt x="516" y="0"/>
                    </a:moveTo>
                    <a:lnTo>
                      <a:pt x="1" y="429"/>
                    </a:lnTo>
                    <a:lnTo>
                      <a:pt x="487" y="1002"/>
                    </a:lnTo>
                    <a:lnTo>
                      <a:pt x="1003" y="573"/>
                    </a:lnTo>
                    <a:lnTo>
                      <a:pt x="5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96"/>
              <p:cNvSpPr/>
              <p:nvPr/>
            </p:nvSpPr>
            <p:spPr>
              <a:xfrm rot="-4390579">
                <a:off x="3790994" y="2436850"/>
                <a:ext cx="49608" cy="54927"/>
              </a:xfrm>
              <a:custGeom>
                <a:rect b="b" l="l" r="r" t="t"/>
                <a:pathLst>
                  <a:path extrusionOk="0" h="888" w="802">
                    <a:moveTo>
                      <a:pt x="258" y="1"/>
                    </a:moveTo>
                    <a:lnTo>
                      <a:pt x="0" y="201"/>
                    </a:lnTo>
                    <a:lnTo>
                      <a:pt x="544" y="888"/>
                    </a:lnTo>
                    <a:lnTo>
                      <a:pt x="802" y="659"/>
                    </a:lnTo>
                    <a:lnTo>
                      <a:pt x="2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401"/>
                                        </p:tgtEl>
                                        <p:attrNameLst>
                                          <p:attrName>style.visibility</p:attrName>
                                        </p:attrNameLst>
                                      </p:cBhvr>
                                      <p:to>
                                        <p:strVal val="visible"/>
                                      </p:to>
                                    </p:set>
                                    <p:anim calcmode="lin" valueType="num">
                                      <p:cBhvr additive="base">
                                        <p:cTn dur="1000"/>
                                        <p:tgtEl>
                                          <p:spTgt spid="24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402"/>
                                        </p:tgtEl>
                                        <p:attrNameLst>
                                          <p:attrName>style.visibility</p:attrName>
                                        </p:attrNameLst>
                                      </p:cBhvr>
                                      <p:to>
                                        <p:strVal val="visible"/>
                                      </p:to>
                                    </p:set>
                                    <p:anim calcmode="lin" valueType="num">
                                      <p:cBhvr additive="base">
                                        <p:cTn dur="1000"/>
                                        <p:tgtEl>
                                          <p:spTgt spid="240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55" name="Shape 2555"/>
        <p:cNvGrpSpPr/>
        <p:nvPr/>
      </p:nvGrpSpPr>
      <p:grpSpPr>
        <a:xfrm>
          <a:off x="0" y="0"/>
          <a:ext cx="0" cy="0"/>
          <a:chOff x="0" y="0"/>
          <a:chExt cx="0" cy="0"/>
        </a:xfrm>
      </p:grpSpPr>
      <p:grpSp>
        <p:nvGrpSpPr>
          <p:cNvPr id="2556" name="Google Shape;2556;p97"/>
          <p:cNvGrpSpPr/>
          <p:nvPr/>
        </p:nvGrpSpPr>
        <p:grpSpPr>
          <a:xfrm>
            <a:off x="1138780" y="938675"/>
            <a:ext cx="7290769" cy="3941568"/>
            <a:chOff x="1465050" y="946225"/>
            <a:chExt cx="6213900" cy="3359100"/>
          </a:xfrm>
        </p:grpSpPr>
        <p:sp>
          <p:nvSpPr>
            <p:cNvPr id="2557" name="Google Shape;2557;p97"/>
            <p:cNvSpPr/>
            <p:nvPr/>
          </p:nvSpPr>
          <p:spPr>
            <a:xfrm flipH="1">
              <a:off x="1465050" y="946225"/>
              <a:ext cx="6213900" cy="33591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97"/>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97"/>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97"/>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97"/>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2" name="Google Shape;2562;p97"/>
          <p:cNvSpPr txBox="1"/>
          <p:nvPr>
            <p:ph idx="1" type="subTitle"/>
          </p:nvPr>
        </p:nvSpPr>
        <p:spPr>
          <a:xfrm>
            <a:off x="5273475" y="2846800"/>
            <a:ext cx="2881200" cy="11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2563" name="Google Shape;2563;p97"/>
          <p:cNvSpPr txBox="1"/>
          <p:nvPr>
            <p:ph type="title"/>
          </p:nvPr>
        </p:nvSpPr>
        <p:spPr>
          <a:xfrm>
            <a:off x="5266075" y="1983475"/>
            <a:ext cx="2881200" cy="74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BRIEF STORY</a:t>
            </a:r>
            <a:endParaRPr/>
          </a:p>
        </p:txBody>
      </p:sp>
      <p:pic>
        <p:nvPicPr>
          <p:cNvPr id="2564" name="Google Shape;2564;p97"/>
          <p:cNvPicPr preferRelativeResize="0"/>
          <p:nvPr/>
        </p:nvPicPr>
        <p:blipFill rotWithShape="1">
          <a:blip r:embed="rId3">
            <a:alphaModFix/>
          </a:blip>
          <a:srcRect b="0" l="10286" r="5189" t="0"/>
          <a:stretch/>
        </p:blipFill>
        <p:spPr>
          <a:xfrm>
            <a:off x="1380850" y="1661050"/>
            <a:ext cx="3460050" cy="2728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4"/>
                                        </p:tgtEl>
                                        <p:attrNameLst>
                                          <p:attrName>style.visibility</p:attrName>
                                        </p:attrNameLst>
                                      </p:cBhvr>
                                      <p:to>
                                        <p:strVal val="visible"/>
                                      </p:to>
                                    </p:set>
                                    <p:animEffect filter="fade" transition="in">
                                      <p:cBhvr>
                                        <p:cTn dur="1000"/>
                                        <p:tgtEl>
                                          <p:spTgt spid="25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68" name="Shape 2568"/>
        <p:cNvGrpSpPr/>
        <p:nvPr/>
      </p:nvGrpSpPr>
      <p:grpSpPr>
        <a:xfrm>
          <a:off x="0" y="0"/>
          <a:ext cx="0" cy="0"/>
          <a:chOff x="0" y="0"/>
          <a:chExt cx="0" cy="0"/>
        </a:xfrm>
      </p:grpSpPr>
      <p:sp>
        <p:nvSpPr>
          <p:cNvPr id="2569" name="Google Shape;2569;p98"/>
          <p:cNvSpPr/>
          <p:nvPr/>
        </p:nvSpPr>
        <p:spPr>
          <a:xfrm>
            <a:off x="3424200" y="1843125"/>
            <a:ext cx="2295600" cy="2295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98"/>
          <p:cNvSpPr/>
          <p:nvPr/>
        </p:nvSpPr>
        <p:spPr>
          <a:xfrm>
            <a:off x="3625350" y="2044736"/>
            <a:ext cx="1893300" cy="1892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98"/>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PROCESS</a:t>
            </a:r>
            <a:endParaRPr/>
          </a:p>
        </p:txBody>
      </p:sp>
      <p:sp>
        <p:nvSpPr>
          <p:cNvPr id="2572" name="Google Shape;2572;p98"/>
          <p:cNvSpPr/>
          <p:nvPr/>
        </p:nvSpPr>
        <p:spPr>
          <a:xfrm>
            <a:off x="5172138" y="19383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98"/>
          <p:cNvSpPr/>
          <p:nvPr/>
        </p:nvSpPr>
        <p:spPr>
          <a:xfrm>
            <a:off x="3333738" y="19383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98"/>
          <p:cNvSpPr/>
          <p:nvPr/>
        </p:nvSpPr>
        <p:spPr>
          <a:xfrm>
            <a:off x="5172138" y="32114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98"/>
          <p:cNvSpPr/>
          <p:nvPr/>
        </p:nvSpPr>
        <p:spPr>
          <a:xfrm>
            <a:off x="3333738" y="32114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6" name="Google Shape;2576;p98"/>
          <p:cNvGrpSpPr/>
          <p:nvPr/>
        </p:nvGrpSpPr>
        <p:grpSpPr>
          <a:xfrm>
            <a:off x="3488117" y="3354590"/>
            <a:ext cx="329365" cy="351910"/>
            <a:chOff x="-24344425" y="3519475"/>
            <a:chExt cx="276475" cy="295400"/>
          </a:xfrm>
        </p:grpSpPr>
        <p:sp>
          <p:nvSpPr>
            <p:cNvPr id="2577" name="Google Shape;2577;p9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9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 name="Google Shape;2579;p98"/>
          <p:cNvGrpSpPr/>
          <p:nvPr/>
        </p:nvGrpSpPr>
        <p:grpSpPr>
          <a:xfrm>
            <a:off x="5316197" y="3356485"/>
            <a:ext cx="350004" cy="348128"/>
            <a:chOff x="-24353075" y="3891250"/>
            <a:chExt cx="293800" cy="292225"/>
          </a:xfrm>
        </p:grpSpPr>
        <p:sp>
          <p:nvSpPr>
            <p:cNvPr id="2580" name="Google Shape;2580;p9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9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2" name="Google Shape;2582;p98"/>
          <p:cNvGrpSpPr/>
          <p:nvPr/>
        </p:nvGrpSpPr>
        <p:grpSpPr>
          <a:xfrm>
            <a:off x="5376715" y="2081931"/>
            <a:ext cx="228968" cy="350987"/>
            <a:chOff x="-23930925" y="3149300"/>
            <a:chExt cx="192200" cy="294625"/>
          </a:xfrm>
        </p:grpSpPr>
        <p:sp>
          <p:nvSpPr>
            <p:cNvPr id="2583" name="Google Shape;2583;p9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9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9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9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7" name="Google Shape;2587;p98"/>
          <p:cNvGrpSpPr/>
          <p:nvPr/>
        </p:nvGrpSpPr>
        <p:grpSpPr>
          <a:xfrm>
            <a:off x="4282962" y="2701120"/>
            <a:ext cx="578078" cy="579625"/>
            <a:chOff x="-23615075" y="3148525"/>
            <a:chExt cx="295375" cy="296150"/>
          </a:xfrm>
        </p:grpSpPr>
        <p:sp>
          <p:nvSpPr>
            <p:cNvPr id="2588" name="Google Shape;2588;p9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9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9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9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2" name="Google Shape;2592;p98"/>
          <p:cNvSpPr txBox="1"/>
          <p:nvPr/>
        </p:nvSpPr>
        <p:spPr>
          <a:xfrm>
            <a:off x="714300" y="1843125"/>
            <a:ext cx="22668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2593" name="Google Shape;2593;p98"/>
          <p:cNvSpPr txBox="1"/>
          <p:nvPr/>
        </p:nvSpPr>
        <p:spPr>
          <a:xfrm>
            <a:off x="714300" y="2214525"/>
            <a:ext cx="22668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Jupiter is a gas giant and the biggest planet</a:t>
            </a:r>
            <a:endParaRPr>
              <a:solidFill>
                <a:schemeClr val="dk2"/>
              </a:solidFill>
              <a:latin typeface="Montserrat"/>
              <a:ea typeface="Montserrat"/>
              <a:cs typeface="Montserrat"/>
              <a:sym typeface="Montserrat"/>
            </a:endParaRPr>
          </a:p>
        </p:txBody>
      </p:sp>
      <p:sp>
        <p:nvSpPr>
          <p:cNvPr id="2594" name="Google Shape;2594;p98"/>
          <p:cNvSpPr txBox="1"/>
          <p:nvPr/>
        </p:nvSpPr>
        <p:spPr>
          <a:xfrm>
            <a:off x="6162900" y="1843125"/>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595" name="Google Shape;2595;p98"/>
          <p:cNvSpPr txBox="1"/>
          <p:nvPr/>
        </p:nvSpPr>
        <p:spPr>
          <a:xfrm>
            <a:off x="6162900" y="2214525"/>
            <a:ext cx="2266800" cy="638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Montserrat"/>
              <a:ea typeface="Montserrat"/>
              <a:cs typeface="Montserrat"/>
              <a:sym typeface="Montserrat"/>
            </a:endParaRPr>
          </a:p>
        </p:txBody>
      </p:sp>
      <p:sp>
        <p:nvSpPr>
          <p:cNvPr id="2596" name="Google Shape;2596;p98"/>
          <p:cNvSpPr txBox="1"/>
          <p:nvPr/>
        </p:nvSpPr>
        <p:spPr>
          <a:xfrm>
            <a:off x="714300" y="3116250"/>
            <a:ext cx="22668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
        <p:nvSpPr>
          <p:cNvPr id="2597" name="Google Shape;2597;p98"/>
          <p:cNvSpPr txBox="1"/>
          <p:nvPr/>
        </p:nvSpPr>
        <p:spPr>
          <a:xfrm>
            <a:off x="714300" y="3487650"/>
            <a:ext cx="22668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Neptune is the farthest planet from the Sun</a:t>
            </a:r>
            <a:endParaRPr>
              <a:solidFill>
                <a:schemeClr val="dk2"/>
              </a:solidFill>
              <a:latin typeface="Montserrat"/>
              <a:ea typeface="Montserrat"/>
              <a:cs typeface="Montserrat"/>
              <a:sym typeface="Montserrat"/>
            </a:endParaRPr>
          </a:p>
        </p:txBody>
      </p:sp>
      <p:sp>
        <p:nvSpPr>
          <p:cNvPr id="2598" name="Google Shape;2598;p98"/>
          <p:cNvSpPr txBox="1"/>
          <p:nvPr/>
        </p:nvSpPr>
        <p:spPr>
          <a:xfrm>
            <a:off x="6162900" y="3116250"/>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2599" name="Google Shape;2599;p98"/>
          <p:cNvSpPr txBox="1"/>
          <p:nvPr/>
        </p:nvSpPr>
        <p:spPr>
          <a:xfrm>
            <a:off x="6162900" y="3487650"/>
            <a:ext cx="2266800" cy="638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Pluto is considered a dwarf planet</a:t>
            </a:r>
            <a:endParaRPr>
              <a:solidFill>
                <a:schemeClr val="dk2"/>
              </a:solidFill>
              <a:latin typeface="Montserrat"/>
              <a:ea typeface="Montserrat"/>
              <a:cs typeface="Montserrat"/>
              <a:sym typeface="Montserrat"/>
            </a:endParaRPr>
          </a:p>
        </p:txBody>
      </p:sp>
      <p:grpSp>
        <p:nvGrpSpPr>
          <p:cNvPr id="2600" name="Google Shape;2600;p98"/>
          <p:cNvGrpSpPr/>
          <p:nvPr/>
        </p:nvGrpSpPr>
        <p:grpSpPr>
          <a:xfrm>
            <a:off x="3495145" y="2057765"/>
            <a:ext cx="315307" cy="351910"/>
            <a:chOff x="-23962425" y="3519475"/>
            <a:chExt cx="264675" cy="295400"/>
          </a:xfrm>
        </p:grpSpPr>
        <p:sp>
          <p:nvSpPr>
            <p:cNvPr id="2601" name="Google Shape;2601;p9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9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06" name="Shape 2606"/>
        <p:cNvGrpSpPr/>
        <p:nvPr/>
      </p:nvGrpSpPr>
      <p:grpSpPr>
        <a:xfrm>
          <a:off x="0" y="0"/>
          <a:ext cx="0" cy="0"/>
          <a:chOff x="0" y="0"/>
          <a:chExt cx="0" cy="0"/>
        </a:xfrm>
      </p:grpSpPr>
      <p:sp>
        <p:nvSpPr>
          <p:cNvPr id="2607" name="Google Shape;2607;p99"/>
          <p:cNvSpPr txBox="1"/>
          <p:nvPr/>
        </p:nvSpPr>
        <p:spPr>
          <a:xfrm>
            <a:off x="2232858" y="1630325"/>
            <a:ext cx="2004600" cy="576300"/>
          </a:xfrm>
          <a:prstGeom prst="rect">
            <a:avLst/>
          </a:prstGeom>
          <a:noFill/>
          <a:ln>
            <a:noFill/>
          </a:ln>
        </p:spPr>
        <p:txBody>
          <a:bodyPr anchorCtr="0" anchor="ctr" bIns="0" lIns="91425" spcFirstLastPara="1" rIns="91425" wrap="square" tIns="162000">
            <a:noAutofit/>
          </a:bodyPr>
          <a:lstStyle/>
          <a:p>
            <a:pPr indent="0" lvl="0" marL="0" rtl="0" algn="ctr">
              <a:spcBef>
                <a:spcPts val="0"/>
              </a:spcBef>
              <a:spcAft>
                <a:spcPts val="1600"/>
              </a:spcAft>
              <a:buNone/>
            </a:pPr>
            <a:r>
              <a:rPr lang="en" sz="1300">
                <a:solidFill>
                  <a:schemeClr val="dk2"/>
                </a:solidFill>
                <a:latin typeface="Montserrat"/>
                <a:ea typeface="Montserrat"/>
                <a:cs typeface="Montserrat"/>
                <a:sym typeface="Montserrat"/>
              </a:rPr>
              <a:t>Mercury is the closest planet to the Sun</a:t>
            </a:r>
            <a:endParaRPr sz="1300">
              <a:solidFill>
                <a:schemeClr val="dk2"/>
              </a:solidFill>
              <a:latin typeface="Montserrat"/>
              <a:ea typeface="Montserrat"/>
              <a:cs typeface="Montserrat"/>
              <a:sym typeface="Montserrat"/>
            </a:endParaRPr>
          </a:p>
        </p:txBody>
      </p:sp>
      <p:sp>
        <p:nvSpPr>
          <p:cNvPr id="2608" name="Google Shape;2608;p99"/>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PROCESS</a:t>
            </a:r>
            <a:endParaRPr/>
          </a:p>
        </p:txBody>
      </p:sp>
      <p:sp>
        <p:nvSpPr>
          <p:cNvPr id="2609" name="Google Shape;2609;p99"/>
          <p:cNvSpPr txBox="1"/>
          <p:nvPr/>
        </p:nvSpPr>
        <p:spPr>
          <a:xfrm>
            <a:off x="901925" y="4139086"/>
            <a:ext cx="2004600" cy="5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latin typeface="Montserrat"/>
                <a:ea typeface="Montserrat"/>
                <a:cs typeface="Montserrat"/>
                <a:sym typeface="Montserrat"/>
              </a:rPr>
              <a:t>Mars is actually a very cold place</a:t>
            </a:r>
            <a:endParaRPr sz="1300">
              <a:solidFill>
                <a:schemeClr val="dk2"/>
              </a:solidFill>
              <a:latin typeface="Montserrat"/>
              <a:ea typeface="Montserrat"/>
              <a:cs typeface="Montserrat"/>
              <a:sym typeface="Montserrat"/>
            </a:endParaRPr>
          </a:p>
        </p:txBody>
      </p:sp>
      <p:sp>
        <p:nvSpPr>
          <p:cNvPr id="2610" name="Google Shape;2610;p99"/>
          <p:cNvSpPr txBox="1"/>
          <p:nvPr/>
        </p:nvSpPr>
        <p:spPr>
          <a:xfrm>
            <a:off x="3569707" y="4139086"/>
            <a:ext cx="2004600" cy="5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p:txBody>
      </p:sp>
      <p:sp>
        <p:nvSpPr>
          <p:cNvPr id="2611" name="Google Shape;2611;p99"/>
          <p:cNvSpPr txBox="1"/>
          <p:nvPr/>
        </p:nvSpPr>
        <p:spPr>
          <a:xfrm>
            <a:off x="6243300" y="4139086"/>
            <a:ext cx="2004600" cy="57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2"/>
                </a:solidFill>
                <a:latin typeface="Montserrat"/>
                <a:ea typeface="Montserrat"/>
                <a:cs typeface="Montserrat"/>
                <a:sym typeface="Montserrat"/>
              </a:rPr>
              <a:t>Jupiter is</a:t>
            </a:r>
            <a:r>
              <a:rPr lang="en" sz="1300">
                <a:solidFill>
                  <a:schemeClr val="dk2"/>
                </a:solidFill>
                <a:latin typeface="Montserrat"/>
                <a:ea typeface="Montserrat"/>
                <a:cs typeface="Montserrat"/>
                <a:sym typeface="Montserrat"/>
              </a:rPr>
              <a:t> the biggest planet in System</a:t>
            </a:r>
            <a:endParaRPr sz="1300">
              <a:solidFill>
                <a:schemeClr val="dk2"/>
              </a:solidFill>
              <a:latin typeface="Montserrat"/>
              <a:ea typeface="Montserrat"/>
              <a:cs typeface="Montserrat"/>
              <a:sym typeface="Montserrat"/>
            </a:endParaRPr>
          </a:p>
        </p:txBody>
      </p:sp>
      <p:sp>
        <p:nvSpPr>
          <p:cNvPr id="2612" name="Google Shape;2612;p99"/>
          <p:cNvSpPr txBox="1"/>
          <p:nvPr/>
        </p:nvSpPr>
        <p:spPr>
          <a:xfrm>
            <a:off x="4984858" y="1628662"/>
            <a:ext cx="2004600" cy="576300"/>
          </a:xfrm>
          <a:prstGeom prst="rect">
            <a:avLst/>
          </a:prstGeom>
          <a:noFill/>
          <a:ln>
            <a:noFill/>
          </a:ln>
        </p:spPr>
        <p:txBody>
          <a:bodyPr anchorCtr="0" anchor="ctr" bIns="0" lIns="91425" spcFirstLastPara="1" rIns="91425" wrap="square" tIns="162000">
            <a:noAutofit/>
          </a:bodyPr>
          <a:lstStyle/>
          <a:p>
            <a:pPr indent="0" lvl="0" marL="0" rtl="0" algn="ctr">
              <a:spcBef>
                <a:spcPts val="0"/>
              </a:spcBef>
              <a:spcAft>
                <a:spcPts val="1600"/>
              </a:spcAft>
              <a:buNone/>
            </a:pPr>
            <a:r>
              <a:rPr lang="en" sz="1300">
                <a:solidFill>
                  <a:schemeClr val="dk2"/>
                </a:solidFill>
                <a:latin typeface="Montserrat"/>
                <a:ea typeface="Montserrat"/>
                <a:cs typeface="Montserrat"/>
                <a:sym typeface="Montserrat"/>
              </a:rPr>
              <a:t>Neptune is the farthest planet</a:t>
            </a:r>
            <a:endParaRPr sz="1300">
              <a:solidFill>
                <a:schemeClr val="dk2"/>
              </a:solidFill>
              <a:latin typeface="Montserrat"/>
              <a:ea typeface="Montserrat"/>
              <a:cs typeface="Montserrat"/>
              <a:sym typeface="Montserrat"/>
            </a:endParaRPr>
          </a:p>
        </p:txBody>
      </p:sp>
      <p:sp>
        <p:nvSpPr>
          <p:cNvPr id="2613" name="Google Shape;2613;p99"/>
          <p:cNvSpPr txBox="1"/>
          <p:nvPr/>
        </p:nvSpPr>
        <p:spPr>
          <a:xfrm>
            <a:off x="1239875" y="3366696"/>
            <a:ext cx="1328700" cy="3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200">
                <a:solidFill>
                  <a:schemeClr val="dk1"/>
                </a:solidFill>
                <a:latin typeface="Alata"/>
                <a:ea typeface="Alata"/>
                <a:cs typeface="Alata"/>
                <a:sym typeface="Alata"/>
              </a:rPr>
              <a:t>01</a:t>
            </a:r>
            <a:endParaRPr b="1" sz="3200">
              <a:solidFill>
                <a:schemeClr val="dk1"/>
              </a:solidFill>
              <a:latin typeface="Alata"/>
              <a:ea typeface="Alata"/>
              <a:cs typeface="Alata"/>
              <a:sym typeface="Alata"/>
            </a:endParaRPr>
          </a:p>
        </p:txBody>
      </p:sp>
      <p:sp>
        <p:nvSpPr>
          <p:cNvPr id="2614" name="Google Shape;2614;p99"/>
          <p:cNvSpPr txBox="1"/>
          <p:nvPr/>
        </p:nvSpPr>
        <p:spPr>
          <a:xfrm>
            <a:off x="3907622" y="3366696"/>
            <a:ext cx="1328700" cy="3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200">
                <a:solidFill>
                  <a:schemeClr val="dk1"/>
                </a:solidFill>
                <a:latin typeface="Alata"/>
                <a:ea typeface="Alata"/>
                <a:cs typeface="Alata"/>
                <a:sym typeface="Alata"/>
              </a:rPr>
              <a:t>03</a:t>
            </a:r>
            <a:endParaRPr b="1" sz="3200">
              <a:solidFill>
                <a:schemeClr val="dk1"/>
              </a:solidFill>
              <a:latin typeface="Alata"/>
              <a:ea typeface="Alata"/>
              <a:cs typeface="Alata"/>
              <a:sym typeface="Alata"/>
            </a:endParaRPr>
          </a:p>
        </p:txBody>
      </p:sp>
      <p:sp>
        <p:nvSpPr>
          <p:cNvPr id="2615" name="Google Shape;2615;p99"/>
          <p:cNvSpPr txBox="1"/>
          <p:nvPr/>
        </p:nvSpPr>
        <p:spPr>
          <a:xfrm>
            <a:off x="6581258" y="3366696"/>
            <a:ext cx="1328700" cy="3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200">
                <a:solidFill>
                  <a:schemeClr val="dk1"/>
                </a:solidFill>
                <a:latin typeface="Alata"/>
                <a:ea typeface="Alata"/>
                <a:cs typeface="Alata"/>
                <a:sym typeface="Alata"/>
              </a:rPr>
              <a:t>05</a:t>
            </a:r>
            <a:endParaRPr b="1" sz="3200">
              <a:solidFill>
                <a:schemeClr val="dk1"/>
              </a:solidFill>
              <a:latin typeface="Alata"/>
              <a:ea typeface="Alata"/>
              <a:cs typeface="Alata"/>
              <a:sym typeface="Alata"/>
            </a:endParaRPr>
          </a:p>
        </p:txBody>
      </p:sp>
      <p:sp>
        <p:nvSpPr>
          <p:cNvPr id="2616" name="Google Shape;2616;p99"/>
          <p:cNvSpPr txBox="1"/>
          <p:nvPr/>
        </p:nvSpPr>
        <p:spPr>
          <a:xfrm>
            <a:off x="2487135" y="2204950"/>
            <a:ext cx="1328700" cy="3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200">
                <a:solidFill>
                  <a:schemeClr val="dk1"/>
                </a:solidFill>
                <a:latin typeface="Alata"/>
                <a:ea typeface="Alata"/>
                <a:cs typeface="Alata"/>
                <a:sym typeface="Alata"/>
              </a:rPr>
              <a:t>02</a:t>
            </a:r>
            <a:endParaRPr b="1" sz="3200">
              <a:solidFill>
                <a:schemeClr val="dk1"/>
              </a:solidFill>
              <a:latin typeface="Alata"/>
              <a:ea typeface="Alata"/>
              <a:cs typeface="Alata"/>
              <a:sym typeface="Alata"/>
            </a:endParaRPr>
          </a:p>
        </p:txBody>
      </p:sp>
      <p:sp>
        <p:nvSpPr>
          <p:cNvPr id="2617" name="Google Shape;2617;p99"/>
          <p:cNvSpPr txBox="1"/>
          <p:nvPr/>
        </p:nvSpPr>
        <p:spPr>
          <a:xfrm>
            <a:off x="5278987" y="2204950"/>
            <a:ext cx="1328700" cy="3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200">
                <a:solidFill>
                  <a:schemeClr val="dk1"/>
                </a:solidFill>
                <a:latin typeface="Alata"/>
                <a:ea typeface="Alata"/>
                <a:cs typeface="Alata"/>
                <a:sym typeface="Alata"/>
              </a:rPr>
              <a:t>04</a:t>
            </a:r>
            <a:endParaRPr b="1" sz="3200">
              <a:solidFill>
                <a:schemeClr val="dk1"/>
              </a:solidFill>
              <a:latin typeface="Alata"/>
              <a:ea typeface="Alata"/>
              <a:cs typeface="Alata"/>
              <a:sym typeface="Alata"/>
            </a:endParaRPr>
          </a:p>
        </p:txBody>
      </p:sp>
      <p:sp>
        <p:nvSpPr>
          <p:cNvPr id="2618" name="Google Shape;2618;p99"/>
          <p:cNvSpPr/>
          <p:nvPr/>
        </p:nvSpPr>
        <p:spPr>
          <a:xfrm>
            <a:off x="1585163" y="253316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9" name="Google Shape;2619;p99"/>
          <p:cNvGrpSpPr/>
          <p:nvPr/>
        </p:nvGrpSpPr>
        <p:grpSpPr>
          <a:xfrm>
            <a:off x="1705595" y="2677005"/>
            <a:ext cx="397676" cy="350552"/>
            <a:chOff x="7719572" y="2413706"/>
            <a:chExt cx="422655" cy="372571"/>
          </a:xfrm>
        </p:grpSpPr>
        <p:sp>
          <p:nvSpPr>
            <p:cNvPr id="2620" name="Google Shape;2620;p99"/>
            <p:cNvSpPr/>
            <p:nvPr/>
          </p:nvSpPr>
          <p:spPr>
            <a:xfrm>
              <a:off x="7930517" y="2484276"/>
              <a:ext cx="26571" cy="25074"/>
            </a:xfrm>
            <a:custGeom>
              <a:rect b="b" l="l" r="r" t="t"/>
              <a:pathLst>
                <a:path extrusionOk="0" h="787" w="834">
                  <a:moveTo>
                    <a:pt x="405" y="0"/>
                  </a:moveTo>
                  <a:cubicBezTo>
                    <a:pt x="191" y="0"/>
                    <a:pt x="0" y="191"/>
                    <a:pt x="0" y="429"/>
                  </a:cubicBezTo>
                  <a:lnTo>
                    <a:pt x="0" y="786"/>
                  </a:lnTo>
                  <a:lnTo>
                    <a:pt x="834" y="786"/>
                  </a:lnTo>
                  <a:lnTo>
                    <a:pt x="834" y="429"/>
                  </a:lnTo>
                  <a:cubicBezTo>
                    <a:pt x="834" y="191"/>
                    <a:pt x="643" y="0"/>
                    <a:pt x="4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99"/>
            <p:cNvSpPr/>
            <p:nvPr/>
          </p:nvSpPr>
          <p:spPr>
            <a:xfrm>
              <a:off x="7719572" y="2731605"/>
              <a:ext cx="23576" cy="25838"/>
            </a:xfrm>
            <a:custGeom>
              <a:rect b="b" l="l" r="r" t="t"/>
              <a:pathLst>
                <a:path extrusionOk="0" h="811" w="740">
                  <a:moveTo>
                    <a:pt x="430" y="1"/>
                  </a:moveTo>
                  <a:cubicBezTo>
                    <a:pt x="191" y="1"/>
                    <a:pt x="1" y="168"/>
                    <a:pt x="1" y="406"/>
                  </a:cubicBezTo>
                  <a:cubicBezTo>
                    <a:pt x="1" y="620"/>
                    <a:pt x="191" y="811"/>
                    <a:pt x="430" y="811"/>
                  </a:cubicBezTo>
                  <a:lnTo>
                    <a:pt x="739" y="811"/>
                  </a:lnTo>
                  <a:lnTo>
                    <a:pt x="7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99"/>
            <p:cNvSpPr/>
            <p:nvPr/>
          </p:nvSpPr>
          <p:spPr>
            <a:xfrm>
              <a:off x="7769656" y="2535857"/>
              <a:ext cx="372571" cy="219324"/>
            </a:xfrm>
            <a:custGeom>
              <a:rect b="b" l="l" r="r" t="t"/>
              <a:pathLst>
                <a:path extrusionOk="0" h="6884" w="11694">
                  <a:moveTo>
                    <a:pt x="5049" y="1596"/>
                  </a:moveTo>
                  <a:cubicBezTo>
                    <a:pt x="5264" y="1596"/>
                    <a:pt x="5454" y="1787"/>
                    <a:pt x="5454" y="2025"/>
                  </a:cubicBezTo>
                  <a:lnTo>
                    <a:pt x="5454" y="2835"/>
                  </a:lnTo>
                  <a:cubicBezTo>
                    <a:pt x="5454" y="3049"/>
                    <a:pt x="5264" y="3240"/>
                    <a:pt x="5049" y="3240"/>
                  </a:cubicBezTo>
                  <a:cubicBezTo>
                    <a:pt x="4811" y="3240"/>
                    <a:pt x="4621" y="3049"/>
                    <a:pt x="4621" y="2835"/>
                  </a:cubicBezTo>
                  <a:lnTo>
                    <a:pt x="4621" y="2025"/>
                  </a:lnTo>
                  <a:cubicBezTo>
                    <a:pt x="4621" y="1787"/>
                    <a:pt x="4811" y="1596"/>
                    <a:pt x="5049" y="1596"/>
                  </a:cubicBezTo>
                  <a:close/>
                  <a:moveTo>
                    <a:pt x="2287" y="1192"/>
                  </a:moveTo>
                  <a:cubicBezTo>
                    <a:pt x="2525" y="1192"/>
                    <a:pt x="2715" y="1382"/>
                    <a:pt x="2715" y="1596"/>
                  </a:cubicBezTo>
                  <a:lnTo>
                    <a:pt x="2715" y="1954"/>
                  </a:lnTo>
                  <a:lnTo>
                    <a:pt x="3049" y="1954"/>
                  </a:lnTo>
                  <a:cubicBezTo>
                    <a:pt x="3287" y="1954"/>
                    <a:pt x="3454" y="2120"/>
                    <a:pt x="3454" y="2358"/>
                  </a:cubicBezTo>
                  <a:cubicBezTo>
                    <a:pt x="3454" y="2597"/>
                    <a:pt x="3287" y="2763"/>
                    <a:pt x="3049" y="2763"/>
                  </a:cubicBezTo>
                  <a:lnTo>
                    <a:pt x="2715" y="2763"/>
                  </a:lnTo>
                  <a:lnTo>
                    <a:pt x="2715" y="3120"/>
                  </a:lnTo>
                  <a:cubicBezTo>
                    <a:pt x="2715" y="3335"/>
                    <a:pt x="2525" y="3525"/>
                    <a:pt x="2287" y="3525"/>
                  </a:cubicBezTo>
                  <a:cubicBezTo>
                    <a:pt x="2072" y="3525"/>
                    <a:pt x="1882" y="3335"/>
                    <a:pt x="1882" y="3120"/>
                  </a:cubicBezTo>
                  <a:lnTo>
                    <a:pt x="1882" y="2763"/>
                  </a:lnTo>
                  <a:lnTo>
                    <a:pt x="1525" y="2763"/>
                  </a:lnTo>
                  <a:cubicBezTo>
                    <a:pt x="1310" y="2763"/>
                    <a:pt x="1120" y="2597"/>
                    <a:pt x="1120" y="2358"/>
                  </a:cubicBezTo>
                  <a:cubicBezTo>
                    <a:pt x="1120" y="2120"/>
                    <a:pt x="1310" y="1954"/>
                    <a:pt x="1525" y="1954"/>
                  </a:cubicBezTo>
                  <a:lnTo>
                    <a:pt x="1882" y="1954"/>
                  </a:lnTo>
                  <a:lnTo>
                    <a:pt x="1882" y="1596"/>
                  </a:lnTo>
                  <a:cubicBezTo>
                    <a:pt x="1882" y="1382"/>
                    <a:pt x="2072" y="1192"/>
                    <a:pt x="2287" y="1192"/>
                  </a:cubicBezTo>
                  <a:close/>
                  <a:moveTo>
                    <a:pt x="10479" y="5288"/>
                  </a:moveTo>
                  <a:cubicBezTo>
                    <a:pt x="10717" y="5288"/>
                    <a:pt x="10884" y="5478"/>
                    <a:pt x="10884" y="5692"/>
                  </a:cubicBezTo>
                  <a:cubicBezTo>
                    <a:pt x="10884" y="5907"/>
                    <a:pt x="10717" y="6097"/>
                    <a:pt x="10479" y="6097"/>
                  </a:cubicBezTo>
                  <a:cubicBezTo>
                    <a:pt x="10265" y="6097"/>
                    <a:pt x="10098" y="5907"/>
                    <a:pt x="10098" y="5692"/>
                  </a:cubicBezTo>
                  <a:cubicBezTo>
                    <a:pt x="10098" y="5478"/>
                    <a:pt x="10265" y="5288"/>
                    <a:pt x="10479" y="5288"/>
                  </a:cubicBezTo>
                  <a:close/>
                  <a:moveTo>
                    <a:pt x="1691" y="1"/>
                  </a:moveTo>
                  <a:cubicBezTo>
                    <a:pt x="763" y="1"/>
                    <a:pt x="1" y="763"/>
                    <a:pt x="1" y="1692"/>
                  </a:cubicBezTo>
                  <a:lnTo>
                    <a:pt x="1" y="5216"/>
                  </a:lnTo>
                  <a:lnTo>
                    <a:pt x="263" y="5216"/>
                  </a:lnTo>
                  <a:cubicBezTo>
                    <a:pt x="477" y="5216"/>
                    <a:pt x="667" y="5383"/>
                    <a:pt x="691" y="5621"/>
                  </a:cubicBezTo>
                  <a:cubicBezTo>
                    <a:pt x="691" y="5859"/>
                    <a:pt x="501" y="6050"/>
                    <a:pt x="263" y="6050"/>
                  </a:cubicBezTo>
                  <a:lnTo>
                    <a:pt x="1" y="6050"/>
                  </a:lnTo>
                  <a:lnTo>
                    <a:pt x="1" y="6478"/>
                  </a:lnTo>
                  <a:cubicBezTo>
                    <a:pt x="1" y="6693"/>
                    <a:pt x="167" y="6883"/>
                    <a:pt x="405" y="6883"/>
                  </a:cubicBezTo>
                  <a:lnTo>
                    <a:pt x="1168" y="6883"/>
                  </a:lnTo>
                  <a:cubicBezTo>
                    <a:pt x="1239" y="6026"/>
                    <a:pt x="1953" y="5359"/>
                    <a:pt x="2835" y="5359"/>
                  </a:cubicBezTo>
                  <a:cubicBezTo>
                    <a:pt x="3692" y="5359"/>
                    <a:pt x="4406" y="6026"/>
                    <a:pt x="4478" y="6883"/>
                  </a:cubicBezTo>
                  <a:lnTo>
                    <a:pt x="6264" y="6883"/>
                  </a:lnTo>
                  <a:cubicBezTo>
                    <a:pt x="6335" y="6026"/>
                    <a:pt x="7050" y="5359"/>
                    <a:pt x="7907" y="5359"/>
                  </a:cubicBezTo>
                  <a:cubicBezTo>
                    <a:pt x="8788" y="5359"/>
                    <a:pt x="9503" y="6026"/>
                    <a:pt x="9574" y="6883"/>
                  </a:cubicBezTo>
                  <a:lnTo>
                    <a:pt x="11455" y="6883"/>
                  </a:lnTo>
                  <a:cubicBezTo>
                    <a:pt x="11622" y="6883"/>
                    <a:pt x="11622" y="6859"/>
                    <a:pt x="11646" y="6788"/>
                  </a:cubicBezTo>
                  <a:cubicBezTo>
                    <a:pt x="11694" y="6645"/>
                    <a:pt x="11694" y="6383"/>
                    <a:pt x="11694" y="6097"/>
                  </a:cubicBezTo>
                  <a:lnTo>
                    <a:pt x="11694" y="4787"/>
                  </a:lnTo>
                  <a:cubicBezTo>
                    <a:pt x="11646" y="4621"/>
                    <a:pt x="11193" y="4192"/>
                    <a:pt x="10741" y="3883"/>
                  </a:cubicBezTo>
                  <a:cubicBezTo>
                    <a:pt x="10741" y="3859"/>
                    <a:pt x="10741" y="3859"/>
                    <a:pt x="10717" y="3859"/>
                  </a:cubicBezTo>
                  <a:lnTo>
                    <a:pt x="6907" y="3859"/>
                  </a:lnTo>
                  <a:cubicBezTo>
                    <a:pt x="6692" y="3859"/>
                    <a:pt x="6502" y="3668"/>
                    <a:pt x="6502" y="3454"/>
                  </a:cubicBezTo>
                  <a:lnTo>
                    <a:pt x="6502" y="1287"/>
                  </a:lnTo>
                  <a:cubicBezTo>
                    <a:pt x="6502" y="1049"/>
                    <a:pt x="6692" y="858"/>
                    <a:pt x="6907" y="858"/>
                  </a:cubicBezTo>
                  <a:lnTo>
                    <a:pt x="8502" y="858"/>
                  </a:lnTo>
                  <a:cubicBezTo>
                    <a:pt x="8288" y="668"/>
                    <a:pt x="8098" y="501"/>
                    <a:pt x="7907" y="358"/>
                  </a:cubicBezTo>
                  <a:cubicBezTo>
                    <a:pt x="7645" y="120"/>
                    <a:pt x="7288" y="1"/>
                    <a:pt x="69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99"/>
            <p:cNvSpPr/>
            <p:nvPr/>
          </p:nvSpPr>
          <p:spPr>
            <a:xfrm>
              <a:off x="8003349" y="2589732"/>
              <a:ext cx="90323" cy="42533"/>
            </a:xfrm>
            <a:custGeom>
              <a:rect b="b" l="l" r="r" t="t"/>
              <a:pathLst>
                <a:path extrusionOk="0" h="1335" w="2835">
                  <a:moveTo>
                    <a:pt x="0" y="1"/>
                  </a:moveTo>
                  <a:lnTo>
                    <a:pt x="0" y="1334"/>
                  </a:lnTo>
                  <a:lnTo>
                    <a:pt x="2834" y="1334"/>
                  </a:lnTo>
                  <a:cubicBezTo>
                    <a:pt x="2572" y="906"/>
                    <a:pt x="2215" y="358"/>
                    <a:pt x="1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99"/>
            <p:cNvSpPr/>
            <p:nvPr/>
          </p:nvSpPr>
          <p:spPr>
            <a:xfrm>
              <a:off x="7833408" y="2733134"/>
              <a:ext cx="53142" cy="53142"/>
            </a:xfrm>
            <a:custGeom>
              <a:rect b="b" l="l" r="r" t="t"/>
              <a:pathLst>
                <a:path extrusionOk="0" h="1668" w="1668">
                  <a:moveTo>
                    <a:pt x="834" y="1"/>
                  </a:moveTo>
                  <a:cubicBezTo>
                    <a:pt x="357" y="1"/>
                    <a:pt x="0" y="358"/>
                    <a:pt x="0" y="834"/>
                  </a:cubicBezTo>
                  <a:cubicBezTo>
                    <a:pt x="0" y="1286"/>
                    <a:pt x="357" y="1668"/>
                    <a:pt x="834" y="1668"/>
                  </a:cubicBezTo>
                  <a:cubicBezTo>
                    <a:pt x="1286" y="1668"/>
                    <a:pt x="1667" y="1286"/>
                    <a:pt x="1667" y="834"/>
                  </a:cubicBezTo>
                  <a:cubicBezTo>
                    <a:pt x="1667" y="358"/>
                    <a:pt x="1286"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99"/>
            <p:cNvSpPr/>
            <p:nvPr/>
          </p:nvSpPr>
          <p:spPr>
            <a:xfrm>
              <a:off x="7995002" y="2733134"/>
              <a:ext cx="53142" cy="53142"/>
            </a:xfrm>
            <a:custGeom>
              <a:rect b="b" l="l" r="r" t="t"/>
              <a:pathLst>
                <a:path extrusionOk="0" h="1668" w="1668">
                  <a:moveTo>
                    <a:pt x="834" y="1"/>
                  </a:moveTo>
                  <a:cubicBezTo>
                    <a:pt x="382" y="1"/>
                    <a:pt x="1" y="358"/>
                    <a:pt x="1" y="834"/>
                  </a:cubicBezTo>
                  <a:cubicBezTo>
                    <a:pt x="1" y="1286"/>
                    <a:pt x="382" y="1668"/>
                    <a:pt x="834" y="1668"/>
                  </a:cubicBezTo>
                  <a:cubicBezTo>
                    <a:pt x="1310" y="1668"/>
                    <a:pt x="1668" y="1286"/>
                    <a:pt x="1668" y="834"/>
                  </a:cubicBezTo>
                  <a:cubicBezTo>
                    <a:pt x="1668" y="358"/>
                    <a:pt x="1310"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99"/>
            <p:cNvSpPr/>
            <p:nvPr/>
          </p:nvSpPr>
          <p:spPr>
            <a:xfrm>
              <a:off x="7864503" y="2438907"/>
              <a:ext cx="45560" cy="37818"/>
            </a:xfrm>
            <a:custGeom>
              <a:rect b="b" l="l" r="r" t="t"/>
              <a:pathLst>
                <a:path extrusionOk="0" h="1187" w="1430">
                  <a:moveTo>
                    <a:pt x="479" y="1"/>
                  </a:moveTo>
                  <a:cubicBezTo>
                    <a:pt x="344" y="1"/>
                    <a:pt x="208" y="58"/>
                    <a:pt x="120" y="162"/>
                  </a:cubicBezTo>
                  <a:cubicBezTo>
                    <a:pt x="0" y="353"/>
                    <a:pt x="24" y="615"/>
                    <a:pt x="215" y="758"/>
                  </a:cubicBezTo>
                  <a:lnTo>
                    <a:pt x="715" y="1115"/>
                  </a:lnTo>
                  <a:cubicBezTo>
                    <a:pt x="786" y="1162"/>
                    <a:pt x="858" y="1186"/>
                    <a:pt x="953" y="1186"/>
                  </a:cubicBezTo>
                  <a:cubicBezTo>
                    <a:pt x="1072" y="1186"/>
                    <a:pt x="1215" y="1115"/>
                    <a:pt x="1286" y="1020"/>
                  </a:cubicBezTo>
                  <a:cubicBezTo>
                    <a:pt x="1429" y="829"/>
                    <a:pt x="1382" y="567"/>
                    <a:pt x="1191" y="448"/>
                  </a:cubicBezTo>
                  <a:lnTo>
                    <a:pt x="715" y="67"/>
                  </a:lnTo>
                  <a:cubicBezTo>
                    <a:pt x="643" y="22"/>
                    <a:pt x="561" y="1"/>
                    <a:pt x="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99"/>
            <p:cNvSpPr/>
            <p:nvPr/>
          </p:nvSpPr>
          <p:spPr>
            <a:xfrm>
              <a:off x="7977543" y="2438365"/>
              <a:ext cx="45560" cy="38359"/>
            </a:xfrm>
            <a:custGeom>
              <a:rect b="b" l="l" r="r" t="t"/>
              <a:pathLst>
                <a:path extrusionOk="0" h="1204" w="1430">
                  <a:moveTo>
                    <a:pt x="968" y="1"/>
                  </a:moveTo>
                  <a:cubicBezTo>
                    <a:pt x="885" y="1"/>
                    <a:pt x="805" y="28"/>
                    <a:pt x="739" y="84"/>
                  </a:cubicBezTo>
                  <a:lnTo>
                    <a:pt x="215" y="465"/>
                  </a:lnTo>
                  <a:cubicBezTo>
                    <a:pt x="25" y="584"/>
                    <a:pt x="1" y="846"/>
                    <a:pt x="120" y="1037"/>
                  </a:cubicBezTo>
                  <a:cubicBezTo>
                    <a:pt x="215" y="1132"/>
                    <a:pt x="334" y="1203"/>
                    <a:pt x="453" y="1203"/>
                  </a:cubicBezTo>
                  <a:cubicBezTo>
                    <a:pt x="549" y="1203"/>
                    <a:pt x="644" y="1179"/>
                    <a:pt x="715" y="1132"/>
                  </a:cubicBezTo>
                  <a:lnTo>
                    <a:pt x="1215" y="751"/>
                  </a:lnTo>
                  <a:cubicBezTo>
                    <a:pt x="1406" y="608"/>
                    <a:pt x="1430" y="346"/>
                    <a:pt x="1311" y="179"/>
                  </a:cubicBezTo>
                  <a:cubicBezTo>
                    <a:pt x="1224" y="64"/>
                    <a:pt x="1094" y="1"/>
                    <a:pt x="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99"/>
            <p:cNvSpPr/>
            <p:nvPr/>
          </p:nvSpPr>
          <p:spPr>
            <a:xfrm>
              <a:off x="7930517" y="2413706"/>
              <a:ext cx="26571" cy="41768"/>
            </a:xfrm>
            <a:custGeom>
              <a:rect b="b" l="l" r="r" t="t"/>
              <a:pathLst>
                <a:path extrusionOk="0" h="1311" w="834">
                  <a:moveTo>
                    <a:pt x="405" y="1"/>
                  </a:moveTo>
                  <a:cubicBezTo>
                    <a:pt x="191" y="1"/>
                    <a:pt x="0" y="167"/>
                    <a:pt x="0" y="406"/>
                  </a:cubicBezTo>
                  <a:lnTo>
                    <a:pt x="0" y="906"/>
                  </a:lnTo>
                  <a:cubicBezTo>
                    <a:pt x="0" y="1120"/>
                    <a:pt x="191" y="1310"/>
                    <a:pt x="405" y="1310"/>
                  </a:cubicBezTo>
                  <a:cubicBezTo>
                    <a:pt x="643" y="1310"/>
                    <a:pt x="834" y="1120"/>
                    <a:pt x="834" y="906"/>
                  </a:cubicBezTo>
                  <a:lnTo>
                    <a:pt x="834" y="406"/>
                  </a:lnTo>
                  <a:cubicBezTo>
                    <a:pt x="834" y="167"/>
                    <a:pt x="643" y="1"/>
                    <a:pt x="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9" name="Google Shape;2629;p99"/>
          <p:cNvSpPr/>
          <p:nvPr/>
        </p:nvSpPr>
        <p:spPr>
          <a:xfrm>
            <a:off x="2916088" y="281934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99"/>
          <p:cNvSpPr/>
          <p:nvPr/>
        </p:nvSpPr>
        <p:spPr>
          <a:xfrm>
            <a:off x="5589738" y="281934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99"/>
          <p:cNvSpPr/>
          <p:nvPr/>
        </p:nvSpPr>
        <p:spPr>
          <a:xfrm>
            <a:off x="4252913" y="253316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99"/>
          <p:cNvSpPr/>
          <p:nvPr/>
        </p:nvSpPr>
        <p:spPr>
          <a:xfrm>
            <a:off x="6926563" y="253316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3" name="Google Shape;2633;p99"/>
          <p:cNvGrpSpPr/>
          <p:nvPr/>
        </p:nvGrpSpPr>
        <p:grpSpPr>
          <a:xfrm>
            <a:off x="7087705" y="2723429"/>
            <a:ext cx="315607" cy="257682"/>
            <a:chOff x="2495743" y="1882600"/>
            <a:chExt cx="420361" cy="343164"/>
          </a:xfrm>
        </p:grpSpPr>
        <p:sp>
          <p:nvSpPr>
            <p:cNvPr id="2634" name="Google Shape;2634;p99"/>
            <p:cNvSpPr/>
            <p:nvPr/>
          </p:nvSpPr>
          <p:spPr>
            <a:xfrm>
              <a:off x="2537448" y="1924336"/>
              <a:ext cx="172267" cy="173032"/>
            </a:xfrm>
            <a:custGeom>
              <a:rect b="b" l="l" r="r" t="t"/>
              <a:pathLst>
                <a:path extrusionOk="0" h="5431" w="5407">
                  <a:moveTo>
                    <a:pt x="4716" y="0"/>
                  </a:moveTo>
                  <a:lnTo>
                    <a:pt x="1" y="4716"/>
                  </a:lnTo>
                  <a:cubicBezTo>
                    <a:pt x="572" y="5168"/>
                    <a:pt x="1287" y="5430"/>
                    <a:pt x="2049" y="5430"/>
                  </a:cubicBezTo>
                  <a:cubicBezTo>
                    <a:pt x="2287" y="5430"/>
                    <a:pt x="2525" y="5406"/>
                    <a:pt x="2740" y="5359"/>
                  </a:cubicBezTo>
                  <a:cubicBezTo>
                    <a:pt x="2597" y="4525"/>
                    <a:pt x="2835" y="3644"/>
                    <a:pt x="3454" y="3025"/>
                  </a:cubicBezTo>
                  <a:cubicBezTo>
                    <a:pt x="3960" y="2519"/>
                    <a:pt x="4607" y="2257"/>
                    <a:pt x="5247" y="2257"/>
                  </a:cubicBezTo>
                  <a:cubicBezTo>
                    <a:pt x="5300" y="2257"/>
                    <a:pt x="5354" y="2259"/>
                    <a:pt x="5407" y="2263"/>
                  </a:cubicBezTo>
                  <a:cubicBezTo>
                    <a:pt x="5407" y="2191"/>
                    <a:pt x="5407" y="2120"/>
                    <a:pt x="5407" y="2048"/>
                  </a:cubicBezTo>
                  <a:cubicBezTo>
                    <a:pt x="5407" y="1286"/>
                    <a:pt x="5145" y="572"/>
                    <a:pt x="4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99"/>
            <p:cNvSpPr/>
            <p:nvPr/>
          </p:nvSpPr>
          <p:spPr>
            <a:xfrm>
              <a:off x="2495743" y="1882600"/>
              <a:ext cx="172267" cy="173032"/>
            </a:xfrm>
            <a:custGeom>
              <a:rect b="b" l="l" r="r" t="t"/>
              <a:pathLst>
                <a:path extrusionOk="0" h="5431" w="5407">
                  <a:moveTo>
                    <a:pt x="3358" y="1"/>
                  </a:moveTo>
                  <a:cubicBezTo>
                    <a:pt x="1500" y="1"/>
                    <a:pt x="0" y="1501"/>
                    <a:pt x="0" y="3358"/>
                  </a:cubicBezTo>
                  <a:cubicBezTo>
                    <a:pt x="0" y="4144"/>
                    <a:pt x="262" y="4859"/>
                    <a:pt x="691" y="5430"/>
                  </a:cubicBezTo>
                  <a:lnTo>
                    <a:pt x="5406" y="691"/>
                  </a:lnTo>
                  <a:cubicBezTo>
                    <a:pt x="4834" y="263"/>
                    <a:pt x="4120" y="1"/>
                    <a:pt x="3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99"/>
            <p:cNvSpPr/>
            <p:nvPr/>
          </p:nvSpPr>
          <p:spPr>
            <a:xfrm>
              <a:off x="2645198" y="2023739"/>
              <a:ext cx="270906" cy="202024"/>
            </a:xfrm>
            <a:custGeom>
              <a:rect b="b" l="l" r="r" t="t"/>
              <a:pathLst>
                <a:path extrusionOk="0" h="6341" w="8503">
                  <a:moveTo>
                    <a:pt x="1930" y="0"/>
                  </a:moveTo>
                  <a:cubicBezTo>
                    <a:pt x="1477" y="0"/>
                    <a:pt x="1025" y="167"/>
                    <a:pt x="691" y="500"/>
                  </a:cubicBezTo>
                  <a:cubicBezTo>
                    <a:pt x="1" y="1191"/>
                    <a:pt x="1" y="2286"/>
                    <a:pt x="691" y="2977"/>
                  </a:cubicBezTo>
                  <a:lnTo>
                    <a:pt x="3954" y="6216"/>
                  </a:lnTo>
                  <a:cubicBezTo>
                    <a:pt x="4037" y="6299"/>
                    <a:pt x="4144" y="6341"/>
                    <a:pt x="4251" y="6341"/>
                  </a:cubicBezTo>
                  <a:cubicBezTo>
                    <a:pt x="4359" y="6341"/>
                    <a:pt x="4466" y="6299"/>
                    <a:pt x="4549" y="6216"/>
                  </a:cubicBezTo>
                  <a:lnTo>
                    <a:pt x="7812" y="2977"/>
                  </a:lnTo>
                  <a:cubicBezTo>
                    <a:pt x="8502" y="2286"/>
                    <a:pt x="8502" y="1191"/>
                    <a:pt x="7812" y="500"/>
                  </a:cubicBezTo>
                  <a:cubicBezTo>
                    <a:pt x="7478" y="167"/>
                    <a:pt x="7032" y="0"/>
                    <a:pt x="6585" y="0"/>
                  </a:cubicBezTo>
                  <a:cubicBezTo>
                    <a:pt x="6139" y="0"/>
                    <a:pt x="5692" y="167"/>
                    <a:pt x="5359" y="500"/>
                  </a:cubicBezTo>
                  <a:lnTo>
                    <a:pt x="4549" y="1310"/>
                  </a:lnTo>
                  <a:cubicBezTo>
                    <a:pt x="4466" y="1393"/>
                    <a:pt x="4359" y="1435"/>
                    <a:pt x="4251" y="1435"/>
                  </a:cubicBezTo>
                  <a:cubicBezTo>
                    <a:pt x="4144" y="1435"/>
                    <a:pt x="4037" y="1393"/>
                    <a:pt x="3954" y="1310"/>
                  </a:cubicBezTo>
                  <a:lnTo>
                    <a:pt x="3144" y="500"/>
                  </a:lnTo>
                  <a:cubicBezTo>
                    <a:pt x="2811" y="167"/>
                    <a:pt x="2358" y="0"/>
                    <a:pt x="1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7" name="Google Shape;2637;p99"/>
          <p:cNvGrpSpPr/>
          <p:nvPr/>
        </p:nvGrpSpPr>
        <p:grpSpPr>
          <a:xfrm>
            <a:off x="5751226" y="2980520"/>
            <a:ext cx="315640" cy="315575"/>
            <a:chOff x="6157349" y="4049526"/>
            <a:chExt cx="387003" cy="386972"/>
          </a:xfrm>
        </p:grpSpPr>
        <p:sp>
          <p:nvSpPr>
            <p:cNvPr id="2638" name="Google Shape;2638;p99"/>
            <p:cNvSpPr/>
            <p:nvPr/>
          </p:nvSpPr>
          <p:spPr>
            <a:xfrm>
              <a:off x="6450238" y="4107957"/>
              <a:ext cx="68308" cy="91056"/>
            </a:xfrm>
            <a:custGeom>
              <a:rect b="b" l="l" r="r" t="t"/>
              <a:pathLst>
                <a:path extrusionOk="0" h="2858" w="2144">
                  <a:moveTo>
                    <a:pt x="1072" y="0"/>
                  </a:moveTo>
                  <a:cubicBezTo>
                    <a:pt x="477" y="0"/>
                    <a:pt x="0" y="500"/>
                    <a:pt x="0" y="1072"/>
                  </a:cubicBezTo>
                  <a:lnTo>
                    <a:pt x="0" y="2501"/>
                  </a:lnTo>
                  <a:cubicBezTo>
                    <a:pt x="0" y="2715"/>
                    <a:pt x="167" y="2858"/>
                    <a:pt x="357" y="2858"/>
                  </a:cubicBezTo>
                  <a:lnTo>
                    <a:pt x="1786" y="2858"/>
                  </a:lnTo>
                  <a:cubicBezTo>
                    <a:pt x="1977" y="2858"/>
                    <a:pt x="2144" y="2715"/>
                    <a:pt x="2144" y="2501"/>
                  </a:cubicBezTo>
                  <a:lnTo>
                    <a:pt x="2144" y="1072"/>
                  </a:lnTo>
                  <a:cubicBezTo>
                    <a:pt x="2144" y="500"/>
                    <a:pt x="1667" y="0"/>
                    <a:pt x="1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99"/>
            <p:cNvSpPr/>
            <p:nvPr/>
          </p:nvSpPr>
          <p:spPr>
            <a:xfrm>
              <a:off x="6202877" y="4229343"/>
              <a:ext cx="75158" cy="60725"/>
            </a:xfrm>
            <a:custGeom>
              <a:rect b="b" l="l" r="r" t="t"/>
              <a:pathLst>
                <a:path extrusionOk="0" h="1906" w="2359">
                  <a:moveTo>
                    <a:pt x="501" y="0"/>
                  </a:moveTo>
                  <a:cubicBezTo>
                    <a:pt x="310" y="0"/>
                    <a:pt x="167" y="24"/>
                    <a:pt x="1" y="72"/>
                  </a:cubicBezTo>
                  <a:lnTo>
                    <a:pt x="1" y="1906"/>
                  </a:lnTo>
                  <a:lnTo>
                    <a:pt x="2358" y="1906"/>
                  </a:lnTo>
                  <a:lnTo>
                    <a:pt x="2358" y="1882"/>
                  </a:lnTo>
                  <a:cubicBezTo>
                    <a:pt x="2358" y="858"/>
                    <a:pt x="1525" y="0"/>
                    <a:pt x="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99"/>
            <p:cNvSpPr/>
            <p:nvPr/>
          </p:nvSpPr>
          <p:spPr>
            <a:xfrm>
              <a:off x="6256752" y="4379563"/>
              <a:ext cx="188197" cy="56934"/>
            </a:xfrm>
            <a:custGeom>
              <a:rect b="b" l="l" r="r" t="t"/>
              <a:pathLst>
                <a:path extrusionOk="0" h="1787" w="5907">
                  <a:moveTo>
                    <a:pt x="2596" y="1"/>
                  </a:moveTo>
                  <a:lnTo>
                    <a:pt x="2596" y="715"/>
                  </a:lnTo>
                  <a:lnTo>
                    <a:pt x="358" y="715"/>
                  </a:lnTo>
                  <a:cubicBezTo>
                    <a:pt x="167" y="715"/>
                    <a:pt x="1" y="882"/>
                    <a:pt x="1" y="1072"/>
                  </a:cubicBezTo>
                  <a:cubicBezTo>
                    <a:pt x="1" y="1263"/>
                    <a:pt x="167" y="1430"/>
                    <a:pt x="358" y="1430"/>
                  </a:cubicBezTo>
                  <a:lnTo>
                    <a:pt x="691" y="1430"/>
                  </a:lnTo>
                  <a:cubicBezTo>
                    <a:pt x="691" y="1620"/>
                    <a:pt x="858" y="1787"/>
                    <a:pt x="1048" y="1787"/>
                  </a:cubicBezTo>
                  <a:cubicBezTo>
                    <a:pt x="1263" y="1787"/>
                    <a:pt x="1406" y="1620"/>
                    <a:pt x="1406" y="1430"/>
                  </a:cubicBezTo>
                  <a:lnTo>
                    <a:pt x="4501" y="1430"/>
                  </a:lnTo>
                  <a:cubicBezTo>
                    <a:pt x="4501" y="1620"/>
                    <a:pt x="4644" y="1787"/>
                    <a:pt x="4859" y="1787"/>
                  </a:cubicBezTo>
                  <a:cubicBezTo>
                    <a:pt x="5049" y="1787"/>
                    <a:pt x="5216" y="1620"/>
                    <a:pt x="5216" y="1430"/>
                  </a:cubicBezTo>
                  <a:lnTo>
                    <a:pt x="5549" y="1430"/>
                  </a:lnTo>
                  <a:cubicBezTo>
                    <a:pt x="5740" y="1430"/>
                    <a:pt x="5907" y="1263"/>
                    <a:pt x="5907" y="1072"/>
                  </a:cubicBezTo>
                  <a:cubicBezTo>
                    <a:pt x="5907" y="882"/>
                    <a:pt x="5740" y="715"/>
                    <a:pt x="5549" y="715"/>
                  </a:cubicBezTo>
                  <a:lnTo>
                    <a:pt x="3311" y="715"/>
                  </a:lnTo>
                  <a:lnTo>
                    <a:pt x="33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99"/>
            <p:cNvSpPr/>
            <p:nvPr/>
          </p:nvSpPr>
          <p:spPr>
            <a:xfrm>
              <a:off x="6157349" y="4212585"/>
              <a:ext cx="387003" cy="144262"/>
            </a:xfrm>
            <a:custGeom>
              <a:rect b="b" l="l" r="r" t="t"/>
              <a:pathLst>
                <a:path extrusionOk="0" h="4528" w="12147">
                  <a:moveTo>
                    <a:pt x="7788" y="2170"/>
                  </a:moveTo>
                  <a:lnTo>
                    <a:pt x="7788" y="3146"/>
                  </a:lnTo>
                  <a:lnTo>
                    <a:pt x="5764" y="3146"/>
                  </a:lnTo>
                  <a:lnTo>
                    <a:pt x="6097" y="2170"/>
                  </a:lnTo>
                  <a:close/>
                  <a:moveTo>
                    <a:pt x="9241" y="2170"/>
                  </a:moveTo>
                  <a:lnTo>
                    <a:pt x="9550" y="3146"/>
                  </a:lnTo>
                  <a:lnTo>
                    <a:pt x="8479" y="3146"/>
                  </a:lnTo>
                  <a:lnTo>
                    <a:pt x="8479" y="2170"/>
                  </a:lnTo>
                  <a:close/>
                  <a:moveTo>
                    <a:pt x="341" y="0"/>
                  </a:moveTo>
                  <a:cubicBezTo>
                    <a:pt x="147" y="0"/>
                    <a:pt x="1" y="159"/>
                    <a:pt x="1" y="360"/>
                  </a:cubicBezTo>
                  <a:lnTo>
                    <a:pt x="1" y="4170"/>
                  </a:lnTo>
                  <a:cubicBezTo>
                    <a:pt x="1" y="4384"/>
                    <a:pt x="168" y="4527"/>
                    <a:pt x="358" y="4527"/>
                  </a:cubicBezTo>
                  <a:lnTo>
                    <a:pt x="11789" y="4527"/>
                  </a:lnTo>
                  <a:cubicBezTo>
                    <a:pt x="11980" y="4527"/>
                    <a:pt x="12146" y="4384"/>
                    <a:pt x="12146" y="4170"/>
                  </a:cubicBezTo>
                  <a:lnTo>
                    <a:pt x="12146" y="2313"/>
                  </a:lnTo>
                  <a:cubicBezTo>
                    <a:pt x="12146" y="2122"/>
                    <a:pt x="12003" y="1955"/>
                    <a:pt x="11813" y="1955"/>
                  </a:cubicBezTo>
                  <a:cubicBezTo>
                    <a:pt x="11799" y="1954"/>
                    <a:pt x="11786" y="1953"/>
                    <a:pt x="11772" y="1953"/>
                  </a:cubicBezTo>
                  <a:cubicBezTo>
                    <a:pt x="11578" y="1953"/>
                    <a:pt x="11432" y="2112"/>
                    <a:pt x="11432" y="2313"/>
                  </a:cubicBezTo>
                  <a:lnTo>
                    <a:pt x="11432" y="3146"/>
                  </a:lnTo>
                  <a:lnTo>
                    <a:pt x="10313" y="3146"/>
                  </a:lnTo>
                  <a:lnTo>
                    <a:pt x="9836" y="1717"/>
                  </a:lnTo>
                  <a:cubicBezTo>
                    <a:pt x="9789" y="1574"/>
                    <a:pt x="9646" y="1455"/>
                    <a:pt x="9503" y="1455"/>
                  </a:cubicBezTo>
                  <a:lnTo>
                    <a:pt x="5835" y="1455"/>
                  </a:lnTo>
                  <a:cubicBezTo>
                    <a:pt x="5693" y="1455"/>
                    <a:pt x="5550" y="1574"/>
                    <a:pt x="5502" y="1717"/>
                  </a:cubicBezTo>
                  <a:lnTo>
                    <a:pt x="5026" y="3146"/>
                  </a:lnTo>
                  <a:lnTo>
                    <a:pt x="715" y="3146"/>
                  </a:lnTo>
                  <a:lnTo>
                    <a:pt x="715" y="360"/>
                  </a:lnTo>
                  <a:cubicBezTo>
                    <a:pt x="715" y="169"/>
                    <a:pt x="572" y="3"/>
                    <a:pt x="382" y="3"/>
                  </a:cubicBezTo>
                  <a:cubicBezTo>
                    <a:pt x="368" y="1"/>
                    <a:pt x="355" y="0"/>
                    <a:pt x="3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99"/>
            <p:cNvSpPr/>
            <p:nvPr/>
          </p:nvSpPr>
          <p:spPr>
            <a:xfrm>
              <a:off x="6339461" y="4049526"/>
              <a:ext cx="156337" cy="187432"/>
            </a:xfrm>
            <a:custGeom>
              <a:rect b="b" l="l" r="r" t="t"/>
              <a:pathLst>
                <a:path extrusionOk="0" h="5883" w="4907">
                  <a:moveTo>
                    <a:pt x="358" y="0"/>
                  </a:moveTo>
                  <a:cubicBezTo>
                    <a:pt x="167" y="0"/>
                    <a:pt x="0" y="167"/>
                    <a:pt x="0" y="358"/>
                  </a:cubicBezTo>
                  <a:lnTo>
                    <a:pt x="0" y="1167"/>
                  </a:lnTo>
                  <a:cubicBezTo>
                    <a:pt x="119" y="1144"/>
                    <a:pt x="238" y="1144"/>
                    <a:pt x="358" y="1144"/>
                  </a:cubicBezTo>
                  <a:cubicBezTo>
                    <a:pt x="477" y="1144"/>
                    <a:pt x="596" y="1144"/>
                    <a:pt x="715" y="1167"/>
                  </a:cubicBezTo>
                  <a:lnTo>
                    <a:pt x="715" y="715"/>
                  </a:lnTo>
                  <a:lnTo>
                    <a:pt x="2072" y="715"/>
                  </a:lnTo>
                  <a:lnTo>
                    <a:pt x="2072" y="5883"/>
                  </a:lnTo>
                  <a:lnTo>
                    <a:pt x="2763" y="5883"/>
                  </a:lnTo>
                  <a:lnTo>
                    <a:pt x="2763" y="715"/>
                  </a:lnTo>
                  <a:lnTo>
                    <a:pt x="4192" y="715"/>
                  </a:lnTo>
                  <a:lnTo>
                    <a:pt x="4192" y="1167"/>
                  </a:lnTo>
                  <a:cubicBezTo>
                    <a:pt x="4311" y="1144"/>
                    <a:pt x="4430" y="1144"/>
                    <a:pt x="4549" y="1144"/>
                  </a:cubicBezTo>
                  <a:cubicBezTo>
                    <a:pt x="4668" y="1144"/>
                    <a:pt x="4787" y="1144"/>
                    <a:pt x="4906" y="1167"/>
                  </a:cubicBezTo>
                  <a:lnTo>
                    <a:pt x="4906" y="358"/>
                  </a:lnTo>
                  <a:cubicBezTo>
                    <a:pt x="4906" y="167"/>
                    <a:pt x="4739" y="0"/>
                    <a:pt x="4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99"/>
            <p:cNvSpPr/>
            <p:nvPr/>
          </p:nvSpPr>
          <p:spPr>
            <a:xfrm>
              <a:off x="6316681" y="4107957"/>
              <a:ext cx="68340" cy="129001"/>
            </a:xfrm>
            <a:custGeom>
              <a:rect b="b" l="l" r="r" t="t"/>
              <a:pathLst>
                <a:path extrusionOk="0" h="4049" w="2145">
                  <a:moveTo>
                    <a:pt x="1073" y="0"/>
                  </a:moveTo>
                  <a:cubicBezTo>
                    <a:pt x="477" y="0"/>
                    <a:pt x="1" y="500"/>
                    <a:pt x="1" y="1072"/>
                  </a:cubicBezTo>
                  <a:lnTo>
                    <a:pt x="1" y="2501"/>
                  </a:lnTo>
                  <a:cubicBezTo>
                    <a:pt x="1" y="2715"/>
                    <a:pt x="168" y="2858"/>
                    <a:pt x="358" y="2858"/>
                  </a:cubicBezTo>
                  <a:lnTo>
                    <a:pt x="715" y="2858"/>
                  </a:lnTo>
                  <a:lnTo>
                    <a:pt x="715" y="4049"/>
                  </a:lnTo>
                  <a:lnTo>
                    <a:pt x="1430" y="4049"/>
                  </a:lnTo>
                  <a:lnTo>
                    <a:pt x="1430" y="2858"/>
                  </a:lnTo>
                  <a:lnTo>
                    <a:pt x="1787" y="2858"/>
                  </a:lnTo>
                  <a:cubicBezTo>
                    <a:pt x="1977" y="2858"/>
                    <a:pt x="2144" y="2715"/>
                    <a:pt x="2144" y="2501"/>
                  </a:cubicBezTo>
                  <a:lnTo>
                    <a:pt x="2144" y="1072"/>
                  </a:lnTo>
                  <a:cubicBezTo>
                    <a:pt x="2144" y="500"/>
                    <a:pt x="1668" y="0"/>
                    <a:pt x="10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4" name="Google Shape;2644;p99"/>
          <p:cNvGrpSpPr/>
          <p:nvPr/>
        </p:nvGrpSpPr>
        <p:grpSpPr>
          <a:xfrm>
            <a:off x="4417056" y="2676985"/>
            <a:ext cx="315637" cy="350556"/>
            <a:chOff x="1068574" y="1878808"/>
            <a:chExt cx="315637" cy="350556"/>
          </a:xfrm>
        </p:grpSpPr>
        <p:sp>
          <p:nvSpPr>
            <p:cNvPr id="2645" name="Google Shape;2645;p99"/>
            <p:cNvSpPr/>
            <p:nvPr/>
          </p:nvSpPr>
          <p:spPr>
            <a:xfrm>
              <a:off x="1341710" y="1994141"/>
              <a:ext cx="42501" cy="77420"/>
            </a:xfrm>
            <a:custGeom>
              <a:rect b="b" l="l" r="r" t="t"/>
              <a:pathLst>
                <a:path extrusionOk="0" h="2430" w="1334">
                  <a:moveTo>
                    <a:pt x="24" y="0"/>
                  </a:moveTo>
                  <a:cubicBezTo>
                    <a:pt x="24" y="24"/>
                    <a:pt x="24" y="24"/>
                    <a:pt x="24" y="48"/>
                  </a:cubicBezTo>
                  <a:cubicBezTo>
                    <a:pt x="0" y="620"/>
                    <a:pt x="24" y="2239"/>
                    <a:pt x="24" y="2429"/>
                  </a:cubicBezTo>
                  <a:lnTo>
                    <a:pt x="119" y="2429"/>
                  </a:lnTo>
                  <a:cubicBezTo>
                    <a:pt x="786" y="2429"/>
                    <a:pt x="1334" y="1882"/>
                    <a:pt x="1334" y="1215"/>
                  </a:cubicBezTo>
                  <a:cubicBezTo>
                    <a:pt x="1334" y="548"/>
                    <a:pt x="786"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99"/>
            <p:cNvSpPr/>
            <p:nvPr/>
          </p:nvSpPr>
          <p:spPr>
            <a:xfrm>
              <a:off x="1068574" y="1994141"/>
              <a:ext cx="43266" cy="77420"/>
            </a:xfrm>
            <a:custGeom>
              <a:rect b="b" l="l" r="r" t="t"/>
              <a:pathLst>
                <a:path extrusionOk="0" h="2430" w="1358">
                  <a:moveTo>
                    <a:pt x="1215" y="0"/>
                  </a:moveTo>
                  <a:cubicBezTo>
                    <a:pt x="548" y="0"/>
                    <a:pt x="0" y="548"/>
                    <a:pt x="0" y="1215"/>
                  </a:cubicBezTo>
                  <a:cubicBezTo>
                    <a:pt x="0" y="1882"/>
                    <a:pt x="548" y="2429"/>
                    <a:pt x="1215" y="2429"/>
                  </a:cubicBezTo>
                  <a:lnTo>
                    <a:pt x="1358" y="2429"/>
                  </a:lnTo>
                  <a:cubicBezTo>
                    <a:pt x="1358" y="2239"/>
                    <a:pt x="1358" y="643"/>
                    <a:pt x="1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99"/>
            <p:cNvSpPr/>
            <p:nvPr/>
          </p:nvSpPr>
          <p:spPr>
            <a:xfrm>
              <a:off x="1298444" y="2054835"/>
              <a:ext cx="22047" cy="90323"/>
            </a:xfrm>
            <a:custGeom>
              <a:rect b="b" l="l" r="r" t="t"/>
              <a:pathLst>
                <a:path extrusionOk="0" h="2835" w="692">
                  <a:moveTo>
                    <a:pt x="691" y="0"/>
                  </a:moveTo>
                  <a:lnTo>
                    <a:pt x="1" y="953"/>
                  </a:lnTo>
                  <a:lnTo>
                    <a:pt x="1" y="2834"/>
                  </a:lnTo>
                  <a:cubicBezTo>
                    <a:pt x="334" y="2406"/>
                    <a:pt x="549" y="1906"/>
                    <a:pt x="620" y="1429"/>
                  </a:cubicBezTo>
                  <a:cubicBezTo>
                    <a:pt x="691" y="882"/>
                    <a:pt x="691" y="524"/>
                    <a:pt x="6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99"/>
            <p:cNvSpPr/>
            <p:nvPr/>
          </p:nvSpPr>
          <p:spPr>
            <a:xfrm>
              <a:off x="1177822" y="2092780"/>
              <a:ext cx="99435" cy="89558"/>
            </a:xfrm>
            <a:custGeom>
              <a:rect b="b" l="l" r="r" t="t"/>
              <a:pathLst>
                <a:path extrusionOk="0" h="2811" w="3121">
                  <a:moveTo>
                    <a:pt x="0" y="0"/>
                  </a:moveTo>
                  <a:lnTo>
                    <a:pt x="0" y="2310"/>
                  </a:lnTo>
                  <a:cubicBezTo>
                    <a:pt x="429" y="2620"/>
                    <a:pt x="953" y="2810"/>
                    <a:pt x="1548" y="2810"/>
                  </a:cubicBezTo>
                  <a:cubicBezTo>
                    <a:pt x="2144" y="2810"/>
                    <a:pt x="2668" y="2620"/>
                    <a:pt x="3120" y="2310"/>
                  </a:cubicBezTo>
                  <a:lnTo>
                    <a:pt x="31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99"/>
            <p:cNvSpPr/>
            <p:nvPr/>
          </p:nvSpPr>
          <p:spPr>
            <a:xfrm>
              <a:off x="1133823" y="2054835"/>
              <a:ext cx="22015" cy="90323"/>
            </a:xfrm>
            <a:custGeom>
              <a:rect b="b" l="l" r="r" t="t"/>
              <a:pathLst>
                <a:path extrusionOk="0" h="2835" w="691">
                  <a:moveTo>
                    <a:pt x="0" y="0"/>
                  </a:moveTo>
                  <a:cubicBezTo>
                    <a:pt x="0" y="572"/>
                    <a:pt x="0" y="1048"/>
                    <a:pt x="48" y="1429"/>
                  </a:cubicBezTo>
                  <a:cubicBezTo>
                    <a:pt x="143" y="1906"/>
                    <a:pt x="357" y="2406"/>
                    <a:pt x="691" y="2834"/>
                  </a:cubicBezTo>
                  <a:lnTo>
                    <a:pt x="691" y="953"/>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99"/>
            <p:cNvSpPr/>
            <p:nvPr/>
          </p:nvSpPr>
          <p:spPr>
            <a:xfrm>
              <a:off x="1133823" y="1979709"/>
              <a:ext cx="186668" cy="91852"/>
            </a:xfrm>
            <a:custGeom>
              <a:rect b="b" l="l" r="r" t="t"/>
              <a:pathLst>
                <a:path extrusionOk="0" h="2883" w="5859">
                  <a:moveTo>
                    <a:pt x="1715" y="1025"/>
                  </a:moveTo>
                  <a:cubicBezTo>
                    <a:pt x="1905" y="1025"/>
                    <a:pt x="2048" y="1168"/>
                    <a:pt x="2048" y="1358"/>
                  </a:cubicBezTo>
                  <a:lnTo>
                    <a:pt x="2048" y="1715"/>
                  </a:lnTo>
                  <a:cubicBezTo>
                    <a:pt x="2048" y="1906"/>
                    <a:pt x="1905" y="2073"/>
                    <a:pt x="1715" y="2073"/>
                  </a:cubicBezTo>
                  <a:cubicBezTo>
                    <a:pt x="1524" y="2073"/>
                    <a:pt x="1381" y="1906"/>
                    <a:pt x="1381" y="1715"/>
                  </a:cubicBezTo>
                  <a:lnTo>
                    <a:pt x="1381" y="1358"/>
                  </a:lnTo>
                  <a:cubicBezTo>
                    <a:pt x="1381" y="1168"/>
                    <a:pt x="1524" y="1025"/>
                    <a:pt x="1715" y="1025"/>
                  </a:cubicBezTo>
                  <a:close/>
                  <a:moveTo>
                    <a:pt x="4144" y="1025"/>
                  </a:moveTo>
                  <a:cubicBezTo>
                    <a:pt x="4334" y="1025"/>
                    <a:pt x="4477" y="1168"/>
                    <a:pt x="4477" y="1358"/>
                  </a:cubicBezTo>
                  <a:lnTo>
                    <a:pt x="4477" y="1715"/>
                  </a:lnTo>
                  <a:cubicBezTo>
                    <a:pt x="4477" y="1906"/>
                    <a:pt x="4334" y="2073"/>
                    <a:pt x="4144" y="2073"/>
                  </a:cubicBezTo>
                  <a:cubicBezTo>
                    <a:pt x="3953" y="2073"/>
                    <a:pt x="3787" y="1906"/>
                    <a:pt x="3787" y="1715"/>
                  </a:cubicBezTo>
                  <a:lnTo>
                    <a:pt x="3787" y="1358"/>
                  </a:lnTo>
                  <a:cubicBezTo>
                    <a:pt x="3787" y="1168"/>
                    <a:pt x="3953" y="1025"/>
                    <a:pt x="4144" y="1025"/>
                  </a:cubicBezTo>
                  <a:close/>
                  <a:moveTo>
                    <a:pt x="0" y="1"/>
                  </a:moveTo>
                  <a:cubicBezTo>
                    <a:pt x="0" y="310"/>
                    <a:pt x="0" y="787"/>
                    <a:pt x="0" y="1168"/>
                  </a:cubicBezTo>
                  <a:lnTo>
                    <a:pt x="1215" y="2882"/>
                  </a:lnTo>
                  <a:lnTo>
                    <a:pt x="4644" y="2882"/>
                  </a:lnTo>
                  <a:lnTo>
                    <a:pt x="5858" y="1192"/>
                  </a:lnTo>
                  <a:cubicBezTo>
                    <a:pt x="5858" y="977"/>
                    <a:pt x="5858" y="144"/>
                    <a:pt x="5858" y="1"/>
                  </a:cubicBezTo>
                  <a:cubicBezTo>
                    <a:pt x="4882" y="144"/>
                    <a:pt x="3906" y="239"/>
                    <a:pt x="2929" y="239"/>
                  </a:cubicBezTo>
                  <a:cubicBezTo>
                    <a:pt x="1953" y="239"/>
                    <a:pt x="977" y="144"/>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99"/>
            <p:cNvSpPr/>
            <p:nvPr/>
          </p:nvSpPr>
          <p:spPr>
            <a:xfrm>
              <a:off x="1237751" y="1878808"/>
              <a:ext cx="82740" cy="86532"/>
            </a:xfrm>
            <a:custGeom>
              <a:rect b="b" l="l" r="r" t="t"/>
              <a:pathLst>
                <a:path extrusionOk="0" h="2716" w="2597">
                  <a:moveTo>
                    <a:pt x="1" y="1"/>
                  </a:moveTo>
                  <a:lnTo>
                    <a:pt x="1" y="2715"/>
                  </a:lnTo>
                  <a:cubicBezTo>
                    <a:pt x="882" y="2692"/>
                    <a:pt x="1739" y="2620"/>
                    <a:pt x="2596" y="2477"/>
                  </a:cubicBezTo>
                  <a:lnTo>
                    <a:pt x="2596" y="834"/>
                  </a:lnTo>
                  <a:cubicBezTo>
                    <a:pt x="2596" y="524"/>
                    <a:pt x="2335" y="263"/>
                    <a:pt x="2025" y="263"/>
                  </a:cubicBezTo>
                  <a:lnTo>
                    <a:pt x="1977" y="263"/>
                  </a:lnTo>
                  <a:cubicBezTo>
                    <a:pt x="1954" y="263"/>
                    <a:pt x="739" y="72"/>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99"/>
            <p:cNvSpPr/>
            <p:nvPr/>
          </p:nvSpPr>
          <p:spPr>
            <a:xfrm>
              <a:off x="1133823" y="1878808"/>
              <a:ext cx="82709" cy="86532"/>
            </a:xfrm>
            <a:custGeom>
              <a:rect b="b" l="l" r="r" t="t"/>
              <a:pathLst>
                <a:path extrusionOk="0" h="2716" w="2596">
                  <a:moveTo>
                    <a:pt x="2596" y="1"/>
                  </a:moveTo>
                  <a:cubicBezTo>
                    <a:pt x="1858" y="72"/>
                    <a:pt x="643" y="263"/>
                    <a:pt x="643" y="263"/>
                  </a:cubicBezTo>
                  <a:lnTo>
                    <a:pt x="572" y="263"/>
                  </a:lnTo>
                  <a:cubicBezTo>
                    <a:pt x="262" y="263"/>
                    <a:pt x="0" y="524"/>
                    <a:pt x="0" y="834"/>
                  </a:cubicBezTo>
                  <a:lnTo>
                    <a:pt x="0" y="2477"/>
                  </a:lnTo>
                  <a:cubicBezTo>
                    <a:pt x="857" y="2620"/>
                    <a:pt x="1715" y="2692"/>
                    <a:pt x="2596" y="2715"/>
                  </a:cubicBezTo>
                  <a:lnTo>
                    <a:pt x="25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99"/>
            <p:cNvSpPr/>
            <p:nvPr/>
          </p:nvSpPr>
          <p:spPr>
            <a:xfrm>
              <a:off x="1154309" y="2176221"/>
              <a:ext cx="144167" cy="53142"/>
            </a:xfrm>
            <a:custGeom>
              <a:rect b="b" l="l" r="r" t="t"/>
              <a:pathLst>
                <a:path extrusionOk="0" h="1668" w="4525">
                  <a:moveTo>
                    <a:pt x="0" y="1"/>
                  </a:moveTo>
                  <a:lnTo>
                    <a:pt x="0" y="1668"/>
                  </a:lnTo>
                  <a:lnTo>
                    <a:pt x="4525" y="1668"/>
                  </a:lnTo>
                  <a:lnTo>
                    <a:pt x="4525" y="48"/>
                  </a:lnTo>
                  <a:cubicBezTo>
                    <a:pt x="3882" y="596"/>
                    <a:pt x="3120" y="882"/>
                    <a:pt x="2286" y="882"/>
                  </a:cubicBezTo>
                  <a:cubicBezTo>
                    <a:pt x="1429" y="882"/>
                    <a:pt x="667" y="57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99"/>
          <p:cNvGrpSpPr/>
          <p:nvPr/>
        </p:nvGrpSpPr>
        <p:grpSpPr>
          <a:xfrm>
            <a:off x="3077504" y="3009434"/>
            <a:ext cx="315297" cy="257922"/>
            <a:chOff x="999502" y="2413706"/>
            <a:chExt cx="454515" cy="371806"/>
          </a:xfrm>
        </p:grpSpPr>
        <p:sp>
          <p:nvSpPr>
            <p:cNvPr id="2655" name="Google Shape;2655;p99"/>
            <p:cNvSpPr/>
            <p:nvPr/>
          </p:nvSpPr>
          <p:spPr>
            <a:xfrm>
              <a:off x="999502" y="2491858"/>
              <a:ext cx="80478" cy="293654"/>
            </a:xfrm>
            <a:custGeom>
              <a:rect b="b" l="l" r="r" t="t"/>
              <a:pathLst>
                <a:path extrusionOk="0" h="9217" w="2526">
                  <a:moveTo>
                    <a:pt x="1239" y="1691"/>
                  </a:moveTo>
                  <a:cubicBezTo>
                    <a:pt x="1477" y="1691"/>
                    <a:pt x="1668" y="1858"/>
                    <a:pt x="1668" y="2096"/>
                  </a:cubicBezTo>
                  <a:lnTo>
                    <a:pt x="1668" y="2287"/>
                  </a:lnTo>
                  <a:cubicBezTo>
                    <a:pt x="1668" y="2525"/>
                    <a:pt x="1477" y="2715"/>
                    <a:pt x="1239" y="2715"/>
                  </a:cubicBezTo>
                  <a:cubicBezTo>
                    <a:pt x="1025" y="2715"/>
                    <a:pt x="834" y="2525"/>
                    <a:pt x="834" y="2287"/>
                  </a:cubicBezTo>
                  <a:lnTo>
                    <a:pt x="834" y="2096"/>
                  </a:lnTo>
                  <a:cubicBezTo>
                    <a:pt x="834" y="1858"/>
                    <a:pt x="1025" y="1691"/>
                    <a:pt x="1239" y="1691"/>
                  </a:cubicBezTo>
                  <a:close/>
                  <a:moveTo>
                    <a:pt x="1239" y="3811"/>
                  </a:moveTo>
                  <a:cubicBezTo>
                    <a:pt x="1477" y="3811"/>
                    <a:pt x="1668" y="4001"/>
                    <a:pt x="1668" y="4216"/>
                  </a:cubicBezTo>
                  <a:lnTo>
                    <a:pt x="1668" y="4430"/>
                  </a:lnTo>
                  <a:cubicBezTo>
                    <a:pt x="1668" y="4644"/>
                    <a:pt x="1477" y="4835"/>
                    <a:pt x="1239" y="4835"/>
                  </a:cubicBezTo>
                  <a:cubicBezTo>
                    <a:pt x="1025" y="4835"/>
                    <a:pt x="834" y="4644"/>
                    <a:pt x="834" y="4430"/>
                  </a:cubicBezTo>
                  <a:lnTo>
                    <a:pt x="834" y="4216"/>
                  </a:lnTo>
                  <a:cubicBezTo>
                    <a:pt x="834" y="4001"/>
                    <a:pt x="1025" y="3811"/>
                    <a:pt x="1239" y="3811"/>
                  </a:cubicBezTo>
                  <a:close/>
                  <a:moveTo>
                    <a:pt x="1239" y="5930"/>
                  </a:moveTo>
                  <a:cubicBezTo>
                    <a:pt x="1477" y="5930"/>
                    <a:pt x="1668" y="6121"/>
                    <a:pt x="1668" y="6359"/>
                  </a:cubicBezTo>
                  <a:lnTo>
                    <a:pt x="1668" y="6550"/>
                  </a:lnTo>
                  <a:cubicBezTo>
                    <a:pt x="1668" y="6788"/>
                    <a:pt x="1477" y="6978"/>
                    <a:pt x="1239" y="6978"/>
                  </a:cubicBezTo>
                  <a:cubicBezTo>
                    <a:pt x="1025" y="6978"/>
                    <a:pt x="834" y="6788"/>
                    <a:pt x="834" y="6550"/>
                  </a:cubicBezTo>
                  <a:lnTo>
                    <a:pt x="834" y="6359"/>
                  </a:lnTo>
                  <a:cubicBezTo>
                    <a:pt x="834" y="6121"/>
                    <a:pt x="1025" y="5930"/>
                    <a:pt x="1239" y="5930"/>
                  </a:cubicBezTo>
                  <a:close/>
                  <a:moveTo>
                    <a:pt x="1239" y="1"/>
                  </a:moveTo>
                  <a:cubicBezTo>
                    <a:pt x="1168" y="1"/>
                    <a:pt x="1073" y="24"/>
                    <a:pt x="1025" y="72"/>
                  </a:cubicBezTo>
                  <a:lnTo>
                    <a:pt x="168" y="644"/>
                  </a:lnTo>
                  <a:cubicBezTo>
                    <a:pt x="72" y="715"/>
                    <a:pt x="1" y="834"/>
                    <a:pt x="1" y="977"/>
                  </a:cubicBezTo>
                  <a:lnTo>
                    <a:pt x="1" y="8788"/>
                  </a:lnTo>
                  <a:cubicBezTo>
                    <a:pt x="1" y="9026"/>
                    <a:pt x="168" y="9217"/>
                    <a:pt x="406" y="9217"/>
                  </a:cubicBezTo>
                  <a:lnTo>
                    <a:pt x="2525" y="9217"/>
                  </a:lnTo>
                  <a:lnTo>
                    <a:pt x="25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99"/>
            <p:cNvSpPr/>
            <p:nvPr/>
          </p:nvSpPr>
          <p:spPr>
            <a:xfrm>
              <a:off x="1372805" y="2491858"/>
              <a:ext cx="81211" cy="293654"/>
            </a:xfrm>
            <a:custGeom>
              <a:rect b="b" l="l" r="r" t="t"/>
              <a:pathLst>
                <a:path extrusionOk="0" h="9217" w="2549">
                  <a:moveTo>
                    <a:pt x="1287" y="1691"/>
                  </a:moveTo>
                  <a:cubicBezTo>
                    <a:pt x="1525" y="1691"/>
                    <a:pt x="1715" y="1858"/>
                    <a:pt x="1715" y="2096"/>
                  </a:cubicBezTo>
                  <a:lnTo>
                    <a:pt x="1715" y="2287"/>
                  </a:lnTo>
                  <a:cubicBezTo>
                    <a:pt x="1715" y="2525"/>
                    <a:pt x="1525" y="2715"/>
                    <a:pt x="1287" y="2715"/>
                  </a:cubicBezTo>
                  <a:cubicBezTo>
                    <a:pt x="1049" y="2715"/>
                    <a:pt x="882" y="2525"/>
                    <a:pt x="882" y="2287"/>
                  </a:cubicBezTo>
                  <a:lnTo>
                    <a:pt x="882" y="2096"/>
                  </a:lnTo>
                  <a:cubicBezTo>
                    <a:pt x="882" y="1858"/>
                    <a:pt x="1049" y="1691"/>
                    <a:pt x="1287" y="1691"/>
                  </a:cubicBezTo>
                  <a:close/>
                  <a:moveTo>
                    <a:pt x="1287" y="3811"/>
                  </a:moveTo>
                  <a:cubicBezTo>
                    <a:pt x="1525" y="3811"/>
                    <a:pt x="1715" y="4001"/>
                    <a:pt x="1715" y="4216"/>
                  </a:cubicBezTo>
                  <a:lnTo>
                    <a:pt x="1715" y="4430"/>
                  </a:lnTo>
                  <a:cubicBezTo>
                    <a:pt x="1715" y="4644"/>
                    <a:pt x="1525" y="4835"/>
                    <a:pt x="1287" y="4835"/>
                  </a:cubicBezTo>
                  <a:cubicBezTo>
                    <a:pt x="1049" y="4835"/>
                    <a:pt x="882" y="4644"/>
                    <a:pt x="882" y="4430"/>
                  </a:cubicBezTo>
                  <a:lnTo>
                    <a:pt x="882" y="4216"/>
                  </a:lnTo>
                  <a:cubicBezTo>
                    <a:pt x="882" y="4001"/>
                    <a:pt x="1049" y="3811"/>
                    <a:pt x="1287" y="3811"/>
                  </a:cubicBezTo>
                  <a:close/>
                  <a:moveTo>
                    <a:pt x="1287" y="5930"/>
                  </a:moveTo>
                  <a:cubicBezTo>
                    <a:pt x="1525" y="5930"/>
                    <a:pt x="1715" y="6121"/>
                    <a:pt x="1715" y="6359"/>
                  </a:cubicBezTo>
                  <a:lnTo>
                    <a:pt x="1715" y="6550"/>
                  </a:lnTo>
                  <a:cubicBezTo>
                    <a:pt x="1715" y="6788"/>
                    <a:pt x="1525" y="6978"/>
                    <a:pt x="1287" y="6978"/>
                  </a:cubicBezTo>
                  <a:cubicBezTo>
                    <a:pt x="1049" y="6978"/>
                    <a:pt x="882" y="6788"/>
                    <a:pt x="882" y="6550"/>
                  </a:cubicBezTo>
                  <a:lnTo>
                    <a:pt x="882" y="6359"/>
                  </a:lnTo>
                  <a:cubicBezTo>
                    <a:pt x="882" y="6121"/>
                    <a:pt x="1049" y="5930"/>
                    <a:pt x="1287" y="5930"/>
                  </a:cubicBezTo>
                  <a:close/>
                  <a:moveTo>
                    <a:pt x="1" y="1"/>
                  </a:moveTo>
                  <a:lnTo>
                    <a:pt x="1" y="9217"/>
                  </a:lnTo>
                  <a:lnTo>
                    <a:pt x="2120" y="9217"/>
                  </a:lnTo>
                  <a:cubicBezTo>
                    <a:pt x="2358" y="9217"/>
                    <a:pt x="2549" y="9026"/>
                    <a:pt x="2549" y="8788"/>
                  </a:cubicBezTo>
                  <a:lnTo>
                    <a:pt x="2549" y="977"/>
                  </a:lnTo>
                  <a:cubicBezTo>
                    <a:pt x="2549" y="834"/>
                    <a:pt x="2477" y="715"/>
                    <a:pt x="2358" y="644"/>
                  </a:cubicBezTo>
                  <a:lnTo>
                    <a:pt x="1525" y="72"/>
                  </a:lnTo>
                  <a:cubicBezTo>
                    <a:pt x="1453" y="24"/>
                    <a:pt x="1382" y="1"/>
                    <a:pt x="1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99"/>
            <p:cNvSpPr/>
            <p:nvPr/>
          </p:nvSpPr>
          <p:spPr>
            <a:xfrm>
              <a:off x="1202864" y="2717969"/>
              <a:ext cx="47822" cy="67543"/>
            </a:xfrm>
            <a:custGeom>
              <a:rect b="b" l="l" r="r" t="t"/>
              <a:pathLst>
                <a:path extrusionOk="0" h="2120" w="1501">
                  <a:moveTo>
                    <a:pt x="0" y="0"/>
                  </a:moveTo>
                  <a:lnTo>
                    <a:pt x="0" y="2120"/>
                  </a:lnTo>
                  <a:lnTo>
                    <a:pt x="1501" y="2120"/>
                  </a:lnTo>
                  <a:lnTo>
                    <a:pt x="15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99"/>
            <p:cNvSpPr/>
            <p:nvPr/>
          </p:nvSpPr>
          <p:spPr>
            <a:xfrm>
              <a:off x="1106488" y="2413706"/>
              <a:ext cx="239810" cy="371806"/>
            </a:xfrm>
            <a:custGeom>
              <a:rect b="b" l="l" r="r" t="t"/>
              <a:pathLst>
                <a:path extrusionOk="0" h="11670" w="7527">
                  <a:moveTo>
                    <a:pt x="3763" y="1691"/>
                  </a:moveTo>
                  <a:cubicBezTo>
                    <a:pt x="4002" y="1691"/>
                    <a:pt x="4192" y="1858"/>
                    <a:pt x="4192" y="2096"/>
                  </a:cubicBezTo>
                  <a:lnTo>
                    <a:pt x="4192" y="2692"/>
                  </a:lnTo>
                  <a:lnTo>
                    <a:pt x="4788" y="2692"/>
                  </a:lnTo>
                  <a:cubicBezTo>
                    <a:pt x="5002" y="2692"/>
                    <a:pt x="5192" y="2882"/>
                    <a:pt x="5192" y="3120"/>
                  </a:cubicBezTo>
                  <a:cubicBezTo>
                    <a:pt x="5192" y="3335"/>
                    <a:pt x="5002" y="3525"/>
                    <a:pt x="4788" y="3525"/>
                  </a:cubicBezTo>
                  <a:lnTo>
                    <a:pt x="4192" y="3525"/>
                  </a:lnTo>
                  <a:lnTo>
                    <a:pt x="4192" y="4121"/>
                  </a:lnTo>
                  <a:cubicBezTo>
                    <a:pt x="4192" y="4359"/>
                    <a:pt x="4002" y="4525"/>
                    <a:pt x="3763" y="4525"/>
                  </a:cubicBezTo>
                  <a:cubicBezTo>
                    <a:pt x="3525" y="4525"/>
                    <a:pt x="3359" y="4359"/>
                    <a:pt x="3359" y="4121"/>
                  </a:cubicBezTo>
                  <a:lnTo>
                    <a:pt x="3359" y="3525"/>
                  </a:lnTo>
                  <a:lnTo>
                    <a:pt x="2763" y="3525"/>
                  </a:lnTo>
                  <a:cubicBezTo>
                    <a:pt x="2525" y="3525"/>
                    <a:pt x="2335" y="3335"/>
                    <a:pt x="2335" y="3120"/>
                  </a:cubicBezTo>
                  <a:cubicBezTo>
                    <a:pt x="2335" y="2882"/>
                    <a:pt x="2525" y="2692"/>
                    <a:pt x="2763" y="2692"/>
                  </a:cubicBezTo>
                  <a:lnTo>
                    <a:pt x="3359" y="2692"/>
                  </a:lnTo>
                  <a:lnTo>
                    <a:pt x="3359" y="2096"/>
                  </a:lnTo>
                  <a:cubicBezTo>
                    <a:pt x="3359" y="1858"/>
                    <a:pt x="3525" y="1691"/>
                    <a:pt x="3763" y="1691"/>
                  </a:cubicBezTo>
                  <a:close/>
                  <a:moveTo>
                    <a:pt x="5407" y="5383"/>
                  </a:moveTo>
                  <a:cubicBezTo>
                    <a:pt x="5645" y="5383"/>
                    <a:pt x="5835" y="5549"/>
                    <a:pt x="5835" y="5788"/>
                  </a:cubicBezTo>
                  <a:cubicBezTo>
                    <a:pt x="5835" y="6026"/>
                    <a:pt x="5645" y="6216"/>
                    <a:pt x="5407" y="6216"/>
                  </a:cubicBezTo>
                  <a:lnTo>
                    <a:pt x="2120" y="6216"/>
                  </a:lnTo>
                  <a:cubicBezTo>
                    <a:pt x="1906" y="6216"/>
                    <a:pt x="1715" y="6026"/>
                    <a:pt x="1715" y="5788"/>
                  </a:cubicBezTo>
                  <a:cubicBezTo>
                    <a:pt x="1715" y="5549"/>
                    <a:pt x="1906" y="5383"/>
                    <a:pt x="2120" y="5383"/>
                  </a:cubicBezTo>
                  <a:close/>
                  <a:moveTo>
                    <a:pt x="5407" y="7050"/>
                  </a:moveTo>
                  <a:cubicBezTo>
                    <a:pt x="5645" y="7050"/>
                    <a:pt x="5835" y="7240"/>
                    <a:pt x="5835" y="7455"/>
                  </a:cubicBezTo>
                  <a:cubicBezTo>
                    <a:pt x="5835" y="7693"/>
                    <a:pt x="5645" y="7883"/>
                    <a:pt x="5407" y="7883"/>
                  </a:cubicBezTo>
                  <a:lnTo>
                    <a:pt x="2120" y="7883"/>
                  </a:lnTo>
                  <a:cubicBezTo>
                    <a:pt x="1906" y="7883"/>
                    <a:pt x="1715" y="7693"/>
                    <a:pt x="1715" y="7455"/>
                  </a:cubicBezTo>
                  <a:cubicBezTo>
                    <a:pt x="1715" y="7240"/>
                    <a:pt x="1906" y="7050"/>
                    <a:pt x="2120" y="7050"/>
                  </a:cubicBezTo>
                  <a:close/>
                  <a:moveTo>
                    <a:pt x="1811" y="1"/>
                  </a:moveTo>
                  <a:cubicBezTo>
                    <a:pt x="1715" y="1"/>
                    <a:pt x="1620" y="48"/>
                    <a:pt x="1549" y="96"/>
                  </a:cubicBezTo>
                  <a:lnTo>
                    <a:pt x="168" y="1215"/>
                  </a:lnTo>
                  <a:cubicBezTo>
                    <a:pt x="72" y="1287"/>
                    <a:pt x="1" y="1406"/>
                    <a:pt x="1" y="1549"/>
                  </a:cubicBezTo>
                  <a:lnTo>
                    <a:pt x="1" y="11241"/>
                  </a:lnTo>
                  <a:cubicBezTo>
                    <a:pt x="1" y="11479"/>
                    <a:pt x="191" y="11670"/>
                    <a:pt x="429" y="11670"/>
                  </a:cubicBezTo>
                  <a:lnTo>
                    <a:pt x="2192" y="11670"/>
                  </a:lnTo>
                  <a:lnTo>
                    <a:pt x="2192" y="9145"/>
                  </a:lnTo>
                  <a:cubicBezTo>
                    <a:pt x="2192" y="8907"/>
                    <a:pt x="2358" y="8717"/>
                    <a:pt x="2597" y="8717"/>
                  </a:cubicBezTo>
                  <a:lnTo>
                    <a:pt x="4930" y="8717"/>
                  </a:lnTo>
                  <a:cubicBezTo>
                    <a:pt x="5169" y="8717"/>
                    <a:pt x="5359" y="8907"/>
                    <a:pt x="5359" y="9145"/>
                  </a:cubicBezTo>
                  <a:lnTo>
                    <a:pt x="5359" y="11670"/>
                  </a:lnTo>
                  <a:lnTo>
                    <a:pt x="7121" y="11670"/>
                  </a:lnTo>
                  <a:cubicBezTo>
                    <a:pt x="7336" y="11670"/>
                    <a:pt x="7526" y="11479"/>
                    <a:pt x="7526" y="11241"/>
                  </a:cubicBezTo>
                  <a:lnTo>
                    <a:pt x="7526" y="1549"/>
                  </a:lnTo>
                  <a:cubicBezTo>
                    <a:pt x="7526" y="1406"/>
                    <a:pt x="7479" y="1287"/>
                    <a:pt x="7383" y="1215"/>
                  </a:cubicBezTo>
                  <a:lnTo>
                    <a:pt x="5978" y="96"/>
                  </a:lnTo>
                  <a:cubicBezTo>
                    <a:pt x="5907" y="48"/>
                    <a:pt x="5812" y="1"/>
                    <a:pt x="57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9" name="Google Shape;2659;p99"/>
          <p:cNvSpPr txBox="1"/>
          <p:nvPr/>
        </p:nvSpPr>
        <p:spPr>
          <a:xfrm>
            <a:off x="2156400" y="1261325"/>
            <a:ext cx="2004600" cy="3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2660" name="Google Shape;2660;p99"/>
          <p:cNvSpPr txBox="1"/>
          <p:nvPr/>
        </p:nvSpPr>
        <p:spPr>
          <a:xfrm>
            <a:off x="4984850" y="1261325"/>
            <a:ext cx="2004600" cy="3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cxnSp>
        <p:nvCxnSpPr>
          <p:cNvPr id="2661" name="Google Shape;2661;p99"/>
          <p:cNvCxnSpPr>
            <a:stCxn id="2618" idx="6"/>
            <a:endCxn id="2629" idx="2"/>
          </p:cNvCxnSpPr>
          <p:nvPr/>
        </p:nvCxnSpPr>
        <p:spPr>
          <a:xfrm>
            <a:off x="2223263" y="2852218"/>
            <a:ext cx="692700" cy="286200"/>
          </a:xfrm>
          <a:prstGeom prst="straightConnector1">
            <a:avLst/>
          </a:prstGeom>
          <a:noFill/>
          <a:ln cap="flat" cmpd="sng" w="19050">
            <a:solidFill>
              <a:schemeClr val="dk1"/>
            </a:solidFill>
            <a:prstDash val="solid"/>
            <a:round/>
            <a:headEnd len="med" w="med" type="none"/>
            <a:tailEnd len="med" w="med" type="none"/>
          </a:ln>
        </p:spPr>
      </p:cxnSp>
      <p:cxnSp>
        <p:nvCxnSpPr>
          <p:cNvPr id="2662" name="Google Shape;2662;p99"/>
          <p:cNvCxnSpPr>
            <a:stCxn id="2629" idx="6"/>
            <a:endCxn id="2631" idx="2"/>
          </p:cNvCxnSpPr>
          <p:nvPr/>
        </p:nvCxnSpPr>
        <p:spPr>
          <a:xfrm flipH="1" rot="10800000">
            <a:off x="3554188" y="2852193"/>
            <a:ext cx="698700" cy="286200"/>
          </a:xfrm>
          <a:prstGeom prst="straightConnector1">
            <a:avLst/>
          </a:prstGeom>
          <a:noFill/>
          <a:ln cap="flat" cmpd="sng" w="19050">
            <a:solidFill>
              <a:schemeClr val="dk1"/>
            </a:solidFill>
            <a:prstDash val="solid"/>
            <a:round/>
            <a:headEnd len="med" w="med" type="none"/>
            <a:tailEnd len="med" w="med" type="none"/>
          </a:ln>
        </p:spPr>
      </p:cxnSp>
      <p:cxnSp>
        <p:nvCxnSpPr>
          <p:cNvPr id="2663" name="Google Shape;2663;p99"/>
          <p:cNvCxnSpPr>
            <a:stCxn id="2631" idx="6"/>
            <a:endCxn id="2630" idx="2"/>
          </p:cNvCxnSpPr>
          <p:nvPr/>
        </p:nvCxnSpPr>
        <p:spPr>
          <a:xfrm>
            <a:off x="4891013" y="2852218"/>
            <a:ext cx="698700" cy="286200"/>
          </a:xfrm>
          <a:prstGeom prst="straightConnector1">
            <a:avLst/>
          </a:prstGeom>
          <a:noFill/>
          <a:ln cap="flat" cmpd="sng" w="19050">
            <a:solidFill>
              <a:schemeClr val="dk1"/>
            </a:solidFill>
            <a:prstDash val="solid"/>
            <a:round/>
            <a:headEnd len="med" w="med" type="none"/>
            <a:tailEnd len="med" w="med" type="none"/>
          </a:ln>
        </p:spPr>
      </p:cxnSp>
      <p:cxnSp>
        <p:nvCxnSpPr>
          <p:cNvPr id="2664" name="Google Shape;2664;p99"/>
          <p:cNvCxnSpPr>
            <a:stCxn id="2630" idx="6"/>
            <a:endCxn id="2632" idx="2"/>
          </p:cNvCxnSpPr>
          <p:nvPr/>
        </p:nvCxnSpPr>
        <p:spPr>
          <a:xfrm flipH="1" rot="10800000">
            <a:off x="6227838" y="2852193"/>
            <a:ext cx="698700" cy="286200"/>
          </a:xfrm>
          <a:prstGeom prst="straightConnector1">
            <a:avLst/>
          </a:prstGeom>
          <a:noFill/>
          <a:ln cap="flat" cmpd="sng" w="19050">
            <a:solidFill>
              <a:schemeClr val="dk1"/>
            </a:solidFill>
            <a:prstDash val="solid"/>
            <a:round/>
            <a:headEnd len="med" w="med" type="none"/>
            <a:tailEnd len="med" w="med" type="none"/>
          </a:ln>
        </p:spPr>
      </p:cxnSp>
      <p:sp>
        <p:nvSpPr>
          <p:cNvPr id="2665" name="Google Shape;2665;p99"/>
          <p:cNvSpPr txBox="1"/>
          <p:nvPr/>
        </p:nvSpPr>
        <p:spPr>
          <a:xfrm>
            <a:off x="896100" y="3768550"/>
            <a:ext cx="2004600" cy="3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2666" name="Google Shape;2666;p99"/>
          <p:cNvSpPr txBox="1"/>
          <p:nvPr/>
        </p:nvSpPr>
        <p:spPr>
          <a:xfrm>
            <a:off x="3572613" y="3768550"/>
            <a:ext cx="2004600" cy="3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2667" name="Google Shape;2667;p99"/>
          <p:cNvSpPr txBox="1"/>
          <p:nvPr/>
        </p:nvSpPr>
        <p:spPr>
          <a:xfrm>
            <a:off x="6243313" y="3768550"/>
            <a:ext cx="2004600" cy="3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3"/>
                                        </p:tgtEl>
                                        <p:attrNameLst>
                                          <p:attrName>style.visibility</p:attrName>
                                        </p:attrNameLst>
                                      </p:cBhvr>
                                      <p:to>
                                        <p:strVal val="visible"/>
                                      </p:to>
                                    </p:set>
                                    <p:animEffect filter="fade" transition="in">
                                      <p:cBhvr>
                                        <p:cTn dur="1000"/>
                                        <p:tgtEl>
                                          <p:spTgt spid="2613"/>
                                        </p:tgtEl>
                                      </p:cBhvr>
                                    </p:animEffect>
                                  </p:childTnLst>
                                </p:cTn>
                              </p:par>
                              <p:par>
                                <p:cTn fill="hold" nodeType="withEffect" presetClass="entr" presetID="10" presetSubtype="0">
                                  <p:stCondLst>
                                    <p:cond delay="0"/>
                                  </p:stCondLst>
                                  <p:childTnLst>
                                    <p:set>
                                      <p:cBhvr>
                                        <p:cTn dur="1" fill="hold">
                                          <p:stCondLst>
                                            <p:cond delay="0"/>
                                          </p:stCondLst>
                                        </p:cTn>
                                        <p:tgtEl>
                                          <p:spTgt spid="2614"/>
                                        </p:tgtEl>
                                        <p:attrNameLst>
                                          <p:attrName>style.visibility</p:attrName>
                                        </p:attrNameLst>
                                      </p:cBhvr>
                                      <p:to>
                                        <p:strVal val="visible"/>
                                      </p:to>
                                    </p:set>
                                    <p:animEffect filter="fade" transition="in">
                                      <p:cBhvr>
                                        <p:cTn dur="1000"/>
                                        <p:tgtEl>
                                          <p:spTgt spid="2614"/>
                                        </p:tgtEl>
                                      </p:cBhvr>
                                    </p:animEffect>
                                  </p:childTnLst>
                                </p:cTn>
                              </p:par>
                              <p:par>
                                <p:cTn fill="hold" nodeType="withEffect" presetClass="entr" presetID="10" presetSubtype="0">
                                  <p:stCondLst>
                                    <p:cond delay="0"/>
                                  </p:stCondLst>
                                  <p:childTnLst>
                                    <p:set>
                                      <p:cBhvr>
                                        <p:cTn dur="1" fill="hold">
                                          <p:stCondLst>
                                            <p:cond delay="0"/>
                                          </p:stCondLst>
                                        </p:cTn>
                                        <p:tgtEl>
                                          <p:spTgt spid="2616"/>
                                        </p:tgtEl>
                                        <p:attrNameLst>
                                          <p:attrName>style.visibility</p:attrName>
                                        </p:attrNameLst>
                                      </p:cBhvr>
                                      <p:to>
                                        <p:strVal val="visible"/>
                                      </p:to>
                                    </p:set>
                                    <p:animEffect filter="fade" transition="in">
                                      <p:cBhvr>
                                        <p:cTn dur="1000"/>
                                        <p:tgtEl>
                                          <p:spTgt spid="2616"/>
                                        </p:tgtEl>
                                      </p:cBhvr>
                                    </p:animEffect>
                                  </p:childTnLst>
                                </p:cTn>
                              </p:par>
                              <p:par>
                                <p:cTn fill="hold" nodeType="withEffect" presetClass="entr" presetID="10" presetSubtype="0">
                                  <p:stCondLst>
                                    <p:cond delay="0"/>
                                  </p:stCondLst>
                                  <p:childTnLst>
                                    <p:set>
                                      <p:cBhvr>
                                        <p:cTn dur="1" fill="hold">
                                          <p:stCondLst>
                                            <p:cond delay="0"/>
                                          </p:stCondLst>
                                        </p:cTn>
                                        <p:tgtEl>
                                          <p:spTgt spid="2617"/>
                                        </p:tgtEl>
                                        <p:attrNameLst>
                                          <p:attrName>style.visibility</p:attrName>
                                        </p:attrNameLst>
                                      </p:cBhvr>
                                      <p:to>
                                        <p:strVal val="visible"/>
                                      </p:to>
                                    </p:set>
                                    <p:animEffect filter="fade" transition="in">
                                      <p:cBhvr>
                                        <p:cTn dur="1000"/>
                                        <p:tgtEl>
                                          <p:spTgt spid="2617"/>
                                        </p:tgtEl>
                                      </p:cBhvr>
                                    </p:animEffect>
                                  </p:childTnLst>
                                </p:cTn>
                              </p:par>
                              <p:par>
                                <p:cTn fill="hold" nodeType="withEffect" presetClass="entr" presetID="10" presetSubtype="0">
                                  <p:stCondLst>
                                    <p:cond delay="0"/>
                                  </p:stCondLst>
                                  <p:childTnLst>
                                    <p:set>
                                      <p:cBhvr>
                                        <p:cTn dur="1" fill="hold">
                                          <p:stCondLst>
                                            <p:cond delay="0"/>
                                          </p:stCondLst>
                                        </p:cTn>
                                        <p:tgtEl>
                                          <p:spTgt spid="2615"/>
                                        </p:tgtEl>
                                        <p:attrNameLst>
                                          <p:attrName>style.visibility</p:attrName>
                                        </p:attrNameLst>
                                      </p:cBhvr>
                                      <p:to>
                                        <p:strVal val="visible"/>
                                      </p:to>
                                    </p:set>
                                    <p:animEffect filter="fade" transition="in">
                                      <p:cBhvr>
                                        <p:cTn dur="1000"/>
                                        <p:tgtEl>
                                          <p:spTgt spid="26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71" name="Shape 2671"/>
        <p:cNvGrpSpPr/>
        <p:nvPr/>
      </p:nvGrpSpPr>
      <p:grpSpPr>
        <a:xfrm>
          <a:off x="0" y="0"/>
          <a:ext cx="0" cy="0"/>
          <a:chOff x="0" y="0"/>
          <a:chExt cx="0" cy="0"/>
        </a:xfrm>
      </p:grpSpPr>
      <p:grpSp>
        <p:nvGrpSpPr>
          <p:cNvPr id="2672" name="Google Shape;2672;p100"/>
          <p:cNvGrpSpPr/>
          <p:nvPr/>
        </p:nvGrpSpPr>
        <p:grpSpPr>
          <a:xfrm>
            <a:off x="3369525" y="1424450"/>
            <a:ext cx="2362200" cy="3180000"/>
            <a:chOff x="791125" y="1362000"/>
            <a:chExt cx="2362200" cy="3180000"/>
          </a:xfrm>
        </p:grpSpPr>
        <p:sp>
          <p:nvSpPr>
            <p:cNvPr id="2673" name="Google Shape;2673;p100"/>
            <p:cNvSpPr/>
            <p:nvPr/>
          </p:nvSpPr>
          <p:spPr>
            <a:xfrm flipH="1">
              <a:off x="791125" y="1362000"/>
              <a:ext cx="2362200" cy="3180000"/>
            </a:xfrm>
            <a:prstGeom prst="roundRect">
              <a:avLst>
                <a:gd fmla="val 460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00"/>
            <p:cNvSpPr/>
            <p:nvPr/>
          </p:nvSpPr>
          <p:spPr>
            <a:xfrm flipH="1">
              <a:off x="851725" y="1569200"/>
              <a:ext cx="2241000" cy="2909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00"/>
            <p:cNvSpPr/>
            <p:nvPr/>
          </p:nvSpPr>
          <p:spPr>
            <a:xfrm flipH="1">
              <a:off x="851731" y="1420634"/>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00"/>
            <p:cNvSpPr/>
            <p:nvPr/>
          </p:nvSpPr>
          <p:spPr>
            <a:xfrm flipH="1">
              <a:off x="998951" y="1420634"/>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00"/>
            <p:cNvSpPr/>
            <p:nvPr/>
          </p:nvSpPr>
          <p:spPr>
            <a:xfrm flipH="1">
              <a:off x="1149551" y="1419337"/>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8" name="Google Shape;2678;p100"/>
          <p:cNvGrpSpPr/>
          <p:nvPr/>
        </p:nvGrpSpPr>
        <p:grpSpPr>
          <a:xfrm>
            <a:off x="6061753" y="1424450"/>
            <a:ext cx="2362200" cy="3180000"/>
            <a:chOff x="791125" y="1362000"/>
            <a:chExt cx="2362200" cy="3180000"/>
          </a:xfrm>
        </p:grpSpPr>
        <p:sp>
          <p:nvSpPr>
            <p:cNvPr id="2679" name="Google Shape;2679;p100"/>
            <p:cNvSpPr/>
            <p:nvPr/>
          </p:nvSpPr>
          <p:spPr>
            <a:xfrm flipH="1">
              <a:off x="791125" y="1362000"/>
              <a:ext cx="2362200" cy="31800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00"/>
            <p:cNvSpPr/>
            <p:nvPr/>
          </p:nvSpPr>
          <p:spPr>
            <a:xfrm flipH="1">
              <a:off x="851725" y="1569200"/>
              <a:ext cx="2241000" cy="2909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00"/>
            <p:cNvSpPr/>
            <p:nvPr/>
          </p:nvSpPr>
          <p:spPr>
            <a:xfrm flipH="1">
              <a:off x="851731" y="1420634"/>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00"/>
            <p:cNvSpPr/>
            <p:nvPr/>
          </p:nvSpPr>
          <p:spPr>
            <a:xfrm flipH="1">
              <a:off x="998951" y="1420634"/>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00"/>
            <p:cNvSpPr/>
            <p:nvPr/>
          </p:nvSpPr>
          <p:spPr>
            <a:xfrm flipH="1">
              <a:off x="1149551" y="1419337"/>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4" name="Google Shape;2684;p100"/>
          <p:cNvGrpSpPr/>
          <p:nvPr/>
        </p:nvGrpSpPr>
        <p:grpSpPr>
          <a:xfrm>
            <a:off x="679688" y="1424450"/>
            <a:ext cx="2362200" cy="3180000"/>
            <a:chOff x="791125" y="1362000"/>
            <a:chExt cx="2362200" cy="3180000"/>
          </a:xfrm>
        </p:grpSpPr>
        <p:sp>
          <p:nvSpPr>
            <p:cNvPr id="2685" name="Google Shape;2685;p100"/>
            <p:cNvSpPr/>
            <p:nvPr/>
          </p:nvSpPr>
          <p:spPr>
            <a:xfrm flipH="1">
              <a:off x="791125" y="1362000"/>
              <a:ext cx="2362200" cy="31800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00"/>
            <p:cNvSpPr/>
            <p:nvPr/>
          </p:nvSpPr>
          <p:spPr>
            <a:xfrm flipH="1">
              <a:off x="851725" y="1569200"/>
              <a:ext cx="2241000" cy="2909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00"/>
            <p:cNvSpPr/>
            <p:nvPr/>
          </p:nvSpPr>
          <p:spPr>
            <a:xfrm flipH="1">
              <a:off x="851731" y="1420634"/>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00"/>
            <p:cNvSpPr/>
            <p:nvPr/>
          </p:nvSpPr>
          <p:spPr>
            <a:xfrm flipH="1">
              <a:off x="998951" y="1420634"/>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00"/>
            <p:cNvSpPr/>
            <p:nvPr/>
          </p:nvSpPr>
          <p:spPr>
            <a:xfrm flipH="1">
              <a:off x="1149551" y="1419337"/>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0" name="Google Shape;2690;p100"/>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p>
        </p:txBody>
      </p:sp>
      <p:sp>
        <p:nvSpPr>
          <p:cNvPr id="2691" name="Google Shape;2691;p100"/>
          <p:cNvSpPr txBox="1"/>
          <p:nvPr>
            <p:ph idx="2" type="title"/>
          </p:nvPr>
        </p:nvSpPr>
        <p:spPr>
          <a:xfrm>
            <a:off x="778688" y="1932875"/>
            <a:ext cx="21642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692" name="Google Shape;2692;p100"/>
          <p:cNvSpPr txBox="1"/>
          <p:nvPr>
            <p:ph idx="1" type="subTitle"/>
          </p:nvPr>
        </p:nvSpPr>
        <p:spPr>
          <a:xfrm>
            <a:off x="778688" y="3449225"/>
            <a:ext cx="21642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 and the smallest one</a:t>
            </a:r>
            <a:endParaRPr/>
          </a:p>
        </p:txBody>
      </p:sp>
      <p:sp>
        <p:nvSpPr>
          <p:cNvPr id="2693" name="Google Shape;2693;p100"/>
          <p:cNvSpPr txBox="1"/>
          <p:nvPr>
            <p:ph idx="3" type="title"/>
          </p:nvPr>
        </p:nvSpPr>
        <p:spPr>
          <a:xfrm>
            <a:off x="3468525" y="1932875"/>
            <a:ext cx="21642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694" name="Google Shape;2694;p100"/>
          <p:cNvSpPr txBox="1"/>
          <p:nvPr>
            <p:ph idx="4" type="subTitle"/>
          </p:nvPr>
        </p:nvSpPr>
        <p:spPr>
          <a:xfrm>
            <a:off x="3468525" y="3449225"/>
            <a:ext cx="21642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and is the second planet</a:t>
            </a:r>
            <a:endParaRPr/>
          </a:p>
        </p:txBody>
      </p:sp>
      <p:sp>
        <p:nvSpPr>
          <p:cNvPr id="2695" name="Google Shape;2695;p100"/>
          <p:cNvSpPr txBox="1"/>
          <p:nvPr>
            <p:ph idx="5" type="title"/>
          </p:nvPr>
        </p:nvSpPr>
        <p:spPr>
          <a:xfrm>
            <a:off x="6160753" y="1932875"/>
            <a:ext cx="21642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696" name="Google Shape;2696;p100"/>
          <p:cNvSpPr txBox="1"/>
          <p:nvPr>
            <p:ph idx="6" type="subTitle"/>
          </p:nvPr>
        </p:nvSpPr>
        <p:spPr>
          <a:xfrm>
            <a:off x="6160753" y="3449225"/>
            <a:ext cx="21642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actually a cold place. It's full of iron oxide</a:t>
            </a:r>
            <a:endParaRPr/>
          </a:p>
        </p:txBody>
      </p:sp>
      <p:sp>
        <p:nvSpPr>
          <p:cNvPr id="2697" name="Google Shape;2697;p100"/>
          <p:cNvSpPr/>
          <p:nvPr/>
        </p:nvSpPr>
        <p:spPr>
          <a:xfrm>
            <a:off x="1557338" y="2605988"/>
            <a:ext cx="6069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00"/>
          <p:cNvSpPr/>
          <p:nvPr/>
        </p:nvSpPr>
        <p:spPr>
          <a:xfrm>
            <a:off x="4247175" y="2605988"/>
            <a:ext cx="6069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00"/>
          <p:cNvSpPr/>
          <p:nvPr/>
        </p:nvSpPr>
        <p:spPr>
          <a:xfrm>
            <a:off x="6939403" y="2605988"/>
            <a:ext cx="6069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0" name="Google Shape;2700;p100"/>
          <p:cNvGrpSpPr/>
          <p:nvPr/>
        </p:nvGrpSpPr>
        <p:grpSpPr>
          <a:xfrm>
            <a:off x="1684061" y="2740074"/>
            <a:ext cx="353453" cy="369974"/>
            <a:chOff x="-41893475" y="3584850"/>
            <a:chExt cx="318225" cy="316650"/>
          </a:xfrm>
        </p:grpSpPr>
        <p:sp>
          <p:nvSpPr>
            <p:cNvPr id="2701" name="Google Shape;2701;p100"/>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00"/>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00"/>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00"/>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5" name="Google Shape;2705;p100"/>
          <p:cNvGrpSpPr/>
          <p:nvPr/>
        </p:nvGrpSpPr>
        <p:grpSpPr>
          <a:xfrm>
            <a:off x="4374773" y="2740068"/>
            <a:ext cx="351703" cy="369945"/>
            <a:chOff x="-40011050" y="3972375"/>
            <a:chExt cx="316650" cy="316625"/>
          </a:xfrm>
        </p:grpSpPr>
        <p:sp>
          <p:nvSpPr>
            <p:cNvPr id="2706" name="Google Shape;2706;p100"/>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00"/>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8" name="Google Shape;2708;p100"/>
          <p:cNvGrpSpPr/>
          <p:nvPr/>
        </p:nvGrpSpPr>
        <p:grpSpPr>
          <a:xfrm>
            <a:off x="7067876" y="2739144"/>
            <a:ext cx="349954" cy="371814"/>
            <a:chOff x="-37804925" y="3953450"/>
            <a:chExt cx="315075" cy="318225"/>
          </a:xfrm>
        </p:grpSpPr>
        <p:sp>
          <p:nvSpPr>
            <p:cNvPr id="2709" name="Google Shape;2709;p100"/>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00"/>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00"/>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2"/>
                                        </p:tgtEl>
                                        <p:attrNameLst>
                                          <p:attrName>style.visibility</p:attrName>
                                        </p:attrNameLst>
                                      </p:cBhvr>
                                      <p:to>
                                        <p:strVal val="visible"/>
                                      </p:to>
                                    </p:set>
                                    <p:animEffect filter="fade" transition="in">
                                      <p:cBhvr>
                                        <p:cTn dur="1000"/>
                                        <p:tgtEl>
                                          <p:spTgt spid="2672"/>
                                        </p:tgtEl>
                                      </p:cBhvr>
                                    </p:animEffect>
                                  </p:childTnLst>
                                </p:cTn>
                              </p:par>
                              <p:par>
                                <p:cTn fill="hold" nodeType="withEffect" presetClass="entr" presetID="10" presetSubtype="0">
                                  <p:stCondLst>
                                    <p:cond delay="0"/>
                                  </p:stCondLst>
                                  <p:childTnLst>
                                    <p:set>
                                      <p:cBhvr>
                                        <p:cTn dur="1" fill="hold">
                                          <p:stCondLst>
                                            <p:cond delay="0"/>
                                          </p:stCondLst>
                                        </p:cTn>
                                        <p:tgtEl>
                                          <p:spTgt spid="2678"/>
                                        </p:tgtEl>
                                        <p:attrNameLst>
                                          <p:attrName>style.visibility</p:attrName>
                                        </p:attrNameLst>
                                      </p:cBhvr>
                                      <p:to>
                                        <p:strVal val="visible"/>
                                      </p:to>
                                    </p:set>
                                    <p:animEffect filter="fade" transition="in">
                                      <p:cBhvr>
                                        <p:cTn dur="1000"/>
                                        <p:tgtEl>
                                          <p:spTgt spid="2678"/>
                                        </p:tgtEl>
                                      </p:cBhvr>
                                    </p:animEffect>
                                  </p:childTnLst>
                                </p:cTn>
                              </p:par>
                              <p:par>
                                <p:cTn fill="hold" nodeType="withEffect" presetClass="entr" presetID="10" presetSubtype="0">
                                  <p:stCondLst>
                                    <p:cond delay="0"/>
                                  </p:stCondLst>
                                  <p:childTnLst>
                                    <p:set>
                                      <p:cBhvr>
                                        <p:cTn dur="1" fill="hold">
                                          <p:stCondLst>
                                            <p:cond delay="0"/>
                                          </p:stCondLst>
                                        </p:cTn>
                                        <p:tgtEl>
                                          <p:spTgt spid="2684"/>
                                        </p:tgtEl>
                                        <p:attrNameLst>
                                          <p:attrName>style.visibility</p:attrName>
                                        </p:attrNameLst>
                                      </p:cBhvr>
                                      <p:to>
                                        <p:strVal val="visible"/>
                                      </p:to>
                                    </p:set>
                                    <p:animEffect filter="fade" transition="in">
                                      <p:cBhvr>
                                        <p:cTn dur="1000"/>
                                        <p:tgtEl>
                                          <p:spTgt spid="2684"/>
                                        </p:tgtEl>
                                      </p:cBhvr>
                                    </p:animEffect>
                                  </p:childTnLst>
                                </p:cTn>
                              </p:par>
                              <p:par>
                                <p:cTn fill="hold" nodeType="withEffect" presetClass="entr" presetID="10" presetSubtype="0">
                                  <p:stCondLst>
                                    <p:cond delay="0"/>
                                  </p:stCondLst>
                                  <p:childTnLst>
                                    <p:set>
                                      <p:cBhvr>
                                        <p:cTn dur="1" fill="hold">
                                          <p:stCondLst>
                                            <p:cond delay="0"/>
                                          </p:stCondLst>
                                        </p:cTn>
                                        <p:tgtEl>
                                          <p:spTgt spid="2691"/>
                                        </p:tgtEl>
                                        <p:attrNameLst>
                                          <p:attrName>style.visibility</p:attrName>
                                        </p:attrNameLst>
                                      </p:cBhvr>
                                      <p:to>
                                        <p:strVal val="visible"/>
                                      </p:to>
                                    </p:set>
                                    <p:animEffect filter="fade" transition="in">
                                      <p:cBhvr>
                                        <p:cTn dur="1000"/>
                                        <p:tgtEl>
                                          <p:spTgt spid="2691"/>
                                        </p:tgtEl>
                                      </p:cBhvr>
                                    </p:animEffect>
                                  </p:childTnLst>
                                </p:cTn>
                              </p:par>
                              <p:par>
                                <p:cTn fill="hold" nodeType="withEffect" presetClass="entr" presetID="10" presetSubtype="0">
                                  <p:stCondLst>
                                    <p:cond delay="0"/>
                                  </p:stCondLst>
                                  <p:childTnLst>
                                    <p:set>
                                      <p:cBhvr>
                                        <p:cTn dur="1" fill="hold">
                                          <p:stCondLst>
                                            <p:cond delay="0"/>
                                          </p:stCondLst>
                                        </p:cTn>
                                        <p:tgtEl>
                                          <p:spTgt spid="2692"/>
                                        </p:tgtEl>
                                        <p:attrNameLst>
                                          <p:attrName>style.visibility</p:attrName>
                                        </p:attrNameLst>
                                      </p:cBhvr>
                                      <p:to>
                                        <p:strVal val="visible"/>
                                      </p:to>
                                    </p:set>
                                    <p:animEffect filter="fade" transition="in">
                                      <p:cBhvr>
                                        <p:cTn dur="1000"/>
                                        <p:tgtEl>
                                          <p:spTgt spid="2692"/>
                                        </p:tgtEl>
                                      </p:cBhvr>
                                    </p:animEffect>
                                  </p:childTnLst>
                                </p:cTn>
                              </p:par>
                              <p:par>
                                <p:cTn fill="hold" nodeType="withEffect" presetClass="entr" presetID="10" presetSubtype="0">
                                  <p:stCondLst>
                                    <p:cond delay="0"/>
                                  </p:stCondLst>
                                  <p:childTnLst>
                                    <p:set>
                                      <p:cBhvr>
                                        <p:cTn dur="1" fill="hold">
                                          <p:stCondLst>
                                            <p:cond delay="0"/>
                                          </p:stCondLst>
                                        </p:cTn>
                                        <p:tgtEl>
                                          <p:spTgt spid="2693"/>
                                        </p:tgtEl>
                                        <p:attrNameLst>
                                          <p:attrName>style.visibility</p:attrName>
                                        </p:attrNameLst>
                                      </p:cBhvr>
                                      <p:to>
                                        <p:strVal val="visible"/>
                                      </p:to>
                                    </p:set>
                                    <p:animEffect filter="fade" transition="in">
                                      <p:cBhvr>
                                        <p:cTn dur="1000"/>
                                        <p:tgtEl>
                                          <p:spTgt spid="2693"/>
                                        </p:tgtEl>
                                      </p:cBhvr>
                                    </p:animEffect>
                                  </p:childTnLst>
                                </p:cTn>
                              </p:par>
                              <p:par>
                                <p:cTn fill="hold" nodeType="withEffect" presetClass="entr" presetID="10" presetSubtype="0">
                                  <p:stCondLst>
                                    <p:cond delay="0"/>
                                  </p:stCondLst>
                                  <p:childTnLst>
                                    <p:set>
                                      <p:cBhvr>
                                        <p:cTn dur="1" fill="hold">
                                          <p:stCondLst>
                                            <p:cond delay="0"/>
                                          </p:stCondLst>
                                        </p:cTn>
                                        <p:tgtEl>
                                          <p:spTgt spid="2694"/>
                                        </p:tgtEl>
                                        <p:attrNameLst>
                                          <p:attrName>style.visibility</p:attrName>
                                        </p:attrNameLst>
                                      </p:cBhvr>
                                      <p:to>
                                        <p:strVal val="visible"/>
                                      </p:to>
                                    </p:set>
                                    <p:animEffect filter="fade" transition="in">
                                      <p:cBhvr>
                                        <p:cTn dur="1000"/>
                                        <p:tgtEl>
                                          <p:spTgt spid="2694"/>
                                        </p:tgtEl>
                                      </p:cBhvr>
                                    </p:animEffect>
                                  </p:childTnLst>
                                </p:cTn>
                              </p:par>
                              <p:par>
                                <p:cTn fill="hold" nodeType="withEffect" presetClass="entr" presetID="10" presetSubtype="0">
                                  <p:stCondLst>
                                    <p:cond delay="0"/>
                                  </p:stCondLst>
                                  <p:childTnLst>
                                    <p:set>
                                      <p:cBhvr>
                                        <p:cTn dur="1" fill="hold">
                                          <p:stCondLst>
                                            <p:cond delay="0"/>
                                          </p:stCondLst>
                                        </p:cTn>
                                        <p:tgtEl>
                                          <p:spTgt spid="2695"/>
                                        </p:tgtEl>
                                        <p:attrNameLst>
                                          <p:attrName>style.visibility</p:attrName>
                                        </p:attrNameLst>
                                      </p:cBhvr>
                                      <p:to>
                                        <p:strVal val="visible"/>
                                      </p:to>
                                    </p:set>
                                    <p:animEffect filter="fade" transition="in">
                                      <p:cBhvr>
                                        <p:cTn dur="1000"/>
                                        <p:tgtEl>
                                          <p:spTgt spid="2695"/>
                                        </p:tgtEl>
                                      </p:cBhvr>
                                    </p:animEffect>
                                  </p:childTnLst>
                                </p:cTn>
                              </p:par>
                              <p:par>
                                <p:cTn fill="hold" nodeType="withEffect" presetClass="entr" presetID="10" presetSubtype="0">
                                  <p:stCondLst>
                                    <p:cond delay="0"/>
                                  </p:stCondLst>
                                  <p:childTnLst>
                                    <p:set>
                                      <p:cBhvr>
                                        <p:cTn dur="1" fill="hold">
                                          <p:stCondLst>
                                            <p:cond delay="0"/>
                                          </p:stCondLst>
                                        </p:cTn>
                                        <p:tgtEl>
                                          <p:spTgt spid="2696"/>
                                        </p:tgtEl>
                                        <p:attrNameLst>
                                          <p:attrName>style.visibility</p:attrName>
                                        </p:attrNameLst>
                                      </p:cBhvr>
                                      <p:to>
                                        <p:strVal val="visible"/>
                                      </p:to>
                                    </p:set>
                                    <p:animEffect filter="fade" transition="in">
                                      <p:cBhvr>
                                        <p:cTn dur="1000"/>
                                        <p:tgtEl>
                                          <p:spTgt spid="2696"/>
                                        </p:tgtEl>
                                      </p:cBhvr>
                                    </p:animEffect>
                                  </p:childTnLst>
                                </p:cTn>
                              </p:par>
                              <p:par>
                                <p:cTn fill="hold" nodeType="withEffect" presetClass="entr" presetID="10" presetSubtype="0">
                                  <p:stCondLst>
                                    <p:cond delay="0"/>
                                  </p:stCondLst>
                                  <p:childTnLst>
                                    <p:set>
                                      <p:cBhvr>
                                        <p:cTn dur="1" fill="hold">
                                          <p:stCondLst>
                                            <p:cond delay="0"/>
                                          </p:stCondLst>
                                        </p:cTn>
                                        <p:tgtEl>
                                          <p:spTgt spid="2697"/>
                                        </p:tgtEl>
                                        <p:attrNameLst>
                                          <p:attrName>style.visibility</p:attrName>
                                        </p:attrNameLst>
                                      </p:cBhvr>
                                      <p:to>
                                        <p:strVal val="visible"/>
                                      </p:to>
                                    </p:set>
                                    <p:animEffect filter="fade" transition="in">
                                      <p:cBhvr>
                                        <p:cTn dur="1000"/>
                                        <p:tgtEl>
                                          <p:spTgt spid="2697"/>
                                        </p:tgtEl>
                                      </p:cBhvr>
                                    </p:animEffect>
                                  </p:childTnLst>
                                </p:cTn>
                              </p:par>
                              <p:par>
                                <p:cTn fill="hold" nodeType="withEffect" presetClass="entr" presetID="10" presetSubtype="0">
                                  <p:stCondLst>
                                    <p:cond delay="0"/>
                                  </p:stCondLst>
                                  <p:childTnLst>
                                    <p:set>
                                      <p:cBhvr>
                                        <p:cTn dur="1" fill="hold">
                                          <p:stCondLst>
                                            <p:cond delay="0"/>
                                          </p:stCondLst>
                                        </p:cTn>
                                        <p:tgtEl>
                                          <p:spTgt spid="2698"/>
                                        </p:tgtEl>
                                        <p:attrNameLst>
                                          <p:attrName>style.visibility</p:attrName>
                                        </p:attrNameLst>
                                      </p:cBhvr>
                                      <p:to>
                                        <p:strVal val="visible"/>
                                      </p:to>
                                    </p:set>
                                    <p:animEffect filter="fade" transition="in">
                                      <p:cBhvr>
                                        <p:cTn dur="1000"/>
                                        <p:tgtEl>
                                          <p:spTgt spid="2698"/>
                                        </p:tgtEl>
                                      </p:cBhvr>
                                    </p:animEffect>
                                  </p:childTnLst>
                                </p:cTn>
                              </p:par>
                              <p:par>
                                <p:cTn fill="hold" nodeType="withEffect" presetClass="entr" presetID="10" presetSubtype="0">
                                  <p:stCondLst>
                                    <p:cond delay="0"/>
                                  </p:stCondLst>
                                  <p:childTnLst>
                                    <p:set>
                                      <p:cBhvr>
                                        <p:cTn dur="1" fill="hold">
                                          <p:stCondLst>
                                            <p:cond delay="0"/>
                                          </p:stCondLst>
                                        </p:cTn>
                                        <p:tgtEl>
                                          <p:spTgt spid="2699"/>
                                        </p:tgtEl>
                                        <p:attrNameLst>
                                          <p:attrName>style.visibility</p:attrName>
                                        </p:attrNameLst>
                                      </p:cBhvr>
                                      <p:to>
                                        <p:strVal val="visible"/>
                                      </p:to>
                                    </p:set>
                                    <p:animEffect filter="fade" transition="in">
                                      <p:cBhvr>
                                        <p:cTn dur="1000"/>
                                        <p:tgtEl>
                                          <p:spTgt spid="2699"/>
                                        </p:tgtEl>
                                      </p:cBhvr>
                                    </p:animEffect>
                                  </p:childTnLst>
                                </p:cTn>
                              </p:par>
                              <p:par>
                                <p:cTn fill="hold" nodeType="withEffect" presetClass="entr" presetID="10" presetSubtype="0">
                                  <p:stCondLst>
                                    <p:cond delay="0"/>
                                  </p:stCondLst>
                                  <p:childTnLst>
                                    <p:set>
                                      <p:cBhvr>
                                        <p:cTn dur="1" fill="hold">
                                          <p:stCondLst>
                                            <p:cond delay="0"/>
                                          </p:stCondLst>
                                        </p:cTn>
                                        <p:tgtEl>
                                          <p:spTgt spid="2700"/>
                                        </p:tgtEl>
                                        <p:attrNameLst>
                                          <p:attrName>style.visibility</p:attrName>
                                        </p:attrNameLst>
                                      </p:cBhvr>
                                      <p:to>
                                        <p:strVal val="visible"/>
                                      </p:to>
                                    </p:set>
                                    <p:animEffect filter="fade" transition="in">
                                      <p:cBhvr>
                                        <p:cTn dur="1000"/>
                                        <p:tgtEl>
                                          <p:spTgt spid="2700"/>
                                        </p:tgtEl>
                                      </p:cBhvr>
                                    </p:animEffect>
                                  </p:childTnLst>
                                </p:cTn>
                              </p:par>
                              <p:par>
                                <p:cTn fill="hold" nodeType="withEffect" presetClass="entr" presetID="10" presetSubtype="0">
                                  <p:stCondLst>
                                    <p:cond delay="0"/>
                                  </p:stCondLst>
                                  <p:childTnLst>
                                    <p:set>
                                      <p:cBhvr>
                                        <p:cTn dur="1" fill="hold">
                                          <p:stCondLst>
                                            <p:cond delay="0"/>
                                          </p:stCondLst>
                                        </p:cTn>
                                        <p:tgtEl>
                                          <p:spTgt spid="2705"/>
                                        </p:tgtEl>
                                        <p:attrNameLst>
                                          <p:attrName>style.visibility</p:attrName>
                                        </p:attrNameLst>
                                      </p:cBhvr>
                                      <p:to>
                                        <p:strVal val="visible"/>
                                      </p:to>
                                    </p:set>
                                    <p:animEffect filter="fade" transition="in">
                                      <p:cBhvr>
                                        <p:cTn dur="1000"/>
                                        <p:tgtEl>
                                          <p:spTgt spid="2705"/>
                                        </p:tgtEl>
                                      </p:cBhvr>
                                    </p:animEffect>
                                  </p:childTnLst>
                                </p:cTn>
                              </p:par>
                              <p:par>
                                <p:cTn fill="hold" nodeType="withEffect" presetClass="entr" presetID="10" presetSubtype="0">
                                  <p:stCondLst>
                                    <p:cond delay="0"/>
                                  </p:stCondLst>
                                  <p:childTnLst>
                                    <p:set>
                                      <p:cBhvr>
                                        <p:cTn dur="1" fill="hold">
                                          <p:stCondLst>
                                            <p:cond delay="0"/>
                                          </p:stCondLst>
                                        </p:cTn>
                                        <p:tgtEl>
                                          <p:spTgt spid="2708"/>
                                        </p:tgtEl>
                                        <p:attrNameLst>
                                          <p:attrName>style.visibility</p:attrName>
                                        </p:attrNameLst>
                                      </p:cBhvr>
                                      <p:to>
                                        <p:strVal val="visible"/>
                                      </p:to>
                                    </p:set>
                                    <p:animEffect filter="fade" transition="in">
                                      <p:cBhvr>
                                        <p:cTn dur="1000"/>
                                        <p:tgtEl>
                                          <p:spTgt spid="27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15" name="Shape 2715"/>
        <p:cNvGrpSpPr/>
        <p:nvPr/>
      </p:nvGrpSpPr>
      <p:grpSpPr>
        <a:xfrm>
          <a:off x="0" y="0"/>
          <a:ext cx="0" cy="0"/>
          <a:chOff x="0" y="0"/>
          <a:chExt cx="0" cy="0"/>
        </a:xfrm>
      </p:grpSpPr>
      <p:grpSp>
        <p:nvGrpSpPr>
          <p:cNvPr id="2716" name="Google Shape;2716;p101"/>
          <p:cNvGrpSpPr/>
          <p:nvPr/>
        </p:nvGrpSpPr>
        <p:grpSpPr>
          <a:xfrm flipH="1">
            <a:off x="303433" y="461737"/>
            <a:ext cx="8552969" cy="4510486"/>
            <a:chOff x="45421" y="890559"/>
            <a:chExt cx="6688800" cy="3527400"/>
          </a:xfrm>
        </p:grpSpPr>
        <p:sp>
          <p:nvSpPr>
            <p:cNvPr id="2717" name="Google Shape;2717;p101"/>
            <p:cNvSpPr/>
            <p:nvPr/>
          </p:nvSpPr>
          <p:spPr>
            <a:xfrm>
              <a:off x="45421" y="890559"/>
              <a:ext cx="6688800" cy="3527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01"/>
            <p:cNvSpPr/>
            <p:nvPr/>
          </p:nvSpPr>
          <p:spPr>
            <a:xfrm>
              <a:off x="95031" y="1109631"/>
              <a:ext cx="6572400" cy="32469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01"/>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01"/>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01"/>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2" name="Google Shape;2722;p101"/>
          <p:cNvSpPr txBox="1"/>
          <p:nvPr>
            <p:ph idx="6" type="title"/>
          </p:nvPr>
        </p:nvSpPr>
        <p:spPr>
          <a:xfrm>
            <a:off x="714300" y="8544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p>
        </p:txBody>
      </p:sp>
      <p:sp>
        <p:nvSpPr>
          <p:cNvPr id="2723" name="Google Shape;2723;p101"/>
          <p:cNvSpPr txBox="1"/>
          <p:nvPr>
            <p:ph type="title"/>
          </p:nvPr>
        </p:nvSpPr>
        <p:spPr>
          <a:xfrm>
            <a:off x="1578672" y="2070250"/>
            <a:ext cx="13353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724" name="Google Shape;2724;p101"/>
          <p:cNvSpPr txBox="1"/>
          <p:nvPr>
            <p:ph idx="1" type="subTitle"/>
          </p:nvPr>
        </p:nvSpPr>
        <p:spPr>
          <a:xfrm>
            <a:off x="3086468" y="2070250"/>
            <a:ext cx="1939500" cy="46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a very small planet</a:t>
            </a:r>
            <a:endParaRPr/>
          </a:p>
        </p:txBody>
      </p:sp>
      <p:sp>
        <p:nvSpPr>
          <p:cNvPr id="2725" name="Google Shape;2725;p101"/>
          <p:cNvSpPr txBox="1"/>
          <p:nvPr>
            <p:ph idx="2" type="title"/>
          </p:nvPr>
        </p:nvSpPr>
        <p:spPr>
          <a:xfrm>
            <a:off x="4256762" y="3770625"/>
            <a:ext cx="13353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726" name="Google Shape;2726;p101"/>
          <p:cNvSpPr txBox="1"/>
          <p:nvPr>
            <p:ph idx="3" type="subTitle"/>
          </p:nvPr>
        </p:nvSpPr>
        <p:spPr>
          <a:xfrm>
            <a:off x="5795473" y="3770625"/>
            <a:ext cx="1939500" cy="46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2727" name="Google Shape;2727;p101"/>
          <p:cNvSpPr txBox="1"/>
          <p:nvPr>
            <p:ph idx="4" type="title"/>
          </p:nvPr>
        </p:nvSpPr>
        <p:spPr>
          <a:xfrm>
            <a:off x="2916323" y="2913375"/>
            <a:ext cx="13353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728" name="Google Shape;2728;p101"/>
          <p:cNvSpPr txBox="1"/>
          <p:nvPr>
            <p:ph idx="5" type="subTitle"/>
          </p:nvPr>
        </p:nvSpPr>
        <p:spPr>
          <a:xfrm>
            <a:off x="4458102" y="2913375"/>
            <a:ext cx="1939500" cy="46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2729" name="Google Shape;2729;p101"/>
          <p:cNvSpPr txBox="1"/>
          <p:nvPr>
            <p:ph idx="7" type="title"/>
          </p:nvPr>
        </p:nvSpPr>
        <p:spPr>
          <a:xfrm>
            <a:off x="673970" y="2070250"/>
            <a:ext cx="904800" cy="468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2730" name="Google Shape;2730;p101"/>
          <p:cNvSpPr txBox="1"/>
          <p:nvPr>
            <p:ph idx="8" type="title"/>
          </p:nvPr>
        </p:nvSpPr>
        <p:spPr>
          <a:xfrm>
            <a:off x="2011450" y="2913375"/>
            <a:ext cx="904800" cy="468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2731" name="Google Shape;2731;p101"/>
          <p:cNvSpPr txBox="1"/>
          <p:nvPr>
            <p:ph idx="9" type="title"/>
          </p:nvPr>
        </p:nvSpPr>
        <p:spPr>
          <a:xfrm>
            <a:off x="3358961" y="3770625"/>
            <a:ext cx="904800" cy="468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2732" name="Google Shape;2732;p101"/>
          <p:cNvSpPr/>
          <p:nvPr/>
        </p:nvSpPr>
        <p:spPr>
          <a:xfrm>
            <a:off x="5102163" y="1985188"/>
            <a:ext cx="6069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3" name="Google Shape;2733;p101"/>
          <p:cNvGrpSpPr/>
          <p:nvPr/>
        </p:nvGrpSpPr>
        <p:grpSpPr>
          <a:xfrm>
            <a:off x="5228886" y="2119274"/>
            <a:ext cx="353453" cy="369974"/>
            <a:chOff x="-41893475" y="3584850"/>
            <a:chExt cx="318225" cy="316650"/>
          </a:xfrm>
        </p:grpSpPr>
        <p:sp>
          <p:nvSpPr>
            <p:cNvPr id="2734" name="Google Shape;2734;p10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0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0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0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8" name="Google Shape;2738;p101"/>
          <p:cNvSpPr/>
          <p:nvPr/>
        </p:nvSpPr>
        <p:spPr>
          <a:xfrm>
            <a:off x="6473800" y="2828313"/>
            <a:ext cx="6069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9" name="Google Shape;2739;p101"/>
          <p:cNvGrpSpPr/>
          <p:nvPr/>
        </p:nvGrpSpPr>
        <p:grpSpPr>
          <a:xfrm>
            <a:off x="6601398" y="2962393"/>
            <a:ext cx="351703" cy="369945"/>
            <a:chOff x="-40011050" y="3972375"/>
            <a:chExt cx="316650" cy="316625"/>
          </a:xfrm>
        </p:grpSpPr>
        <p:sp>
          <p:nvSpPr>
            <p:cNvPr id="2740" name="Google Shape;2740;p10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0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2" name="Google Shape;2742;p101"/>
          <p:cNvSpPr/>
          <p:nvPr/>
        </p:nvSpPr>
        <p:spPr>
          <a:xfrm>
            <a:off x="7811178" y="3685563"/>
            <a:ext cx="6069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3" name="Google Shape;2743;p101"/>
          <p:cNvGrpSpPr/>
          <p:nvPr/>
        </p:nvGrpSpPr>
        <p:grpSpPr>
          <a:xfrm>
            <a:off x="7939651" y="3818719"/>
            <a:ext cx="349954" cy="371814"/>
            <a:chOff x="-37804925" y="3953450"/>
            <a:chExt cx="315075" cy="318225"/>
          </a:xfrm>
        </p:grpSpPr>
        <p:sp>
          <p:nvSpPr>
            <p:cNvPr id="2744" name="Google Shape;2744;p10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0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0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grpSp>
        <p:nvGrpSpPr>
          <p:cNvPr id="844" name="Google Shape;844;p57"/>
          <p:cNvGrpSpPr/>
          <p:nvPr/>
        </p:nvGrpSpPr>
        <p:grpSpPr>
          <a:xfrm>
            <a:off x="1943400" y="1099325"/>
            <a:ext cx="5257200" cy="3362400"/>
            <a:chOff x="-904200" y="1009650"/>
            <a:chExt cx="5257200" cy="3362400"/>
          </a:xfrm>
        </p:grpSpPr>
        <p:sp>
          <p:nvSpPr>
            <p:cNvPr id="845" name="Google Shape;845;p57"/>
            <p:cNvSpPr/>
            <p:nvPr/>
          </p:nvSpPr>
          <p:spPr>
            <a:xfrm>
              <a:off x="-904200" y="1009650"/>
              <a:ext cx="5257200" cy="3362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7"/>
            <p:cNvSpPr/>
            <p:nvPr/>
          </p:nvSpPr>
          <p:spPr>
            <a:xfrm>
              <a:off x="-807445" y="1228725"/>
              <a:ext cx="50445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7"/>
            <p:cNvSpPr/>
            <p:nvPr/>
          </p:nvSpPr>
          <p:spPr>
            <a:xfrm>
              <a:off x="4205829" y="10841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7"/>
            <p:cNvSpPr/>
            <p:nvPr/>
          </p:nvSpPr>
          <p:spPr>
            <a:xfrm>
              <a:off x="4078426" y="10841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7"/>
            <p:cNvSpPr/>
            <p:nvPr/>
          </p:nvSpPr>
          <p:spPr>
            <a:xfrm>
              <a:off x="3931180" y="10830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 name="Google Shape;850;p57"/>
          <p:cNvSpPr txBox="1"/>
          <p:nvPr>
            <p:ph type="title"/>
          </p:nvPr>
        </p:nvSpPr>
        <p:spPr>
          <a:xfrm>
            <a:off x="2452050" y="1550913"/>
            <a:ext cx="4239900" cy="8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851" name="Google Shape;851;p57"/>
          <p:cNvSpPr txBox="1"/>
          <p:nvPr>
            <p:ph idx="1" type="subTitle"/>
          </p:nvPr>
        </p:nvSpPr>
        <p:spPr>
          <a:xfrm>
            <a:off x="2860800" y="2596875"/>
            <a:ext cx="3422400" cy="1491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arenR"/>
            </a:pPr>
            <a:r>
              <a:rPr lang="en"/>
              <a:t>Converts research articles into multimodal formats</a:t>
            </a:r>
            <a:endParaRPr/>
          </a:p>
          <a:p>
            <a:pPr indent="0" lvl="0" marL="457200" rtl="0" algn="ctr">
              <a:spcBef>
                <a:spcPts val="0"/>
              </a:spcBef>
              <a:spcAft>
                <a:spcPts val="0"/>
              </a:spcAft>
              <a:buNone/>
            </a:pPr>
            <a:r>
              <a:t/>
            </a:r>
            <a:endParaRPr/>
          </a:p>
          <a:p>
            <a:pPr indent="-317500" lvl="0" marL="457200" rtl="0" algn="l">
              <a:spcBef>
                <a:spcPts val="0"/>
              </a:spcBef>
              <a:spcAft>
                <a:spcPts val="0"/>
              </a:spcAft>
              <a:buSzPts val="1400"/>
              <a:buAutoNum type="arabicParenR"/>
            </a:pPr>
            <a:r>
              <a:rPr lang="en"/>
              <a:t>Conversational AI features that allows healthcare professionals to interact with</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50" name="Shape 2750"/>
        <p:cNvGrpSpPr/>
        <p:nvPr/>
      </p:nvGrpSpPr>
      <p:grpSpPr>
        <a:xfrm>
          <a:off x="0" y="0"/>
          <a:ext cx="0" cy="0"/>
          <a:chOff x="0" y="0"/>
          <a:chExt cx="0" cy="0"/>
        </a:xfrm>
      </p:grpSpPr>
      <p:grpSp>
        <p:nvGrpSpPr>
          <p:cNvPr id="2751" name="Google Shape;2751;p102"/>
          <p:cNvGrpSpPr/>
          <p:nvPr/>
        </p:nvGrpSpPr>
        <p:grpSpPr>
          <a:xfrm>
            <a:off x="3933975" y="685795"/>
            <a:ext cx="4243558" cy="3379384"/>
            <a:chOff x="-9053" y="-1807283"/>
            <a:chExt cx="4541965" cy="3617022"/>
          </a:xfrm>
        </p:grpSpPr>
        <p:sp>
          <p:nvSpPr>
            <p:cNvPr id="2752" name="Google Shape;2752;p102"/>
            <p:cNvSpPr/>
            <p:nvPr/>
          </p:nvSpPr>
          <p:spPr>
            <a:xfrm>
              <a:off x="-9053" y="-1807283"/>
              <a:ext cx="4541965" cy="3617022"/>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02"/>
            <p:cNvSpPr/>
            <p:nvPr/>
          </p:nvSpPr>
          <p:spPr>
            <a:xfrm>
              <a:off x="53474" y="-1512069"/>
              <a:ext cx="4416911" cy="3231162"/>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02"/>
            <p:cNvSpPr/>
            <p:nvPr/>
          </p:nvSpPr>
          <p:spPr>
            <a:xfrm>
              <a:off x="4321465" y="-1717839"/>
              <a:ext cx="115460" cy="115460"/>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02"/>
            <p:cNvSpPr/>
            <p:nvPr/>
          </p:nvSpPr>
          <p:spPr>
            <a:xfrm>
              <a:off x="4134548" y="-1717839"/>
              <a:ext cx="115129" cy="115460"/>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02"/>
            <p:cNvSpPr/>
            <p:nvPr/>
          </p:nvSpPr>
          <p:spPr>
            <a:xfrm>
              <a:off x="3918517" y="-1719489"/>
              <a:ext cx="139610" cy="11876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7" name="Google Shape;2757;p102"/>
          <p:cNvGrpSpPr/>
          <p:nvPr/>
        </p:nvGrpSpPr>
        <p:grpSpPr>
          <a:xfrm>
            <a:off x="4183147" y="1023959"/>
            <a:ext cx="4243558" cy="3379384"/>
            <a:chOff x="-9053" y="-1807283"/>
            <a:chExt cx="4541965" cy="3617022"/>
          </a:xfrm>
        </p:grpSpPr>
        <p:sp>
          <p:nvSpPr>
            <p:cNvPr id="2758" name="Google Shape;2758;p102"/>
            <p:cNvSpPr/>
            <p:nvPr/>
          </p:nvSpPr>
          <p:spPr>
            <a:xfrm>
              <a:off x="-9053" y="-1807283"/>
              <a:ext cx="4541965" cy="3617022"/>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02"/>
            <p:cNvSpPr/>
            <p:nvPr/>
          </p:nvSpPr>
          <p:spPr>
            <a:xfrm>
              <a:off x="53474" y="-1512069"/>
              <a:ext cx="4416911" cy="3231162"/>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02"/>
            <p:cNvSpPr/>
            <p:nvPr/>
          </p:nvSpPr>
          <p:spPr>
            <a:xfrm>
              <a:off x="4321465" y="-1717839"/>
              <a:ext cx="115460" cy="115460"/>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02"/>
            <p:cNvSpPr/>
            <p:nvPr/>
          </p:nvSpPr>
          <p:spPr>
            <a:xfrm>
              <a:off x="4134548" y="-1717839"/>
              <a:ext cx="115129" cy="115460"/>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02"/>
            <p:cNvSpPr/>
            <p:nvPr/>
          </p:nvSpPr>
          <p:spPr>
            <a:xfrm>
              <a:off x="3918517" y="-1719489"/>
              <a:ext cx="139610" cy="11876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3" name="Google Shape;2763;p102"/>
          <p:cNvGrpSpPr/>
          <p:nvPr/>
        </p:nvGrpSpPr>
        <p:grpSpPr>
          <a:xfrm>
            <a:off x="4441219" y="1372073"/>
            <a:ext cx="4243558" cy="3379384"/>
            <a:chOff x="-9053" y="-1807283"/>
            <a:chExt cx="4541965" cy="3617022"/>
          </a:xfrm>
        </p:grpSpPr>
        <p:sp>
          <p:nvSpPr>
            <p:cNvPr id="2764" name="Google Shape;2764;p102"/>
            <p:cNvSpPr/>
            <p:nvPr/>
          </p:nvSpPr>
          <p:spPr>
            <a:xfrm>
              <a:off x="-9053" y="-1807283"/>
              <a:ext cx="4541965" cy="3617022"/>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02"/>
            <p:cNvSpPr/>
            <p:nvPr/>
          </p:nvSpPr>
          <p:spPr>
            <a:xfrm>
              <a:off x="53474" y="-1512069"/>
              <a:ext cx="4416911" cy="3231162"/>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02"/>
            <p:cNvSpPr/>
            <p:nvPr/>
          </p:nvSpPr>
          <p:spPr>
            <a:xfrm>
              <a:off x="4321465" y="-1717839"/>
              <a:ext cx="115460" cy="115460"/>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02"/>
            <p:cNvSpPr/>
            <p:nvPr/>
          </p:nvSpPr>
          <p:spPr>
            <a:xfrm>
              <a:off x="4134548" y="-1717839"/>
              <a:ext cx="115129" cy="115460"/>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02"/>
            <p:cNvSpPr/>
            <p:nvPr/>
          </p:nvSpPr>
          <p:spPr>
            <a:xfrm>
              <a:off x="3918517" y="-1719489"/>
              <a:ext cx="139610" cy="11876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9" name="Google Shape;2769;p102"/>
          <p:cNvSpPr/>
          <p:nvPr/>
        </p:nvSpPr>
        <p:spPr>
          <a:xfrm>
            <a:off x="4789651" y="1652740"/>
            <a:ext cx="147500" cy="157009"/>
          </a:xfrm>
          <a:custGeom>
            <a:rect b="b" l="l" r="r" t="t"/>
            <a:pathLst>
              <a:path extrusionOk="0" h="836" w="987">
                <a:moveTo>
                  <a:pt x="566" y="1"/>
                </a:moveTo>
                <a:cubicBezTo>
                  <a:pt x="189" y="1"/>
                  <a:pt x="0" y="450"/>
                  <a:pt x="261" y="711"/>
                </a:cubicBezTo>
                <a:cubicBezTo>
                  <a:pt x="347" y="797"/>
                  <a:pt x="453" y="836"/>
                  <a:pt x="558" y="836"/>
                </a:cubicBezTo>
                <a:cubicBezTo>
                  <a:pt x="771" y="836"/>
                  <a:pt x="976" y="674"/>
                  <a:pt x="986" y="421"/>
                </a:cubicBezTo>
                <a:cubicBezTo>
                  <a:pt x="986" y="189"/>
                  <a:pt x="798"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02"/>
          <p:cNvSpPr/>
          <p:nvPr/>
        </p:nvSpPr>
        <p:spPr>
          <a:xfrm>
            <a:off x="5038776" y="1652740"/>
            <a:ext cx="147500" cy="157009"/>
          </a:xfrm>
          <a:custGeom>
            <a:rect b="b" l="l" r="r" t="t"/>
            <a:pathLst>
              <a:path extrusionOk="0" h="836" w="987">
                <a:moveTo>
                  <a:pt x="566" y="1"/>
                </a:moveTo>
                <a:cubicBezTo>
                  <a:pt x="189" y="1"/>
                  <a:pt x="0" y="450"/>
                  <a:pt x="261" y="711"/>
                </a:cubicBezTo>
                <a:cubicBezTo>
                  <a:pt x="352" y="797"/>
                  <a:pt x="461" y="836"/>
                  <a:pt x="567" y="836"/>
                </a:cubicBezTo>
                <a:cubicBezTo>
                  <a:pt x="784" y="836"/>
                  <a:pt x="986" y="674"/>
                  <a:pt x="986" y="421"/>
                </a:cubicBezTo>
                <a:cubicBezTo>
                  <a:pt x="986" y="189"/>
                  <a:pt x="798"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02"/>
          <p:cNvSpPr txBox="1"/>
          <p:nvPr>
            <p:ph type="title"/>
          </p:nvPr>
        </p:nvSpPr>
        <p:spPr>
          <a:xfrm>
            <a:off x="714300" y="1398525"/>
            <a:ext cx="3422400" cy="8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PATIENT CARE</a:t>
            </a:r>
            <a:endParaRPr/>
          </a:p>
        </p:txBody>
      </p:sp>
      <p:sp>
        <p:nvSpPr>
          <p:cNvPr id="2772" name="Google Shape;2772;p102"/>
          <p:cNvSpPr txBox="1"/>
          <p:nvPr>
            <p:ph idx="1" type="subTitle"/>
          </p:nvPr>
        </p:nvSpPr>
        <p:spPr>
          <a:xfrm>
            <a:off x="723225" y="2368275"/>
            <a:ext cx="3077400" cy="11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object by diameter in the Solar System </a:t>
            </a:r>
            <a:endParaRPr/>
          </a:p>
        </p:txBody>
      </p:sp>
      <p:pic>
        <p:nvPicPr>
          <p:cNvPr id="2773" name="Google Shape;2773;p102"/>
          <p:cNvPicPr preferRelativeResize="0"/>
          <p:nvPr/>
        </p:nvPicPr>
        <p:blipFill rotWithShape="1">
          <a:blip r:embed="rId3">
            <a:alphaModFix/>
          </a:blip>
          <a:srcRect b="-2185" l="2831" r="3394" t="9976"/>
          <a:stretch/>
        </p:blipFill>
        <p:spPr>
          <a:xfrm>
            <a:off x="4572000" y="1809750"/>
            <a:ext cx="3979200" cy="2794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751"/>
                                        </p:tgtEl>
                                        <p:attrNameLst>
                                          <p:attrName>style.visibility</p:attrName>
                                        </p:attrNameLst>
                                      </p:cBhvr>
                                      <p:to>
                                        <p:strVal val="visible"/>
                                      </p:to>
                                    </p:set>
                                    <p:anim calcmode="lin" valueType="num">
                                      <p:cBhvr additive="base">
                                        <p:cTn dur="1000"/>
                                        <p:tgtEl>
                                          <p:spTgt spid="275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757"/>
                                        </p:tgtEl>
                                        <p:attrNameLst>
                                          <p:attrName>style.visibility</p:attrName>
                                        </p:attrNameLst>
                                      </p:cBhvr>
                                      <p:to>
                                        <p:strVal val="visible"/>
                                      </p:to>
                                    </p:set>
                                    <p:anim calcmode="lin" valueType="num">
                                      <p:cBhvr additive="base">
                                        <p:cTn dur="1000"/>
                                        <p:tgtEl>
                                          <p:spTgt spid="275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763"/>
                                        </p:tgtEl>
                                        <p:attrNameLst>
                                          <p:attrName>style.visibility</p:attrName>
                                        </p:attrNameLst>
                                      </p:cBhvr>
                                      <p:to>
                                        <p:strVal val="visible"/>
                                      </p:to>
                                    </p:set>
                                    <p:anim calcmode="lin" valueType="num">
                                      <p:cBhvr additive="base">
                                        <p:cTn dur="1000"/>
                                        <p:tgtEl>
                                          <p:spTgt spid="276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773"/>
                                        </p:tgtEl>
                                        <p:attrNameLst>
                                          <p:attrName>style.visibility</p:attrName>
                                        </p:attrNameLst>
                                      </p:cBhvr>
                                      <p:to>
                                        <p:strVal val="visible"/>
                                      </p:to>
                                    </p:set>
                                    <p:anim calcmode="lin" valueType="num">
                                      <p:cBhvr additive="base">
                                        <p:cTn dur="1000"/>
                                        <p:tgtEl>
                                          <p:spTgt spid="277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77" name="Shape 2777"/>
        <p:cNvGrpSpPr/>
        <p:nvPr/>
      </p:nvGrpSpPr>
      <p:grpSpPr>
        <a:xfrm>
          <a:off x="0" y="0"/>
          <a:ext cx="0" cy="0"/>
          <a:chOff x="0" y="0"/>
          <a:chExt cx="0" cy="0"/>
        </a:xfrm>
      </p:grpSpPr>
      <p:sp>
        <p:nvSpPr>
          <p:cNvPr id="2778" name="Google Shape;2778;p103"/>
          <p:cNvSpPr/>
          <p:nvPr/>
        </p:nvSpPr>
        <p:spPr>
          <a:xfrm flipH="1">
            <a:off x="1067096" y="470150"/>
            <a:ext cx="7362600" cy="3878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03"/>
          <p:cNvSpPr/>
          <p:nvPr/>
        </p:nvSpPr>
        <p:spPr>
          <a:xfrm flipH="1">
            <a:off x="1179338" y="722853"/>
            <a:ext cx="7138200" cy="3548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03"/>
          <p:cNvSpPr/>
          <p:nvPr/>
        </p:nvSpPr>
        <p:spPr>
          <a:xfrm flipH="1">
            <a:off x="1332449" y="556058"/>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03"/>
          <p:cNvSpPr/>
          <p:nvPr/>
        </p:nvSpPr>
        <p:spPr>
          <a:xfrm flipH="1">
            <a:off x="1483049" y="554761"/>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2" name="Google Shape;2782;p103"/>
          <p:cNvGrpSpPr/>
          <p:nvPr/>
        </p:nvGrpSpPr>
        <p:grpSpPr>
          <a:xfrm>
            <a:off x="714228" y="788753"/>
            <a:ext cx="7362600" cy="3878400"/>
            <a:chOff x="714228" y="788753"/>
            <a:chExt cx="7362600" cy="3878400"/>
          </a:xfrm>
        </p:grpSpPr>
        <p:sp>
          <p:nvSpPr>
            <p:cNvPr id="2783" name="Google Shape;2783;p103"/>
            <p:cNvSpPr/>
            <p:nvPr/>
          </p:nvSpPr>
          <p:spPr>
            <a:xfrm flipH="1">
              <a:off x="714228" y="788753"/>
              <a:ext cx="7362600" cy="3878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03"/>
            <p:cNvSpPr/>
            <p:nvPr/>
          </p:nvSpPr>
          <p:spPr>
            <a:xfrm flipH="1">
              <a:off x="826469" y="1041455"/>
              <a:ext cx="7138200" cy="3548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03"/>
            <p:cNvSpPr/>
            <p:nvPr/>
          </p:nvSpPr>
          <p:spPr>
            <a:xfrm flipH="1">
              <a:off x="1241351" y="873364"/>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03"/>
            <p:cNvSpPr/>
            <p:nvPr/>
          </p:nvSpPr>
          <p:spPr>
            <a:xfrm flipH="1">
              <a:off x="943531" y="874661"/>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03"/>
            <p:cNvSpPr/>
            <p:nvPr/>
          </p:nvSpPr>
          <p:spPr>
            <a:xfrm flipH="1">
              <a:off x="1090751" y="874661"/>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8" name="Google Shape;2788;p103"/>
          <p:cNvSpPr txBox="1"/>
          <p:nvPr>
            <p:ph type="title"/>
          </p:nvPr>
        </p:nvSpPr>
        <p:spPr>
          <a:xfrm>
            <a:off x="1090750" y="1837925"/>
            <a:ext cx="26940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INNOVATION</a:t>
            </a:r>
            <a:endParaRPr/>
          </a:p>
        </p:txBody>
      </p:sp>
      <p:sp>
        <p:nvSpPr>
          <p:cNvPr id="2789" name="Google Shape;2789;p103"/>
          <p:cNvSpPr/>
          <p:nvPr/>
        </p:nvSpPr>
        <p:spPr>
          <a:xfrm flipH="1">
            <a:off x="1185229" y="556058"/>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0" name="Google Shape;2790;p103"/>
          <p:cNvGrpSpPr/>
          <p:nvPr/>
        </p:nvGrpSpPr>
        <p:grpSpPr>
          <a:xfrm>
            <a:off x="4190125" y="1837925"/>
            <a:ext cx="3294875" cy="2034225"/>
            <a:chOff x="2123350" y="2406925"/>
            <a:chExt cx="3294875" cy="2034225"/>
          </a:xfrm>
        </p:grpSpPr>
        <p:sp>
          <p:nvSpPr>
            <p:cNvPr id="2791" name="Google Shape;2791;p103"/>
            <p:cNvSpPr/>
            <p:nvPr/>
          </p:nvSpPr>
          <p:spPr>
            <a:xfrm>
              <a:off x="2123350" y="2488675"/>
              <a:ext cx="3294875" cy="1891600"/>
            </a:xfrm>
            <a:custGeom>
              <a:rect b="b" l="l" r="r" t="t"/>
              <a:pathLst>
                <a:path extrusionOk="0" h="75664" w="131795">
                  <a:moveTo>
                    <a:pt x="38976" y="1"/>
                  </a:moveTo>
                  <a:cubicBezTo>
                    <a:pt x="35627" y="1"/>
                    <a:pt x="32278" y="840"/>
                    <a:pt x="29355" y="2478"/>
                  </a:cubicBezTo>
                  <a:cubicBezTo>
                    <a:pt x="24618" y="5079"/>
                    <a:pt x="21082" y="9683"/>
                    <a:pt x="19748" y="14920"/>
                  </a:cubicBezTo>
                  <a:cubicBezTo>
                    <a:pt x="18514" y="19690"/>
                    <a:pt x="19048" y="25027"/>
                    <a:pt x="16512" y="29230"/>
                  </a:cubicBezTo>
                  <a:cubicBezTo>
                    <a:pt x="14845" y="31965"/>
                    <a:pt x="12109" y="33867"/>
                    <a:pt x="9808" y="36068"/>
                  </a:cubicBezTo>
                  <a:cubicBezTo>
                    <a:pt x="4637" y="40938"/>
                    <a:pt x="1335" y="47710"/>
                    <a:pt x="668" y="54782"/>
                  </a:cubicBezTo>
                  <a:cubicBezTo>
                    <a:pt x="1" y="61820"/>
                    <a:pt x="1335" y="69926"/>
                    <a:pt x="5471" y="75663"/>
                  </a:cubicBezTo>
                  <a:lnTo>
                    <a:pt x="128359" y="75663"/>
                  </a:lnTo>
                  <a:cubicBezTo>
                    <a:pt x="131595" y="73228"/>
                    <a:pt x="131795" y="66257"/>
                    <a:pt x="130160" y="62554"/>
                  </a:cubicBezTo>
                  <a:cubicBezTo>
                    <a:pt x="128526" y="58851"/>
                    <a:pt x="125424" y="56049"/>
                    <a:pt x="122555" y="53147"/>
                  </a:cubicBezTo>
                  <a:cubicBezTo>
                    <a:pt x="119719" y="50278"/>
                    <a:pt x="116917" y="47009"/>
                    <a:pt x="116217" y="43040"/>
                  </a:cubicBezTo>
                  <a:cubicBezTo>
                    <a:pt x="115316" y="37836"/>
                    <a:pt x="118085" y="32299"/>
                    <a:pt x="116217" y="27362"/>
                  </a:cubicBezTo>
                  <a:cubicBezTo>
                    <a:pt x="114649" y="23192"/>
                    <a:pt x="110046" y="20791"/>
                    <a:pt x="105576" y="20457"/>
                  </a:cubicBezTo>
                  <a:cubicBezTo>
                    <a:pt x="105107" y="20422"/>
                    <a:pt x="104639" y="20405"/>
                    <a:pt x="104171" y="20405"/>
                  </a:cubicBezTo>
                  <a:cubicBezTo>
                    <a:pt x="100210" y="20405"/>
                    <a:pt x="96285" y="21595"/>
                    <a:pt x="92467" y="22759"/>
                  </a:cubicBezTo>
                  <a:cubicBezTo>
                    <a:pt x="88870" y="23818"/>
                    <a:pt x="85180" y="24854"/>
                    <a:pt x="81494" y="24854"/>
                  </a:cubicBezTo>
                  <a:cubicBezTo>
                    <a:pt x="80771" y="24854"/>
                    <a:pt x="80047" y="24814"/>
                    <a:pt x="79324" y="24727"/>
                  </a:cubicBezTo>
                  <a:cubicBezTo>
                    <a:pt x="72286" y="23860"/>
                    <a:pt x="66615" y="18756"/>
                    <a:pt x="61678" y="13686"/>
                  </a:cubicBezTo>
                  <a:cubicBezTo>
                    <a:pt x="56741" y="8615"/>
                    <a:pt x="51738" y="3111"/>
                    <a:pt x="44999" y="943"/>
                  </a:cubicBezTo>
                  <a:cubicBezTo>
                    <a:pt x="43055" y="312"/>
                    <a:pt x="41015" y="1"/>
                    <a:pt x="38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03"/>
            <p:cNvSpPr/>
            <p:nvPr/>
          </p:nvSpPr>
          <p:spPr>
            <a:xfrm>
              <a:off x="3745350" y="2406925"/>
              <a:ext cx="857300" cy="588050"/>
            </a:xfrm>
            <a:custGeom>
              <a:rect b="b" l="l" r="r" t="t"/>
              <a:pathLst>
                <a:path extrusionOk="0" h="23522" w="34292">
                  <a:moveTo>
                    <a:pt x="13141" y="1"/>
                  </a:moveTo>
                  <a:cubicBezTo>
                    <a:pt x="11364" y="1"/>
                    <a:pt x="9604" y="198"/>
                    <a:pt x="7906" y="711"/>
                  </a:cubicBezTo>
                  <a:cubicBezTo>
                    <a:pt x="4537" y="1711"/>
                    <a:pt x="501" y="4647"/>
                    <a:pt x="234" y="8483"/>
                  </a:cubicBezTo>
                  <a:cubicBezTo>
                    <a:pt x="0" y="12419"/>
                    <a:pt x="1468" y="16489"/>
                    <a:pt x="4470" y="19090"/>
                  </a:cubicBezTo>
                  <a:cubicBezTo>
                    <a:pt x="7372" y="21626"/>
                    <a:pt x="11208" y="22826"/>
                    <a:pt x="15044" y="23293"/>
                  </a:cubicBezTo>
                  <a:cubicBezTo>
                    <a:pt x="16191" y="23440"/>
                    <a:pt x="17358" y="23522"/>
                    <a:pt x="18524" y="23522"/>
                  </a:cubicBezTo>
                  <a:cubicBezTo>
                    <a:pt x="21865" y="23522"/>
                    <a:pt x="25192" y="22848"/>
                    <a:pt x="27987" y="21092"/>
                  </a:cubicBezTo>
                  <a:cubicBezTo>
                    <a:pt x="31756" y="18690"/>
                    <a:pt x="34291" y="13987"/>
                    <a:pt x="33124" y="9684"/>
                  </a:cubicBezTo>
                  <a:cubicBezTo>
                    <a:pt x="32357" y="6782"/>
                    <a:pt x="30088" y="4480"/>
                    <a:pt x="27453" y="3046"/>
                  </a:cubicBezTo>
                  <a:cubicBezTo>
                    <a:pt x="24851" y="1611"/>
                    <a:pt x="21883" y="977"/>
                    <a:pt x="18914" y="544"/>
                  </a:cubicBezTo>
                  <a:cubicBezTo>
                    <a:pt x="17007" y="232"/>
                    <a:pt x="15064" y="1"/>
                    <a:pt x="131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03"/>
            <p:cNvSpPr/>
            <p:nvPr/>
          </p:nvSpPr>
          <p:spPr>
            <a:xfrm>
              <a:off x="2180050" y="4319375"/>
              <a:ext cx="2312525" cy="121775"/>
            </a:xfrm>
            <a:custGeom>
              <a:rect b="b" l="l" r="r" t="t"/>
              <a:pathLst>
                <a:path extrusionOk="0" h="4871" w="92501">
                  <a:moveTo>
                    <a:pt x="2436" y="0"/>
                  </a:moveTo>
                  <a:cubicBezTo>
                    <a:pt x="1068" y="0"/>
                    <a:pt x="1" y="1101"/>
                    <a:pt x="1" y="2435"/>
                  </a:cubicBezTo>
                  <a:cubicBezTo>
                    <a:pt x="1" y="3770"/>
                    <a:pt x="1068" y="4870"/>
                    <a:pt x="2436" y="4870"/>
                  </a:cubicBezTo>
                  <a:lnTo>
                    <a:pt x="92500" y="4870"/>
                  </a:lnTo>
                  <a:cubicBezTo>
                    <a:pt x="91133" y="4870"/>
                    <a:pt x="90065" y="3770"/>
                    <a:pt x="90065" y="2435"/>
                  </a:cubicBezTo>
                  <a:cubicBezTo>
                    <a:pt x="90065" y="1101"/>
                    <a:pt x="91133" y="0"/>
                    <a:pt x="92500" y="0"/>
                  </a:cubicBezTo>
                  <a:close/>
                </a:path>
              </a:pathLst>
            </a:custGeom>
            <a:solidFill>
              <a:srgbClr val="D1D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03"/>
            <p:cNvSpPr/>
            <p:nvPr/>
          </p:nvSpPr>
          <p:spPr>
            <a:xfrm>
              <a:off x="4431675" y="4319375"/>
              <a:ext cx="980725" cy="121775"/>
            </a:xfrm>
            <a:custGeom>
              <a:rect b="b" l="l" r="r" t="t"/>
              <a:pathLst>
                <a:path extrusionOk="0" h="4871" w="39229">
                  <a:moveTo>
                    <a:pt x="2435" y="0"/>
                  </a:moveTo>
                  <a:cubicBezTo>
                    <a:pt x="1068" y="0"/>
                    <a:pt x="0" y="1101"/>
                    <a:pt x="0" y="2435"/>
                  </a:cubicBezTo>
                  <a:cubicBezTo>
                    <a:pt x="0" y="3770"/>
                    <a:pt x="1068" y="4870"/>
                    <a:pt x="2435" y="4870"/>
                  </a:cubicBezTo>
                  <a:lnTo>
                    <a:pt x="36793" y="4870"/>
                  </a:lnTo>
                  <a:cubicBezTo>
                    <a:pt x="38161" y="4870"/>
                    <a:pt x="39228" y="3770"/>
                    <a:pt x="39228" y="2435"/>
                  </a:cubicBezTo>
                  <a:cubicBezTo>
                    <a:pt x="39228" y="1101"/>
                    <a:pt x="38161" y="0"/>
                    <a:pt x="36793" y="0"/>
                  </a:cubicBezTo>
                  <a:close/>
                </a:path>
              </a:pathLst>
            </a:custGeom>
            <a:solidFill>
              <a:srgbClr val="A3B8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03"/>
            <p:cNvSpPr/>
            <p:nvPr/>
          </p:nvSpPr>
          <p:spPr>
            <a:xfrm>
              <a:off x="3977175" y="3300300"/>
              <a:ext cx="753900" cy="1019100"/>
            </a:xfrm>
            <a:custGeom>
              <a:rect b="b" l="l" r="r" t="t"/>
              <a:pathLst>
                <a:path extrusionOk="0" h="40764" w="30156">
                  <a:moveTo>
                    <a:pt x="12810" y="1"/>
                  </a:moveTo>
                  <a:lnTo>
                    <a:pt x="3370" y="4637"/>
                  </a:lnTo>
                  <a:lnTo>
                    <a:pt x="568" y="16646"/>
                  </a:lnTo>
                  <a:cubicBezTo>
                    <a:pt x="1" y="18981"/>
                    <a:pt x="1201" y="21383"/>
                    <a:pt x="3403" y="22350"/>
                  </a:cubicBezTo>
                  <a:lnTo>
                    <a:pt x="3470" y="22383"/>
                  </a:lnTo>
                  <a:cubicBezTo>
                    <a:pt x="4637" y="22884"/>
                    <a:pt x="5505" y="23918"/>
                    <a:pt x="5805" y="25152"/>
                  </a:cubicBezTo>
                  <a:lnTo>
                    <a:pt x="6105" y="26386"/>
                  </a:lnTo>
                  <a:cubicBezTo>
                    <a:pt x="6739" y="29088"/>
                    <a:pt x="6672" y="31924"/>
                    <a:pt x="5938" y="34625"/>
                  </a:cubicBezTo>
                  <a:lnTo>
                    <a:pt x="4204" y="40763"/>
                  </a:lnTo>
                  <a:lnTo>
                    <a:pt x="30155" y="40763"/>
                  </a:lnTo>
                  <a:cubicBezTo>
                    <a:pt x="29822" y="38095"/>
                    <a:pt x="29121" y="35493"/>
                    <a:pt x="28021" y="33024"/>
                  </a:cubicBezTo>
                  <a:lnTo>
                    <a:pt x="26553" y="29722"/>
                  </a:lnTo>
                  <a:cubicBezTo>
                    <a:pt x="25552" y="27487"/>
                    <a:pt x="25052" y="25019"/>
                    <a:pt x="25052" y="22550"/>
                  </a:cubicBezTo>
                  <a:lnTo>
                    <a:pt x="25052" y="3136"/>
                  </a:lnTo>
                  <a:lnTo>
                    <a:pt x="128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03"/>
            <p:cNvSpPr/>
            <p:nvPr/>
          </p:nvSpPr>
          <p:spPr>
            <a:xfrm>
              <a:off x="4136450" y="4043325"/>
              <a:ext cx="546250" cy="176250"/>
            </a:xfrm>
            <a:custGeom>
              <a:rect b="b" l="l" r="r" t="t"/>
              <a:pathLst>
                <a:path extrusionOk="0" h="7050" w="21850">
                  <a:moveTo>
                    <a:pt x="1" y="1"/>
                  </a:moveTo>
                  <a:lnTo>
                    <a:pt x="1" y="2736"/>
                  </a:lnTo>
                  <a:lnTo>
                    <a:pt x="868" y="3437"/>
                  </a:lnTo>
                  <a:cubicBezTo>
                    <a:pt x="2198" y="4465"/>
                    <a:pt x="3829" y="5022"/>
                    <a:pt x="5479" y="5022"/>
                  </a:cubicBezTo>
                  <a:cubicBezTo>
                    <a:pt x="6023" y="5022"/>
                    <a:pt x="6568" y="4962"/>
                    <a:pt x="7106" y="4838"/>
                  </a:cubicBezTo>
                  <a:lnTo>
                    <a:pt x="7573" y="4738"/>
                  </a:lnTo>
                  <a:lnTo>
                    <a:pt x="8607" y="5805"/>
                  </a:lnTo>
                  <a:cubicBezTo>
                    <a:pt x="9411" y="6609"/>
                    <a:pt x="10468" y="7049"/>
                    <a:pt x="11550" y="7049"/>
                  </a:cubicBezTo>
                  <a:cubicBezTo>
                    <a:pt x="12039" y="7049"/>
                    <a:pt x="12532" y="6959"/>
                    <a:pt x="13010" y="6772"/>
                  </a:cubicBezTo>
                  <a:lnTo>
                    <a:pt x="21850" y="3403"/>
                  </a:lnTo>
                  <a:lnTo>
                    <a:pt x="201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03"/>
            <p:cNvSpPr/>
            <p:nvPr/>
          </p:nvSpPr>
          <p:spPr>
            <a:xfrm>
              <a:off x="4206500" y="3859050"/>
              <a:ext cx="310250" cy="109475"/>
            </a:xfrm>
            <a:custGeom>
              <a:rect b="b" l="l" r="r" t="t"/>
              <a:pathLst>
                <a:path extrusionOk="0" h="4379" w="12410">
                  <a:moveTo>
                    <a:pt x="12410" y="0"/>
                  </a:moveTo>
                  <a:lnTo>
                    <a:pt x="12410" y="0"/>
                  </a:lnTo>
                  <a:cubicBezTo>
                    <a:pt x="11609" y="467"/>
                    <a:pt x="10675" y="967"/>
                    <a:pt x="9641" y="1434"/>
                  </a:cubicBezTo>
                  <a:cubicBezTo>
                    <a:pt x="8640" y="1935"/>
                    <a:pt x="7540" y="2402"/>
                    <a:pt x="6439" y="2769"/>
                  </a:cubicBezTo>
                  <a:cubicBezTo>
                    <a:pt x="5305" y="3169"/>
                    <a:pt x="4170" y="3503"/>
                    <a:pt x="3070" y="3736"/>
                  </a:cubicBezTo>
                  <a:cubicBezTo>
                    <a:pt x="1969" y="4003"/>
                    <a:pt x="935" y="4170"/>
                    <a:pt x="1" y="4336"/>
                  </a:cubicBezTo>
                  <a:cubicBezTo>
                    <a:pt x="363" y="4362"/>
                    <a:pt x="745" y="4378"/>
                    <a:pt x="1143" y="4378"/>
                  </a:cubicBezTo>
                  <a:cubicBezTo>
                    <a:pt x="1772" y="4378"/>
                    <a:pt x="2442" y="4339"/>
                    <a:pt x="3136" y="4236"/>
                  </a:cubicBezTo>
                  <a:cubicBezTo>
                    <a:pt x="4304" y="4103"/>
                    <a:pt x="5471" y="3803"/>
                    <a:pt x="6639" y="3402"/>
                  </a:cubicBezTo>
                  <a:cubicBezTo>
                    <a:pt x="7806" y="3002"/>
                    <a:pt x="8907" y="2468"/>
                    <a:pt x="9908" y="1901"/>
                  </a:cubicBezTo>
                  <a:cubicBezTo>
                    <a:pt x="10875" y="1301"/>
                    <a:pt x="11743" y="634"/>
                    <a:pt x="12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03"/>
            <p:cNvSpPr/>
            <p:nvPr/>
          </p:nvSpPr>
          <p:spPr>
            <a:xfrm>
              <a:off x="4262375" y="3929925"/>
              <a:ext cx="256875" cy="54500"/>
            </a:xfrm>
            <a:custGeom>
              <a:rect b="b" l="l" r="r" t="t"/>
              <a:pathLst>
                <a:path extrusionOk="0" h="2180" w="10275">
                  <a:moveTo>
                    <a:pt x="10275" y="0"/>
                  </a:moveTo>
                  <a:lnTo>
                    <a:pt x="10275" y="0"/>
                  </a:lnTo>
                  <a:cubicBezTo>
                    <a:pt x="8874" y="367"/>
                    <a:pt x="7039" y="868"/>
                    <a:pt x="5204" y="1268"/>
                  </a:cubicBezTo>
                  <a:cubicBezTo>
                    <a:pt x="3336" y="1635"/>
                    <a:pt x="1468" y="1902"/>
                    <a:pt x="1" y="2102"/>
                  </a:cubicBezTo>
                  <a:cubicBezTo>
                    <a:pt x="451" y="2153"/>
                    <a:pt x="945" y="2179"/>
                    <a:pt x="1468" y="2179"/>
                  </a:cubicBezTo>
                  <a:cubicBezTo>
                    <a:pt x="2652" y="2179"/>
                    <a:pt x="3986" y="2046"/>
                    <a:pt x="5305" y="1768"/>
                  </a:cubicBezTo>
                  <a:cubicBezTo>
                    <a:pt x="7173" y="1401"/>
                    <a:pt x="9007" y="701"/>
                    <a:pt x="10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03"/>
            <p:cNvSpPr/>
            <p:nvPr/>
          </p:nvSpPr>
          <p:spPr>
            <a:xfrm>
              <a:off x="4207350" y="4203450"/>
              <a:ext cx="379450" cy="40200"/>
            </a:xfrm>
            <a:custGeom>
              <a:rect b="b" l="l" r="r" t="t"/>
              <a:pathLst>
                <a:path extrusionOk="0" h="1608" w="15178">
                  <a:moveTo>
                    <a:pt x="0" y="1"/>
                  </a:moveTo>
                  <a:lnTo>
                    <a:pt x="0" y="1"/>
                  </a:lnTo>
                  <a:cubicBezTo>
                    <a:pt x="1001" y="434"/>
                    <a:pt x="2168" y="801"/>
                    <a:pt x="3469" y="1101"/>
                  </a:cubicBezTo>
                  <a:cubicBezTo>
                    <a:pt x="4737" y="1368"/>
                    <a:pt x="6138" y="1535"/>
                    <a:pt x="7539" y="1602"/>
                  </a:cubicBezTo>
                  <a:cubicBezTo>
                    <a:pt x="7718" y="1606"/>
                    <a:pt x="7897" y="1608"/>
                    <a:pt x="8075" y="1608"/>
                  </a:cubicBezTo>
                  <a:cubicBezTo>
                    <a:pt x="9322" y="1608"/>
                    <a:pt x="10537" y="1506"/>
                    <a:pt x="11675" y="1301"/>
                  </a:cubicBezTo>
                  <a:cubicBezTo>
                    <a:pt x="12976" y="1101"/>
                    <a:pt x="14177" y="768"/>
                    <a:pt x="15178" y="401"/>
                  </a:cubicBezTo>
                  <a:lnTo>
                    <a:pt x="15178" y="401"/>
                  </a:lnTo>
                  <a:cubicBezTo>
                    <a:pt x="14110" y="534"/>
                    <a:pt x="12909" y="668"/>
                    <a:pt x="11608" y="734"/>
                  </a:cubicBezTo>
                  <a:cubicBezTo>
                    <a:pt x="10633" y="809"/>
                    <a:pt x="9620" y="847"/>
                    <a:pt x="8597" y="847"/>
                  </a:cubicBezTo>
                  <a:cubicBezTo>
                    <a:pt x="8256" y="847"/>
                    <a:pt x="7914" y="843"/>
                    <a:pt x="7572" y="834"/>
                  </a:cubicBezTo>
                  <a:cubicBezTo>
                    <a:pt x="6205" y="801"/>
                    <a:pt x="4837" y="668"/>
                    <a:pt x="3536" y="534"/>
                  </a:cubicBezTo>
                  <a:cubicBezTo>
                    <a:pt x="2268" y="367"/>
                    <a:pt x="1068" y="20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03"/>
            <p:cNvSpPr/>
            <p:nvPr/>
          </p:nvSpPr>
          <p:spPr>
            <a:xfrm>
              <a:off x="4314925" y="4249325"/>
              <a:ext cx="241025" cy="42025"/>
            </a:xfrm>
            <a:custGeom>
              <a:rect b="b" l="l" r="r" t="t"/>
              <a:pathLst>
                <a:path extrusionOk="0" h="1681" w="9641">
                  <a:moveTo>
                    <a:pt x="0" y="0"/>
                  </a:moveTo>
                  <a:cubicBezTo>
                    <a:pt x="601" y="334"/>
                    <a:pt x="1335" y="667"/>
                    <a:pt x="2135" y="934"/>
                  </a:cubicBezTo>
                  <a:cubicBezTo>
                    <a:pt x="2936" y="1201"/>
                    <a:pt x="3803" y="1401"/>
                    <a:pt x="4704" y="1535"/>
                  </a:cubicBezTo>
                  <a:cubicBezTo>
                    <a:pt x="5392" y="1637"/>
                    <a:pt x="6080" y="1680"/>
                    <a:pt x="6738" y="1680"/>
                  </a:cubicBezTo>
                  <a:cubicBezTo>
                    <a:pt x="6941" y="1680"/>
                    <a:pt x="7142" y="1676"/>
                    <a:pt x="7339" y="1668"/>
                  </a:cubicBezTo>
                  <a:cubicBezTo>
                    <a:pt x="8206" y="1635"/>
                    <a:pt x="8973" y="1501"/>
                    <a:pt x="9640" y="1334"/>
                  </a:cubicBezTo>
                  <a:cubicBezTo>
                    <a:pt x="8273" y="1334"/>
                    <a:pt x="6505" y="1301"/>
                    <a:pt x="4770" y="1034"/>
                  </a:cubicBezTo>
                  <a:cubicBezTo>
                    <a:pt x="3036" y="801"/>
                    <a:pt x="1301" y="36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03"/>
            <p:cNvSpPr/>
            <p:nvPr/>
          </p:nvSpPr>
          <p:spPr>
            <a:xfrm>
              <a:off x="4063075" y="3339500"/>
              <a:ext cx="459525" cy="598775"/>
            </a:xfrm>
            <a:custGeom>
              <a:rect b="b" l="l" r="r" t="t"/>
              <a:pathLst>
                <a:path extrusionOk="0" h="23951" w="18381">
                  <a:moveTo>
                    <a:pt x="14010" y="0"/>
                  </a:moveTo>
                  <a:lnTo>
                    <a:pt x="3937" y="1101"/>
                  </a:lnTo>
                  <a:cubicBezTo>
                    <a:pt x="2369" y="2402"/>
                    <a:pt x="1101" y="4670"/>
                    <a:pt x="1101" y="4670"/>
                  </a:cubicBezTo>
                  <a:lnTo>
                    <a:pt x="3436" y="5805"/>
                  </a:lnTo>
                  <a:lnTo>
                    <a:pt x="0" y="8840"/>
                  </a:lnTo>
                  <a:cubicBezTo>
                    <a:pt x="1368" y="16512"/>
                    <a:pt x="5338" y="21716"/>
                    <a:pt x="6905" y="23751"/>
                  </a:cubicBezTo>
                  <a:lnTo>
                    <a:pt x="8340" y="23951"/>
                  </a:lnTo>
                  <a:cubicBezTo>
                    <a:pt x="10575" y="22383"/>
                    <a:pt x="16846" y="17213"/>
                    <a:pt x="18047" y="11108"/>
                  </a:cubicBezTo>
                  <a:lnTo>
                    <a:pt x="14611" y="7806"/>
                  </a:lnTo>
                  <a:lnTo>
                    <a:pt x="18380" y="5604"/>
                  </a:lnTo>
                  <a:cubicBezTo>
                    <a:pt x="18113" y="4937"/>
                    <a:pt x="16512" y="1502"/>
                    <a:pt x="140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03"/>
            <p:cNvSpPr/>
            <p:nvPr/>
          </p:nvSpPr>
          <p:spPr>
            <a:xfrm>
              <a:off x="4183150" y="3151025"/>
              <a:ext cx="115950" cy="193500"/>
            </a:xfrm>
            <a:custGeom>
              <a:rect b="b" l="l" r="r" t="t"/>
              <a:pathLst>
                <a:path extrusionOk="0" h="7740" w="4638">
                  <a:moveTo>
                    <a:pt x="4304" y="1"/>
                  </a:moveTo>
                  <a:lnTo>
                    <a:pt x="1" y="5605"/>
                  </a:lnTo>
                  <a:lnTo>
                    <a:pt x="568" y="6972"/>
                  </a:lnTo>
                  <a:lnTo>
                    <a:pt x="901" y="7740"/>
                  </a:lnTo>
                  <a:cubicBezTo>
                    <a:pt x="1735" y="7606"/>
                    <a:pt x="2503" y="7173"/>
                    <a:pt x="3070" y="6572"/>
                  </a:cubicBezTo>
                  <a:cubicBezTo>
                    <a:pt x="3837" y="5738"/>
                    <a:pt x="4271" y="4637"/>
                    <a:pt x="4437" y="3503"/>
                  </a:cubicBezTo>
                  <a:cubicBezTo>
                    <a:pt x="4637" y="2336"/>
                    <a:pt x="4604" y="1135"/>
                    <a:pt x="4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03"/>
            <p:cNvSpPr/>
            <p:nvPr/>
          </p:nvSpPr>
          <p:spPr>
            <a:xfrm>
              <a:off x="4204000" y="3149375"/>
              <a:ext cx="163475" cy="436150"/>
            </a:xfrm>
            <a:custGeom>
              <a:rect b="b" l="l" r="r" t="t"/>
              <a:pathLst>
                <a:path extrusionOk="0" h="17446" w="6539">
                  <a:moveTo>
                    <a:pt x="3537" y="0"/>
                  </a:moveTo>
                  <a:lnTo>
                    <a:pt x="3470" y="67"/>
                  </a:lnTo>
                  <a:cubicBezTo>
                    <a:pt x="3770" y="1201"/>
                    <a:pt x="3803" y="2402"/>
                    <a:pt x="3603" y="3569"/>
                  </a:cubicBezTo>
                  <a:cubicBezTo>
                    <a:pt x="3437" y="4703"/>
                    <a:pt x="3003" y="5804"/>
                    <a:pt x="2236" y="6638"/>
                  </a:cubicBezTo>
                  <a:cubicBezTo>
                    <a:pt x="1669" y="7239"/>
                    <a:pt x="901" y="7672"/>
                    <a:pt x="67" y="7806"/>
                  </a:cubicBezTo>
                  <a:lnTo>
                    <a:pt x="668" y="9173"/>
                  </a:lnTo>
                  <a:lnTo>
                    <a:pt x="334" y="11175"/>
                  </a:lnTo>
                  <a:cubicBezTo>
                    <a:pt x="201" y="11875"/>
                    <a:pt x="101" y="12576"/>
                    <a:pt x="34" y="13310"/>
                  </a:cubicBezTo>
                  <a:cubicBezTo>
                    <a:pt x="1" y="14477"/>
                    <a:pt x="34" y="15678"/>
                    <a:pt x="168" y="16879"/>
                  </a:cubicBezTo>
                  <a:cubicBezTo>
                    <a:pt x="1068" y="17146"/>
                    <a:pt x="2036" y="17312"/>
                    <a:pt x="3036" y="17446"/>
                  </a:cubicBezTo>
                  <a:cubicBezTo>
                    <a:pt x="4070" y="17446"/>
                    <a:pt x="5138" y="17379"/>
                    <a:pt x="6172" y="17212"/>
                  </a:cubicBezTo>
                  <a:cubicBezTo>
                    <a:pt x="6439" y="15211"/>
                    <a:pt x="6539" y="13176"/>
                    <a:pt x="6505" y="11141"/>
                  </a:cubicBezTo>
                  <a:lnTo>
                    <a:pt x="6372" y="6805"/>
                  </a:lnTo>
                  <a:lnTo>
                    <a:pt x="5638" y="5070"/>
                  </a:lnTo>
                  <a:lnTo>
                    <a:pt x="3537" y="0"/>
                  </a:lnTo>
                  <a:close/>
                </a:path>
              </a:pathLst>
            </a:custGeom>
            <a:solidFill>
              <a:srgbClr val="E9B4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03"/>
            <p:cNvSpPr/>
            <p:nvPr/>
          </p:nvSpPr>
          <p:spPr>
            <a:xfrm>
              <a:off x="4199000" y="3482100"/>
              <a:ext cx="80925" cy="103425"/>
            </a:xfrm>
            <a:custGeom>
              <a:rect b="b" l="l" r="r" t="t"/>
              <a:pathLst>
                <a:path extrusionOk="0" h="4137" w="3237">
                  <a:moveTo>
                    <a:pt x="234" y="1"/>
                  </a:moveTo>
                  <a:cubicBezTo>
                    <a:pt x="67" y="1301"/>
                    <a:pt x="1" y="2602"/>
                    <a:pt x="1" y="3903"/>
                  </a:cubicBezTo>
                  <a:cubicBezTo>
                    <a:pt x="1068" y="4037"/>
                    <a:pt x="2135" y="4137"/>
                    <a:pt x="3236" y="4137"/>
                  </a:cubicBezTo>
                  <a:cubicBezTo>
                    <a:pt x="2236" y="4003"/>
                    <a:pt x="1268" y="3837"/>
                    <a:pt x="368" y="3570"/>
                  </a:cubicBezTo>
                  <a:cubicBezTo>
                    <a:pt x="234" y="2369"/>
                    <a:pt x="201" y="1168"/>
                    <a:pt x="2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03"/>
            <p:cNvSpPr/>
            <p:nvPr/>
          </p:nvSpPr>
          <p:spPr>
            <a:xfrm>
              <a:off x="3374250" y="3936600"/>
              <a:ext cx="92600" cy="41725"/>
            </a:xfrm>
            <a:custGeom>
              <a:rect b="b" l="l" r="r" t="t"/>
              <a:pathLst>
                <a:path extrusionOk="0" h="1669" w="3704">
                  <a:moveTo>
                    <a:pt x="0" y="0"/>
                  </a:moveTo>
                  <a:lnTo>
                    <a:pt x="1935" y="801"/>
                  </a:lnTo>
                  <a:lnTo>
                    <a:pt x="3269" y="1668"/>
                  </a:lnTo>
                  <a:lnTo>
                    <a:pt x="3703" y="968"/>
                  </a:lnTo>
                  <a:lnTo>
                    <a:pt x="2836" y="20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03"/>
            <p:cNvSpPr/>
            <p:nvPr/>
          </p:nvSpPr>
          <p:spPr>
            <a:xfrm>
              <a:off x="3374250" y="3916575"/>
              <a:ext cx="70900" cy="25050"/>
            </a:xfrm>
            <a:custGeom>
              <a:rect b="b" l="l" r="r" t="t"/>
              <a:pathLst>
                <a:path extrusionOk="0" h="1002" w="2836">
                  <a:moveTo>
                    <a:pt x="2269" y="1"/>
                  </a:moveTo>
                  <a:lnTo>
                    <a:pt x="0" y="801"/>
                  </a:lnTo>
                  <a:lnTo>
                    <a:pt x="2836" y="1001"/>
                  </a:lnTo>
                  <a:lnTo>
                    <a:pt x="22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03"/>
            <p:cNvSpPr/>
            <p:nvPr/>
          </p:nvSpPr>
          <p:spPr>
            <a:xfrm>
              <a:off x="4251550" y="3276125"/>
              <a:ext cx="253525" cy="682175"/>
            </a:xfrm>
            <a:custGeom>
              <a:rect b="b" l="l" r="r" t="t"/>
              <a:pathLst>
                <a:path extrusionOk="0" h="27287" w="10141">
                  <a:moveTo>
                    <a:pt x="3736" y="0"/>
                  </a:moveTo>
                  <a:lnTo>
                    <a:pt x="4470" y="1735"/>
                  </a:lnTo>
                  <a:lnTo>
                    <a:pt x="4603" y="6071"/>
                  </a:lnTo>
                  <a:cubicBezTo>
                    <a:pt x="4637" y="8106"/>
                    <a:pt x="4537" y="10141"/>
                    <a:pt x="4270" y="12142"/>
                  </a:cubicBezTo>
                  <a:cubicBezTo>
                    <a:pt x="3936" y="14844"/>
                    <a:pt x="3336" y="17513"/>
                    <a:pt x="2435" y="20081"/>
                  </a:cubicBezTo>
                  <a:lnTo>
                    <a:pt x="0" y="27287"/>
                  </a:lnTo>
                  <a:cubicBezTo>
                    <a:pt x="0" y="27287"/>
                    <a:pt x="7572" y="20315"/>
                    <a:pt x="9907" y="13643"/>
                  </a:cubicBezTo>
                  <a:lnTo>
                    <a:pt x="6271" y="10241"/>
                  </a:lnTo>
                  <a:lnTo>
                    <a:pt x="10141" y="8006"/>
                  </a:lnTo>
                  <a:cubicBezTo>
                    <a:pt x="10141" y="8006"/>
                    <a:pt x="8273" y="2269"/>
                    <a:pt x="3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03"/>
            <p:cNvSpPr/>
            <p:nvPr/>
          </p:nvSpPr>
          <p:spPr>
            <a:xfrm>
              <a:off x="4082250" y="3325325"/>
              <a:ext cx="169325" cy="632975"/>
            </a:xfrm>
            <a:custGeom>
              <a:rect b="b" l="l" r="r" t="t"/>
              <a:pathLst>
                <a:path extrusionOk="0" h="25319" w="6773">
                  <a:moveTo>
                    <a:pt x="4604" y="0"/>
                  </a:moveTo>
                  <a:cubicBezTo>
                    <a:pt x="2536" y="2135"/>
                    <a:pt x="968" y="4904"/>
                    <a:pt x="968" y="4904"/>
                  </a:cubicBezTo>
                  <a:lnTo>
                    <a:pt x="3336" y="6305"/>
                  </a:lnTo>
                  <a:lnTo>
                    <a:pt x="1" y="9507"/>
                  </a:lnTo>
                  <a:cubicBezTo>
                    <a:pt x="1035" y="16779"/>
                    <a:pt x="6772" y="25319"/>
                    <a:pt x="6772" y="25319"/>
                  </a:cubicBezTo>
                  <a:lnTo>
                    <a:pt x="5304" y="17613"/>
                  </a:lnTo>
                  <a:cubicBezTo>
                    <a:pt x="4837" y="15145"/>
                    <a:pt x="4637" y="12676"/>
                    <a:pt x="4671" y="10174"/>
                  </a:cubicBezTo>
                  <a:cubicBezTo>
                    <a:pt x="4671" y="8140"/>
                    <a:pt x="4837" y="6138"/>
                    <a:pt x="5204" y="4137"/>
                  </a:cubicBezTo>
                  <a:lnTo>
                    <a:pt x="5538" y="2135"/>
                  </a:lnTo>
                  <a:lnTo>
                    <a:pt x="4937" y="768"/>
                  </a:lnTo>
                  <a:lnTo>
                    <a:pt x="46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03"/>
            <p:cNvSpPr/>
            <p:nvPr/>
          </p:nvSpPr>
          <p:spPr>
            <a:xfrm>
              <a:off x="4198175" y="3579675"/>
              <a:ext cx="160125" cy="378625"/>
            </a:xfrm>
            <a:custGeom>
              <a:rect b="b" l="l" r="r" t="t"/>
              <a:pathLst>
                <a:path extrusionOk="0" h="15145" w="6405">
                  <a:moveTo>
                    <a:pt x="34" y="0"/>
                  </a:moveTo>
                  <a:lnTo>
                    <a:pt x="34" y="0"/>
                  </a:lnTo>
                  <a:cubicBezTo>
                    <a:pt x="0" y="2502"/>
                    <a:pt x="200" y="4971"/>
                    <a:pt x="667" y="7439"/>
                  </a:cubicBezTo>
                  <a:lnTo>
                    <a:pt x="2135" y="15145"/>
                  </a:lnTo>
                  <a:lnTo>
                    <a:pt x="4570" y="7939"/>
                  </a:lnTo>
                  <a:cubicBezTo>
                    <a:pt x="5471" y="5371"/>
                    <a:pt x="6071" y="2702"/>
                    <a:pt x="6405" y="0"/>
                  </a:cubicBezTo>
                  <a:lnTo>
                    <a:pt x="6405" y="0"/>
                  </a:lnTo>
                  <a:cubicBezTo>
                    <a:pt x="5354" y="150"/>
                    <a:pt x="4287" y="226"/>
                    <a:pt x="3219" y="226"/>
                  </a:cubicBezTo>
                  <a:cubicBezTo>
                    <a:pt x="2152" y="226"/>
                    <a:pt x="1084" y="150"/>
                    <a:pt x="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03"/>
            <p:cNvSpPr/>
            <p:nvPr/>
          </p:nvSpPr>
          <p:spPr>
            <a:xfrm>
              <a:off x="4039725" y="2700900"/>
              <a:ext cx="222675" cy="106575"/>
            </a:xfrm>
            <a:custGeom>
              <a:rect b="b" l="l" r="r" t="t"/>
              <a:pathLst>
                <a:path extrusionOk="0" h="4263" w="8907">
                  <a:moveTo>
                    <a:pt x="3677" y="1"/>
                  </a:moveTo>
                  <a:cubicBezTo>
                    <a:pt x="3110" y="1"/>
                    <a:pt x="2546" y="71"/>
                    <a:pt x="2002" y="226"/>
                  </a:cubicBezTo>
                  <a:cubicBezTo>
                    <a:pt x="1268" y="426"/>
                    <a:pt x="567" y="793"/>
                    <a:pt x="0" y="1294"/>
                  </a:cubicBezTo>
                  <a:cubicBezTo>
                    <a:pt x="768" y="3028"/>
                    <a:pt x="2536" y="4263"/>
                    <a:pt x="4570" y="4263"/>
                  </a:cubicBezTo>
                  <a:cubicBezTo>
                    <a:pt x="6438" y="4263"/>
                    <a:pt x="8073" y="3262"/>
                    <a:pt x="8907" y="1727"/>
                  </a:cubicBezTo>
                  <a:cubicBezTo>
                    <a:pt x="8073" y="1227"/>
                    <a:pt x="7239" y="793"/>
                    <a:pt x="6305" y="460"/>
                  </a:cubicBezTo>
                  <a:cubicBezTo>
                    <a:pt x="5469" y="174"/>
                    <a:pt x="4570" y="1"/>
                    <a:pt x="36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03"/>
            <p:cNvSpPr/>
            <p:nvPr/>
          </p:nvSpPr>
          <p:spPr>
            <a:xfrm>
              <a:off x="4029725" y="2558100"/>
              <a:ext cx="249350" cy="186000"/>
            </a:xfrm>
            <a:custGeom>
              <a:rect b="b" l="l" r="r" t="t"/>
              <a:pathLst>
                <a:path extrusionOk="0" h="7440" w="9974">
                  <a:moveTo>
                    <a:pt x="4970" y="1"/>
                  </a:moveTo>
                  <a:cubicBezTo>
                    <a:pt x="2235" y="1"/>
                    <a:pt x="0" y="2236"/>
                    <a:pt x="0" y="5004"/>
                  </a:cubicBezTo>
                  <a:cubicBezTo>
                    <a:pt x="0" y="5705"/>
                    <a:pt x="134" y="6372"/>
                    <a:pt x="400" y="7006"/>
                  </a:cubicBezTo>
                  <a:cubicBezTo>
                    <a:pt x="967" y="6505"/>
                    <a:pt x="1668" y="6138"/>
                    <a:pt x="2402" y="5938"/>
                  </a:cubicBezTo>
                  <a:cubicBezTo>
                    <a:pt x="2946" y="5783"/>
                    <a:pt x="3510" y="5713"/>
                    <a:pt x="4077" y="5713"/>
                  </a:cubicBezTo>
                  <a:cubicBezTo>
                    <a:pt x="4970" y="5713"/>
                    <a:pt x="5869" y="5886"/>
                    <a:pt x="6705" y="6172"/>
                  </a:cubicBezTo>
                  <a:cubicBezTo>
                    <a:pt x="7639" y="6505"/>
                    <a:pt x="8473" y="6939"/>
                    <a:pt x="9307" y="7439"/>
                  </a:cubicBezTo>
                  <a:cubicBezTo>
                    <a:pt x="9740" y="6739"/>
                    <a:pt x="9974" y="5905"/>
                    <a:pt x="9974" y="5004"/>
                  </a:cubicBezTo>
                  <a:cubicBezTo>
                    <a:pt x="9974" y="2236"/>
                    <a:pt x="7739" y="1"/>
                    <a:pt x="49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03"/>
            <p:cNvSpPr/>
            <p:nvPr/>
          </p:nvSpPr>
          <p:spPr>
            <a:xfrm>
              <a:off x="3822075" y="2749450"/>
              <a:ext cx="532900" cy="485000"/>
            </a:xfrm>
            <a:custGeom>
              <a:rect b="b" l="l" r="r" t="t"/>
              <a:pathLst>
                <a:path extrusionOk="0" h="19400" w="21316">
                  <a:moveTo>
                    <a:pt x="9422" y="0"/>
                  </a:moveTo>
                  <a:cubicBezTo>
                    <a:pt x="8578" y="0"/>
                    <a:pt x="7732" y="104"/>
                    <a:pt x="6905" y="319"/>
                  </a:cubicBezTo>
                  <a:cubicBezTo>
                    <a:pt x="4503" y="953"/>
                    <a:pt x="2335" y="2587"/>
                    <a:pt x="1234" y="4822"/>
                  </a:cubicBezTo>
                  <a:cubicBezTo>
                    <a:pt x="0" y="7224"/>
                    <a:pt x="67" y="10126"/>
                    <a:pt x="934" y="12661"/>
                  </a:cubicBezTo>
                  <a:cubicBezTo>
                    <a:pt x="1835" y="15230"/>
                    <a:pt x="3469" y="17431"/>
                    <a:pt x="5304" y="19399"/>
                  </a:cubicBezTo>
                  <a:cubicBezTo>
                    <a:pt x="10041" y="19133"/>
                    <a:pt x="15211" y="17798"/>
                    <a:pt x="19347" y="15463"/>
                  </a:cubicBezTo>
                  <a:cubicBezTo>
                    <a:pt x="20948" y="12028"/>
                    <a:pt x="21315" y="8025"/>
                    <a:pt x="20348" y="4355"/>
                  </a:cubicBezTo>
                  <a:cubicBezTo>
                    <a:pt x="20014" y="3155"/>
                    <a:pt x="19514" y="1954"/>
                    <a:pt x="18513" y="1186"/>
                  </a:cubicBezTo>
                  <a:cubicBezTo>
                    <a:pt x="17892" y="703"/>
                    <a:pt x="17073" y="452"/>
                    <a:pt x="16261" y="452"/>
                  </a:cubicBezTo>
                  <a:cubicBezTo>
                    <a:pt x="15506" y="452"/>
                    <a:pt x="14756" y="669"/>
                    <a:pt x="14177" y="1120"/>
                  </a:cubicBezTo>
                  <a:cubicBezTo>
                    <a:pt x="12701" y="393"/>
                    <a:pt x="11065" y="0"/>
                    <a:pt x="94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03"/>
            <p:cNvSpPr/>
            <p:nvPr/>
          </p:nvSpPr>
          <p:spPr>
            <a:xfrm>
              <a:off x="3932150" y="3248400"/>
              <a:ext cx="25775" cy="27750"/>
            </a:xfrm>
            <a:custGeom>
              <a:rect b="b" l="l" r="r" t="t"/>
              <a:pathLst>
                <a:path extrusionOk="0" h="1110" w="1031">
                  <a:moveTo>
                    <a:pt x="385" y="1"/>
                  </a:moveTo>
                  <a:cubicBezTo>
                    <a:pt x="348" y="1"/>
                    <a:pt x="309" y="3"/>
                    <a:pt x="267" y="9"/>
                  </a:cubicBezTo>
                  <a:lnTo>
                    <a:pt x="0" y="642"/>
                  </a:lnTo>
                  <a:lnTo>
                    <a:pt x="734" y="1109"/>
                  </a:lnTo>
                  <a:cubicBezTo>
                    <a:pt x="987" y="794"/>
                    <a:pt x="1030" y="1"/>
                    <a:pt x="385" y="1"/>
                  </a:cubicBezTo>
                  <a:close/>
                </a:path>
              </a:pathLst>
            </a:custGeom>
            <a:solidFill>
              <a:srgbClr val="E0A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03"/>
            <p:cNvSpPr/>
            <p:nvPr/>
          </p:nvSpPr>
          <p:spPr>
            <a:xfrm>
              <a:off x="3866275" y="3149225"/>
              <a:ext cx="125950" cy="115975"/>
            </a:xfrm>
            <a:custGeom>
              <a:rect b="b" l="l" r="r" t="t"/>
              <a:pathLst>
                <a:path extrusionOk="0" h="4639" w="5038">
                  <a:moveTo>
                    <a:pt x="2551" y="0"/>
                  </a:moveTo>
                  <a:cubicBezTo>
                    <a:pt x="2414" y="0"/>
                    <a:pt x="2275" y="13"/>
                    <a:pt x="2135" y="39"/>
                  </a:cubicBezTo>
                  <a:cubicBezTo>
                    <a:pt x="867" y="240"/>
                    <a:pt x="0" y="1440"/>
                    <a:pt x="234" y="2708"/>
                  </a:cubicBezTo>
                  <a:cubicBezTo>
                    <a:pt x="444" y="3849"/>
                    <a:pt x="1438" y="4639"/>
                    <a:pt x="2535" y="4639"/>
                  </a:cubicBezTo>
                  <a:cubicBezTo>
                    <a:pt x="2657" y="4639"/>
                    <a:pt x="2779" y="4629"/>
                    <a:pt x="2902" y="4609"/>
                  </a:cubicBezTo>
                  <a:cubicBezTo>
                    <a:pt x="4170" y="4376"/>
                    <a:pt x="5037" y="3175"/>
                    <a:pt x="4804" y="1907"/>
                  </a:cubicBezTo>
                  <a:cubicBezTo>
                    <a:pt x="4596" y="783"/>
                    <a:pt x="3629" y="0"/>
                    <a:pt x="2551" y="0"/>
                  </a:cubicBezTo>
                  <a:close/>
                </a:path>
              </a:pathLst>
            </a:custGeom>
            <a:solidFill>
              <a:srgbClr val="DB9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03"/>
            <p:cNvSpPr/>
            <p:nvPr/>
          </p:nvSpPr>
          <p:spPr>
            <a:xfrm>
              <a:off x="3892125" y="3173000"/>
              <a:ext cx="74225" cy="67825"/>
            </a:xfrm>
            <a:custGeom>
              <a:rect b="b" l="l" r="r" t="t"/>
              <a:pathLst>
                <a:path extrusionOk="0" h="2713" w="2969">
                  <a:moveTo>
                    <a:pt x="1482" y="1"/>
                  </a:moveTo>
                  <a:cubicBezTo>
                    <a:pt x="1401" y="1"/>
                    <a:pt x="1318" y="8"/>
                    <a:pt x="1234" y="22"/>
                  </a:cubicBezTo>
                  <a:cubicBezTo>
                    <a:pt x="501" y="156"/>
                    <a:pt x="0" y="856"/>
                    <a:pt x="134" y="1590"/>
                  </a:cubicBezTo>
                  <a:cubicBezTo>
                    <a:pt x="252" y="2244"/>
                    <a:pt x="822" y="2713"/>
                    <a:pt x="1463" y="2713"/>
                  </a:cubicBezTo>
                  <a:cubicBezTo>
                    <a:pt x="1542" y="2713"/>
                    <a:pt x="1621" y="2706"/>
                    <a:pt x="1701" y="2691"/>
                  </a:cubicBezTo>
                  <a:cubicBezTo>
                    <a:pt x="2469" y="2558"/>
                    <a:pt x="2969" y="1857"/>
                    <a:pt x="2836" y="1123"/>
                  </a:cubicBezTo>
                  <a:cubicBezTo>
                    <a:pt x="2717" y="469"/>
                    <a:pt x="2148" y="1"/>
                    <a:pt x="1482" y="1"/>
                  </a:cubicBezTo>
                  <a:close/>
                </a:path>
              </a:pathLst>
            </a:custGeom>
            <a:solidFill>
              <a:srgbClr val="D17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03"/>
            <p:cNvSpPr/>
            <p:nvPr/>
          </p:nvSpPr>
          <p:spPr>
            <a:xfrm>
              <a:off x="3925475" y="3249425"/>
              <a:ext cx="25050" cy="32025"/>
            </a:xfrm>
            <a:custGeom>
              <a:rect b="b" l="l" r="r" t="t"/>
              <a:pathLst>
                <a:path extrusionOk="0" h="1281" w="1002">
                  <a:moveTo>
                    <a:pt x="201" y="1"/>
                  </a:moveTo>
                  <a:cubicBezTo>
                    <a:pt x="134" y="1"/>
                    <a:pt x="67" y="68"/>
                    <a:pt x="67" y="134"/>
                  </a:cubicBezTo>
                  <a:cubicBezTo>
                    <a:pt x="0" y="334"/>
                    <a:pt x="0" y="535"/>
                    <a:pt x="67" y="701"/>
                  </a:cubicBezTo>
                  <a:cubicBezTo>
                    <a:pt x="101" y="902"/>
                    <a:pt x="201" y="1035"/>
                    <a:pt x="334" y="1168"/>
                  </a:cubicBezTo>
                  <a:cubicBezTo>
                    <a:pt x="384" y="1243"/>
                    <a:pt x="490" y="1281"/>
                    <a:pt x="597" y="1281"/>
                  </a:cubicBezTo>
                  <a:cubicBezTo>
                    <a:pt x="632" y="1281"/>
                    <a:pt x="668" y="1277"/>
                    <a:pt x="701" y="1268"/>
                  </a:cubicBezTo>
                  <a:cubicBezTo>
                    <a:pt x="901" y="1202"/>
                    <a:pt x="1001" y="1068"/>
                    <a:pt x="1001" y="1068"/>
                  </a:cubicBezTo>
                  <a:cubicBezTo>
                    <a:pt x="734" y="835"/>
                    <a:pt x="568" y="501"/>
                    <a:pt x="534" y="134"/>
                  </a:cubicBezTo>
                  <a:cubicBezTo>
                    <a:pt x="534" y="68"/>
                    <a:pt x="467" y="1"/>
                    <a:pt x="367" y="1"/>
                  </a:cubicBezTo>
                  <a:close/>
                </a:path>
              </a:pathLst>
            </a:custGeom>
            <a:solidFill>
              <a:srgbClr val="ECB3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03"/>
            <p:cNvSpPr/>
            <p:nvPr/>
          </p:nvSpPr>
          <p:spPr>
            <a:xfrm>
              <a:off x="3920475" y="2914200"/>
              <a:ext cx="391975" cy="425400"/>
            </a:xfrm>
            <a:custGeom>
              <a:rect b="b" l="l" r="r" t="t"/>
              <a:pathLst>
                <a:path extrusionOk="0" h="17016" w="15679">
                  <a:moveTo>
                    <a:pt x="8673" y="0"/>
                  </a:moveTo>
                  <a:cubicBezTo>
                    <a:pt x="7939" y="2102"/>
                    <a:pt x="6605" y="3936"/>
                    <a:pt x="4870" y="5271"/>
                  </a:cubicBezTo>
                  <a:cubicBezTo>
                    <a:pt x="3436" y="6372"/>
                    <a:pt x="1768" y="7105"/>
                    <a:pt x="0" y="7439"/>
                  </a:cubicBezTo>
                  <a:lnTo>
                    <a:pt x="601" y="10941"/>
                  </a:lnTo>
                  <a:cubicBezTo>
                    <a:pt x="1228" y="14527"/>
                    <a:pt x="4318" y="17016"/>
                    <a:pt x="7809" y="17016"/>
                  </a:cubicBezTo>
                  <a:cubicBezTo>
                    <a:pt x="8215" y="17016"/>
                    <a:pt x="8627" y="16982"/>
                    <a:pt x="9040" y="16912"/>
                  </a:cubicBezTo>
                  <a:cubicBezTo>
                    <a:pt x="13010" y="16212"/>
                    <a:pt x="15678" y="12443"/>
                    <a:pt x="14978" y="8440"/>
                  </a:cubicBezTo>
                  <a:lnTo>
                    <a:pt x="14844" y="7639"/>
                  </a:lnTo>
                  <a:cubicBezTo>
                    <a:pt x="13577" y="7072"/>
                    <a:pt x="9974" y="5071"/>
                    <a:pt x="8673" y="0"/>
                  </a:cubicBezTo>
                  <a:close/>
                </a:path>
              </a:pathLst>
            </a:custGeom>
            <a:solidFill>
              <a:srgbClr val="E9B4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03"/>
            <p:cNvSpPr/>
            <p:nvPr/>
          </p:nvSpPr>
          <p:spPr>
            <a:xfrm>
              <a:off x="4335775" y="3164175"/>
              <a:ext cx="25775" cy="27750"/>
            </a:xfrm>
            <a:custGeom>
              <a:rect b="b" l="l" r="r" t="t"/>
              <a:pathLst>
                <a:path extrusionOk="0" h="1110" w="1031">
                  <a:moveTo>
                    <a:pt x="381" y="1"/>
                  </a:moveTo>
                  <a:cubicBezTo>
                    <a:pt x="345" y="1"/>
                    <a:pt x="307" y="3"/>
                    <a:pt x="267" y="8"/>
                  </a:cubicBezTo>
                  <a:lnTo>
                    <a:pt x="0" y="642"/>
                  </a:lnTo>
                  <a:lnTo>
                    <a:pt x="734" y="1109"/>
                  </a:lnTo>
                  <a:cubicBezTo>
                    <a:pt x="987" y="825"/>
                    <a:pt x="1030" y="1"/>
                    <a:pt x="381" y="1"/>
                  </a:cubicBezTo>
                  <a:close/>
                </a:path>
              </a:pathLst>
            </a:custGeom>
            <a:solidFill>
              <a:srgbClr val="E0A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03"/>
            <p:cNvSpPr/>
            <p:nvPr/>
          </p:nvSpPr>
          <p:spPr>
            <a:xfrm>
              <a:off x="4279050" y="3063475"/>
              <a:ext cx="115950" cy="115925"/>
            </a:xfrm>
            <a:custGeom>
              <a:rect b="b" l="l" r="r" t="t"/>
              <a:pathLst>
                <a:path extrusionOk="0" h="4637" w="4638">
                  <a:moveTo>
                    <a:pt x="2303" y="0"/>
                  </a:moveTo>
                  <a:cubicBezTo>
                    <a:pt x="1035" y="0"/>
                    <a:pt x="1" y="1034"/>
                    <a:pt x="1" y="2302"/>
                  </a:cubicBezTo>
                  <a:cubicBezTo>
                    <a:pt x="1" y="3569"/>
                    <a:pt x="1035" y="4637"/>
                    <a:pt x="2303" y="4637"/>
                  </a:cubicBezTo>
                  <a:cubicBezTo>
                    <a:pt x="3603" y="4637"/>
                    <a:pt x="4638" y="3569"/>
                    <a:pt x="4638" y="2302"/>
                  </a:cubicBezTo>
                  <a:cubicBezTo>
                    <a:pt x="4638" y="1034"/>
                    <a:pt x="3603" y="0"/>
                    <a:pt x="2303" y="0"/>
                  </a:cubicBezTo>
                  <a:close/>
                </a:path>
              </a:pathLst>
            </a:custGeom>
            <a:solidFill>
              <a:srgbClr val="E9B4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03"/>
            <p:cNvSpPr/>
            <p:nvPr/>
          </p:nvSpPr>
          <p:spPr>
            <a:xfrm>
              <a:off x="4303250" y="3086825"/>
              <a:ext cx="67575" cy="68400"/>
            </a:xfrm>
            <a:custGeom>
              <a:rect b="b" l="l" r="r" t="t"/>
              <a:pathLst>
                <a:path extrusionOk="0" h="2736" w="2703">
                  <a:moveTo>
                    <a:pt x="1335" y="0"/>
                  </a:moveTo>
                  <a:cubicBezTo>
                    <a:pt x="601" y="0"/>
                    <a:pt x="0" y="634"/>
                    <a:pt x="0" y="1368"/>
                  </a:cubicBezTo>
                  <a:cubicBezTo>
                    <a:pt x="0" y="2135"/>
                    <a:pt x="601" y="2736"/>
                    <a:pt x="1335" y="2736"/>
                  </a:cubicBezTo>
                  <a:cubicBezTo>
                    <a:pt x="2102" y="2736"/>
                    <a:pt x="2702" y="2135"/>
                    <a:pt x="2702" y="1368"/>
                  </a:cubicBezTo>
                  <a:cubicBezTo>
                    <a:pt x="2702" y="634"/>
                    <a:pt x="2102" y="0"/>
                    <a:pt x="1335" y="0"/>
                  </a:cubicBezTo>
                  <a:close/>
                </a:path>
              </a:pathLst>
            </a:custGeom>
            <a:solidFill>
              <a:srgbClr val="DB9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03"/>
            <p:cNvSpPr/>
            <p:nvPr/>
          </p:nvSpPr>
          <p:spPr>
            <a:xfrm>
              <a:off x="4329100" y="3165200"/>
              <a:ext cx="25050" cy="32025"/>
            </a:xfrm>
            <a:custGeom>
              <a:rect b="b" l="l" r="r" t="t"/>
              <a:pathLst>
                <a:path extrusionOk="0" h="1281" w="1002">
                  <a:moveTo>
                    <a:pt x="200" y="1"/>
                  </a:moveTo>
                  <a:cubicBezTo>
                    <a:pt x="134" y="1"/>
                    <a:pt x="67" y="68"/>
                    <a:pt x="67" y="134"/>
                  </a:cubicBezTo>
                  <a:cubicBezTo>
                    <a:pt x="0" y="301"/>
                    <a:pt x="0" y="535"/>
                    <a:pt x="67" y="701"/>
                  </a:cubicBezTo>
                  <a:cubicBezTo>
                    <a:pt x="100" y="868"/>
                    <a:pt x="200" y="1035"/>
                    <a:pt x="301" y="1168"/>
                  </a:cubicBezTo>
                  <a:cubicBezTo>
                    <a:pt x="376" y="1243"/>
                    <a:pt x="469" y="1281"/>
                    <a:pt x="568" y="1281"/>
                  </a:cubicBezTo>
                  <a:cubicBezTo>
                    <a:pt x="601" y="1281"/>
                    <a:pt x="634" y="1277"/>
                    <a:pt x="667" y="1268"/>
                  </a:cubicBezTo>
                  <a:cubicBezTo>
                    <a:pt x="868" y="1202"/>
                    <a:pt x="1001" y="1068"/>
                    <a:pt x="1001" y="1068"/>
                  </a:cubicBezTo>
                  <a:cubicBezTo>
                    <a:pt x="734" y="835"/>
                    <a:pt x="567" y="501"/>
                    <a:pt x="534" y="134"/>
                  </a:cubicBezTo>
                  <a:cubicBezTo>
                    <a:pt x="534" y="68"/>
                    <a:pt x="467" y="1"/>
                    <a:pt x="367" y="1"/>
                  </a:cubicBezTo>
                  <a:close/>
                </a:path>
              </a:pathLst>
            </a:custGeom>
            <a:solidFill>
              <a:srgbClr val="ECB3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03"/>
            <p:cNvSpPr/>
            <p:nvPr/>
          </p:nvSpPr>
          <p:spPr>
            <a:xfrm>
              <a:off x="3954650" y="3071850"/>
              <a:ext cx="94275" cy="35850"/>
            </a:xfrm>
            <a:custGeom>
              <a:rect b="b" l="l" r="r" t="t"/>
              <a:pathLst>
                <a:path extrusionOk="0" h="1434" w="3771">
                  <a:moveTo>
                    <a:pt x="2095" y="1"/>
                  </a:moveTo>
                  <a:cubicBezTo>
                    <a:pt x="1966" y="1"/>
                    <a:pt x="1835" y="11"/>
                    <a:pt x="1702" y="32"/>
                  </a:cubicBezTo>
                  <a:cubicBezTo>
                    <a:pt x="902" y="199"/>
                    <a:pt x="268" y="766"/>
                    <a:pt x="1" y="1433"/>
                  </a:cubicBezTo>
                  <a:cubicBezTo>
                    <a:pt x="1117" y="968"/>
                    <a:pt x="2319" y="762"/>
                    <a:pt x="3501" y="762"/>
                  </a:cubicBezTo>
                  <a:cubicBezTo>
                    <a:pt x="3591" y="762"/>
                    <a:pt x="3681" y="764"/>
                    <a:pt x="3770" y="766"/>
                  </a:cubicBezTo>
                  <a:cubicBezTo>
                    <a:pt x="3406" y="289"/>
                    <a:pt x="2781" y="1"/>
                    <a:pt x="209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03"/>
            <p:cNvSpPr/>
            <p:nvPr/>
          </p:nvSpPr>
          <p:spPr>
            <a:xfrm>
              <a:off x="4102275" y="3045725"/>
              <a:ext cx="105100" cy="38625"/>
            </a:xfrm>
            <a:custGeom>
              <a:rect b="b" l="l" r="r" t="t"/>
              <a:pathLst>
                <a:path extrusionOk="0" h="1545" w="4204">
                  <a:moveTo>
                    <a:pt x="2369" y="0"/>
                  </a:moveTo>
                  <a:cubicBezTo>
                    <a:pt x="2215" y="0"/>
                    <a:pt x="2059" y="14"/>
                    <a:pt x="1902" y="43"/>
                  </a:cubicBezTo>
                  <a:cubicBezTo>
                    <a:pt x="1001" y="177"/>
                    <a:pt x="300" y="810"/>
                    <a:pt x="0" y="1544"/>
                  </a:cubicBezTo>
                  <a:cubicBezTo>
                    <a:pt x="1334" y="1044"/>
                    <a:pt x="2769" y="777"/>
                    <a:pt x="4203" y="777"/>
                  </a:cubicBezTo>
                  <a:cubicBezTo>
                    <a:pt x="3763" y="309"/>
                    <a:pt x="3095" y="0"/>
                    <a:pt x="23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03"/>
            <p:cNvSpPr/>
            <p:nvPr/>
          </p:nvSpPr>
          <p:spPr>
            <a:xfrm>
              <a:off x="4136450" y="3097650"/>
              <a:ext cx="38400" cy="30900"/>
            </a:xfrm>
            <a:custGeom>
              <a:rect b="b" l="l" r="r" t="t"/>
              <a:pathLst>
                <a:path extrusionOk="0" h="1236" w="1536">
                  <a:moveTo>
                    <a:pt x="601" y="1"/>
                  </a:moveTo>
                  <a:cubicBezTo>
                    <a:pt x="268" y="1"/>
                    <a:pt x="1" y="268"/>
                    <a:pt x="1" y="601"/>
                  </a:cubicBezTo>
                  <a:cubicBezTo>
                    <a:pt x="1" y="968"/>
                    <a:pt x="268" y="1235"/>
                    <a:pt x="601" y="1235"/>
                  </a:cubicBezTo>
                  <a:cubicBezTo>
                    <a:pt x="968" y="1235"/>
                    <a:pt x="1235" y="968"/>
                    <a:pt x="1235" y="601"/>
                  </a:cubicBezTo>
                  <a:cubicBezTo>
                    <a:pt x="1235" y="568"/>
                    <a:pt x="1235" y="535"/>
                    <a:pt x="1235" y="468"/>
                  </a:cubicBezTo>
                  <a:lnTo>
                    <a:pt x="1502" y="134"/>
                  </a:lnTo>
                  <a:cubicBezTo>
                    <a:pt x="1535" y="101"/>
                    <a:pt x="1469" y="34"/>
                    <a:pt x="1402" y="34"/>
                  </a:cubicBezTo>
                  <a:lnTo>
                    <a:pt x="1002" y="134"/>
                  </a:lnTo>
                  <a:cubicBezTo>
                    <a:pt x="901" y="34"/>
                    <a:pt x="768" y="1"/>
                    <a:pt x="6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03"/>
            <p:cNvSpPr/>
            <p:nvPr/>
          </p:nvSpPr>
          <p:spPr>
            <a:xfrm>
              <a:off x="3967175" y="3114875"/>
              <a:ext cx="41725" cy="31250"/>
            </a:xfrm>
            <a:custGeom>
              <a:rect b="b" l="l" r="r" t="t"/>
              <a:pathLst>
                <a:path extrusionOk="0" h="1250" w="1669">
                  <a:moveTo>
                    <a:pt x="992" y="1"/>
                  </a:moveTo>
                  <a:cubicBezTo>
                    <a:pt x="952" y="1"/>
                    <a:pt x="910" y="5"/>
                    <a:pt x="868" y="12"/>
                  </a:cubicBezTo>
                  <a:cubicBezTo>
                    <a:pt x="734" y="12"/>
                    <a:pt x="601" y="112"/>
                    <a:pt x="534" y="213"/>
                  </a:cubicBezTo>
                  <a:lnTo>
                    <a:pt x="100" y="179"/>
                  </a:lnTo>
                  <a:cubicBezTo>
                    <a:pt x="34" y="179"/>
                    <a:pt x="0" y="246"/>
                    <a:pt x="34" y="313"/>
                  </a:cubicBezTo>
                  <a:lnTo>
                    <a:pt x="367" y="579"/>
                  </a:lnTo>
                  <a:cubicBezTo>
                    <a:pt x="367" y="613"/>
                    <a:pt x="367" y="680"/>
                    <a:pt x="367" y="713"/>
                  </a:cubicBezTo>
                  <a:cubicBezTo>
                    <a:pt x="430" y="1025"/>
                    <a:pt x="697" y="1250"/>
                    <a:pt x="1032" y="1250"/>
                  </a:cubicBezTo>
                  <a:cubicBezTo>
                    <a:pt x="1055" y="1250"/>
                    <a:pt x="1078" y="1249"/>
                    <a:pt x="1101" y="1247"/>
                  </a:cubicBezTo>
                  <a:cubicBezTo>
                    <a:pt x="1435" y="1180"/>
                    <a:pt x="1668" y="846"/>
                    <a:pt x="1601" y="513"/>
                  </a:cubicBezTo>
                  <a:cubicBezTo>
                    <a:pt x="1542" y="218"/>
                    <a:pt x="1301" y="1"/>
                    <a:pt x="992" y="1"/>
                  </a:cubicBezTo>
                  <a:close/>
                </a:path>
              </a:pathLst>
            </a:custGeom>
            <a:solidFill>
              <a:srgbClr val="2724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03"/>
            <p:cNvSpPr/>
            <p:nvPr/>
          </p:nvSpPr>
          <p:spPr>
            <a:xfrm>
              <a:off x="4039725" y="3201900"/>
              <a:ext cx="42550" cy="17550"/>
            </a:xfrm>
            <a:custGeom>
              <a:rect b="b" l="l" r="r" t="t"/>
              <a:pathLst>
                <a:path extrusionOk="0" h="702" w="1702">
                  <a:moveTo>
                    <a:pt x="1702" y="1"/>
                  </a:moveTo>
                  <a:lnTo>
                    <a:pt x="1702" y="1"/>
                  </a:lnTo>
                  <a:cubicBezTo>
                    <a:pt x="1135" y="101"/>
                    <a:pt x="567" y="134"/>
                    <a:pt x="0" y="134"/>
                  </a:cubicBezTo>
                  <a:cubicBezTo>
                    <a:pt x="167" y="468"/>
                    <a:pt x="501" y="701"/>
                    <a:pt x="868" y="701"/>
                  </a:cubicBezTo>
                  <a:cubicBezTo>
                    <a:pt x="1235" y="701"/>
                    <a:pt x="1535" y="334"/>
                    <a:pt x="1702" y="1"/>
                  </a:cubicBezTo>
                  <a:close/>
                </a:path>
              </a:pathLst>
            </a:custGeom>
            <a:solidFill>
              <a:srgbClr val="DB93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03"/>
            <p:cNvSpPr/>
            <p:nvPr/>
          </p:nvSpPr>
          <p:spPr>
            <a:xfrm>
              <a:off x="4048050" y="3226075"/>
              <a:ext cx="122625" cy="53925"/>
            </a:xfrm>
            <a:custGeom>
              <a:rect b="b" l="l" r="r" t="t"/>
              <a:pathLst>
                <a:path extrusionOk="0" h="2157" w="4905">
                  <a:moveTo>
                    <a:pt x="4904" y="1"/>
                  </a:moveTo>
                  <a:cubicBezTo>
                    <a:pt x="3337" y="568"/>
                    <a:pt x="1669" y="868"/>
                    <a:pt x="1" y="868"/>
                  </a:cubicBezTo>
                  <a:cubicBezTo>
                    <a:pt x="510" y="1646"/>
                    <a:pt x="1422" y="2156"/>
                    <a:pt x="2327" y="2156"/>
                  </a:cubicBezTo>
                  <a:cubicBezTo>
                    <a:pt x="2430" y="2156"/>
                    <a:pt x="2533" y="2149"/>
                    <a:pt x="2636" y="2136"/>
                  </a:cubicBezTo>
                  <a:cubicBezTo>
                    <a:pt x="3670" y="1969"/>
                    <a:pt x="4604" y="1002"/>
                    <a:pt x="49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03"/>
            <p:cNvSpPr/>
            <p:nvPr/>
          </p:nvSpPr>
          <p:spPr>
            <a:xfrm>
              <a:off x="3905450" y="2862500"/>
              <a:ext cx="186825" cy="101400"/>
            </a:xfrm>
            <a:custGeom>
              <a:rect b="b" l="l" r="r" t="t"/>
              <a:pathLst>
                <a:path extrusionOk="0" h="4056" w="7473">
                  <a:moveTo>
                    <a:pt x="7473" y="0"/>
                  </a:moveTo>
                  <a:lnTo>
                    <a:pt x="1" y="3703"/>
                  </a:lnTo>
                  <a:cubicBezTo>
                    <a:pt x="631" y="3937"/>
                    <a:pt x="1299" y="4056"/>
                    <a:pt x="1975" y="4056"/>
                  </a:cubicBezTo>
                  <a:cubicBezTo>
                    <a:pt x="2838" y="4056"/>
                    <a:pt x="3714" y="3862"/>
                    <a:pt x="4537" y="3469"/>
                  </a:cubicBezTo>
                  <a:cubicBezTo>
                    <a:pt x="6005" y="2735"/>
                    <a:pt x="7039" y="1435"/>
                    <a:pt x="7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03"/>
            <p:cNvSpPr/>
            <p:nvPr/>
          </p:nvSpPr>
          <p:spPr>
            <a:xfrm>
              <a:off x="3992200" y="2819950"/>
              <a:ext cx="112600" cy="24225"/>
            </a:xfrm>
            <a:custGeom>
              <a:rect b="b" l="l" r="r" t="t"/>
              <a:pathLst>
                <a:path extrusionOk="0" h="969" w="4504">
                  <a:moveTo>
                    <a:pt x="4503" y="1"/>
                  </a:moveTo>
                  <a:lnTo>
                    <a:pt x="0" y="34"/>
                  </a:lnTo>
                  <a:cubicBezTo>
                    <a:pt x="567" y="601"/>
                    <a:pt x="1368" y="968"/>
                    <a:pt x="2268" y="968"/>
                  </a:cubicBezTo>
                  <a:cubicBezTo>
                    <a:pt x="3136" y="968"/>
                    <a:pt x="3936" y="601"/>
                    <a:pt x="45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03"/>
            <p:cNvSpPr/>
            <p:nvPr/>
          </p:nvSpPr>
          <p:spPr>
            <a:xfrm>
              <a:off x="4191500" y="2831625"/>
              <a:ext cx="81750" cy="111775"/>
            </a:xfrm>
            <a:custGeom>
              <a:rect b="b" l="l" r="r" t="t"/>
              <a:pathLst>
                <a:path extrusionOk="0" h="4471" w="3270">
                  <a:moveTo>
                    <a:pt x="234" y="1"/>
                  </a:moveTo>
                  <a:cubicBezTo>
                    <a:pt x="0" y="968"/>
                    <a:pt x="167" y="2002"/>
                    <a:pt x="768" y="2870"/>
                  </a:cubicBezTo>
                  <a:cubicBezTo>
                    <a:pt x="1368" y="3770"/>
                    <a:pt x="2302" y="4304"/>
                    <a:pt x="3269" y="4471"/>
                  </a:cubicBezTo>
                  <a:lnTo>
                    <a:pt x="2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03"/>
            <p:cNvSpPr/>
            <p:nvPr/>
          </p:nvSpPr>
          <p:spPr>
            <a:xfrm>
              <a:off x="3964675" y="3181950"/>
              <a:ext cx="80075" cy="77525"/>
            </a:xfrm>
            <a:custGeom>
              <a:rect b="b" l="l" r="r" t="t"/>
              <a:pathLst>
                <a:path extrusionOk="0" h="3101" w="3203">
                  <a:moveTo>
                    <a:pt x="1529" y="1"/>
                  </a:moveTo>
                  <a:cubicBezTo>
                    <a:pt x="1411" y="1"/>
                    <a:pt x="1310" y="32"/>
                    <a:pt x="1234" y="98"/>
                  </a:cubicBezTo>
                  <a:lnTo>
                    <a:pt x="0" y="1232"/>
                  </a:lnTo>
                  <a:cubicBezTo>
                    <a:pt x="75" y="1166"/>
                    <a:pt x="177" y="1135"/>
                    <a:pt x="294" y="1135"/>
                  </a:cubicBezTo>
                  <a:cubicBezTo>
                    <a:pt x="594" y="1135"/>
                    <a:pt x="999" y="1340"/>
                    <a:pt x="1335" y="1699"/>
                  </a:cubicBezTo>
                  <a:cubicBezTo>
                    <a:pt x="1835" y="2233"/>
                    <a:pt x="1968" y="2833"/>
                    <a:pt x="1701" y="3100"/>
                  </a:cubicBezTo>
                  <a:lnTo>
                    <a:pt x="2936" y="1966"/>
                  </a:lnTo>
                  <a:cubicBezTo>
                    <a:pt x="3203" y="1699"/>
                    <a:pt x="3069" y="1099"/>
                    <a:pt x="2569" y="565"/>
                  </a:cubicBezTo>
                  <a:cubicBezTo>
                    <a:pt x="2233" y="205"/>
                    <a:pt x="1829" y="1"/>
                    <a:pt x="1529" y="1"/>
                  </a:cubicBezTo>
                  <a:close/>
                </a:path>
              </a:pathLst>
            </a:custGeom>
            <a:solidFill>
              <a:srgbClr val="797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03"/>
            <p:cNvSpPr/>
            <p:nvPr/>
          </p:nvSpPr>
          <p:spPr>
            <a:xfrm>
              <a:off x="3943825" y="3210325"/>
              <a:ext cx="70075" cy="68325"/>
            </a:xfrm>
            <a:custGeom>
              <a:rect b="b" l="l" r="r" t="t"/>
              <a:pathLst>
                <a:path extrusionOk="0" h="2733" w="2803">
                  <a:moveTo>
                    <a:pt x="1128" y="0"/>
                  </a:moveTo>
                  <a:cubicBezTo>
                    <a:pt x="1011" y="0"/>
                    <a:pt x="909" y="31"/>
                    <a:pt x="834" y="97"/>
                  </a:cubicBezTo>
                  <a:lnTo>
                    <a:pt x="0" y="864"/>
                  </a:lnTo>
                  <a:cubicBezTo>
                    <a:pt x="75" y="799"/>
                    <a:pt x="177" y="767"/>
                    <a:pt x="294" y="767"/>
                  </a:cubicBezTo>
                  <a:cubicBezTo>
                    <a:pt x="595" y="767"/>
                    <a:pt x="999" y="972"/>
                    <a:pt x="1335" y="1331"/>
                  </a:cubicBezTo>
                  <a:cubicBezTo>
                    <a:pt x="1802" y="1865"/>
                    <a:pt x="1968" y="2466"/>
                    <a:pt x="1702" y="2732"/>
                  </a:cubicBezTo>
                  <a:lnTo>
                    <a:pt x="2535" y="1965"/>
                  </a:lnTo>
                  <a:cubicBezTo>
                    <a:pt x="2802" y="1698"/>
                    <a:pt x="2669" y="1098"/>
                    <a:pt x="2169" y="564"/>
                  </a:cubicBezTo>
                  <a:cubicBezTo>
                    <a:pt x="1833" y="205"/>
                    <a:pt x="1428" y="0"/>
                    <a:pt x="1128" y="0"/>
                  </a:cubicBezTo>
                  <a:close/>
                </a:path>
              </a:pathLst>
            </a:custGeom>
            <a:solidFill>
              <a:srgbClr val="B1B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03"/>
            <p:cNvSpPr/>
            <p:nvPr/>
          </p:nvSpPr>
          <p:spPr>
            <a:xfrm>
              <a:off x="3904625" y="3229500"/>
              <a:ext cx="88425" cy="85000"/>
            </a:xfrm>
            <a:custGeom>
              <a:rect b="b" l="l" r="r" t="t"/>
              <a:pathLst>
                <a:path extrusionOk="0" h="3400" w="3537">
                  <a:moveTo>
                    <a:pt x="1862" y="0"/>
                  </a:moveTo>
                  <a:cubicBezTo>
                    <a:pt x="1745" y="0"/>
                    <a:pt x="1643" y="32"/>
                    <a:pt x="1568" y="97"/>
                  </a:cubicBezTo>
                  <a:lnTo>
                    <a:pt x="1" y="1565"/>
                  </a:lnTo>
                  <a:lnTo>
                    <a:pt x="1702" y="3400"/>
                  </a:lnTo>
                  <a:lnTo>
                    <a:pt x="3270" y="1965"/>
                  </a:lnTo>
                  <a:cubicBezTo>
                    <a:pt x="3536" y="1699"/>
                    <a:pt x="3370" y="1098"/>
                    <a:pt x="2903" y="564"/>
                  </a:cubicBezTo>
                  <a:cubicBezTo>
                    <a:pt x="2567" y="205"/>
                    <a:pt x="2163" y="0"/>
                    <a:pt x="1862" y="0"/>
                  </a:cubicBezTo>
                  <a:close/>
                </a:path>
              </a:pathLst>
            </a:custGeom>
            <a:solidFill>
              <a:srgbClr val="797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03"/>
            <p:cNvSpPr/>
            <p:nvPr/>
          </p:nvSpPr>
          <p:spPr>
            <a:xfrm>
              <a:off x="4121450" y="3181950"/>
              <a:ext cx="80075" cy="77525"/>
            </a:xfrm>
            <a:custGeom>
              <a:rect b="b" l="l" r="r" t="t"/>
              <a:pathLst>
                <a:path extrusionOk="0" h="3101" w="3203">
                  <a:moveTo>
                    <a:pt x="1529" y="1"/>
                  </a:moveTo>
                  <a:cubicBezTo>
                    <a:pt x="1411" y="1"/>
                    <a:pt x="1310" y="32"/>
                    <a:pt x="1235" y="98"/>
                  </a:cubicBezTo>
                  <a:lnTo>
                    <a:pt x="0" y="1232"/>
                  </a:lnTo>
                  <a:cubicBezTo>
                    <a:pt x="76" y="1166"/>
                    <a:pt x="177" y="1135"/>
                    <a:pt x="295" y="1135"/>
                  </a:cubicBezTo>
                  <a:cubicBezTo>
                    <a:pt x="595" y="1135"/>
                    <a:pt x="999" y="1340"/>
                    <a:pt x="1335" y="1699"/>
                  </a:cubicBezTo>
                  <a:cubicBezTo>
                    <a:pt x="1802" y="2233"/>
                    <a:pt x="1968" y="2833"/>
                    <a:pt x="1702" y="3100"/>
                  </a:cubicBezTo>
                  <a:lnTo>
                    <a:pt x="2936" y="1966"/>
                  </a:lnTo>
                  <a:cubicBezTo>
                    <a:pt x="3203" y="1699"/>
                    <a:pt x="3036" y="1099"/>
                    <a:pt x="2569" y="565"/>
                  </a:cubicBezTo>
                  <a:cubicBezTo>
                    <a:pt x="2233" y="205"/>
                    <a:pt x="1829" y="1"/>
                    <a:pt x="1529" y="1"/>
                  </a:cubicBezTo>
                  <a:close/>
                </a:path>
              </a:pathLst>
            </a:custGeom>
            <a:solidFill>
              <a:srgbClr val="797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03"/>
            <p:cNvSpPr/>
            <p:nvPr/>
          </p:nvSpPr>
          <p:spPr>
            <a:xfrm>
              <a:off x="4100600" y="3210325"/>
              <a:ext cx="70075" cy="68325"/>
            </a:xfrm>
            <a:custGeom>
              <a:rect b="b" l="l" r="r" t="t"/>
              <a:pathLst>
                <a:path extrusionOk="0" h="2733" w="2803">
                  <a:moveTo>
                    <a:pt x="1129" y="0"/>
                  </a:moveTo>
                  <a:cubicBezTo>
                    <a:pt x="1011" y="0"/>
                    <a:pt x="910" y="31"/>
                    <a:pt x="834" y="97"/>
                  </a:cubicBezTo>
                  <a:lnTo>
                    <a:pt x="0" y="864"/>
                  </a:lnTo>
                  <a:cubicBezTo>
                    <a:pt x="76" y="799"/>
                    <a:pt x="177" y="767"/>
                    <a:pt x="295" y="767"/>
                  </a:cubicBezTo>
                  <a:cubicBezTo>
                    <a:pt x="595" y="767"/>
                    <a:pt x="999" y="972"/>
                    <a:pt x="1335" y="1331"/>
                  </a:cubicBezTo>
                  <a:cubicBezTo>
                    <a:pt x="1802" y="1865"/>
                    <a:pt x="1969" y="2466"/>
                    <a:pt x="1668" y="2732"/>
                  </a:cubicBezTo>
                  <a:lnTo>
                    <a:pt x="2536" y="1965"/>
                  </a:lnTo>
                  <a:cubicBezTo>
                    <a:pt x="2802" y="1698"/>
                    <a:pt x="2636" y="1098"/>
                    <a:pt x="2169" y="564"/>
                  </a:cubicBezTo>
                  <a:cubicBezTo>
                    <a:pt x="1833" y="205"/>
                    <a:pt x="1429" y="0"/>
                    <a:pt x="1129" y="0"/>
                  </a:cubicBezTo>
                  <a:close/>
                </a:path>
              </a:pathLst>
            </a:custGeom>
            <a:solidFill>
              <a:srgbClr val="B1B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03"/>
            <p:cNvSpPr/>
            <p:nvPr/>
          </p:nvSpPr>
          <p:spPr>
            <a:xfrm>
              <a:off x="4060575" y="3229500"/>
              <a:ext cx="89250" cy="85000"/>
            </a:xfrm>
            <a:custGeom>
              <a:rect b="b" l="l" r="r" t="t"/>
              <a:pathLst>
                <a:path extrusionOk="0" h="3400" w="3570">
                  <a:moveTo>
                    <a:pt x="1896" y="0"/>
                  </a:moveTo>
                  <a:cubicBezTo>
                    <a:pt x="1778" y="0"/>
                    <a:pt x="1677" y="32"/>
                    <a:pt x="1601" y="97"/>
                  </a:cubicBezTo>
                  <a:lnTo>
                    <a:pt x="0" y="1565"/>
                  </a:lnTo>
                  <a:lnTo>
                    <a:pt x="1702" y="3400"/>
                  </a:lnTo>
                  <a:lnTo>
                    <a:pt x="3269" y="1965"/>
                  </a:lnTo>
                  <a:cubicBezTo>
                    <a:pt x="3570" y="1699"/>
                    <a:pt x="3403" y="1098"/>
                    <a:pt x="2936" y="564"/>
                  </a:cubicBezTo>
                  <a:cubicBezTo>
                    <a:pt x="2600" y="205"/>
                    <a:pt x="2196" y="0"/>
                    <a:pt x="1896" y="0"/>
                  </a:cubicBezTo>
                  <a:close/>
                </a:path>
              </a:pathLst>
            </a:custGeom>
            <a:solidFill>
              <a:srgbClr val="797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03"/>
            <p:cNvSpPr/>
            <p:nvPr/>
          </p:nvSpPr>
          <p:spPr>
            <a:xfrm>
              <a:off x="3800375" y="3265275"/>
              <a:ext cx="365300" cy="252700"/>
            </a:xfrm>
            <a:custGeom>
              <a:rect b="b" l="l" r="r" t="t"/>
              <a:pathLst>
                <a:path extrusionOk="0" h="10108" w="14612">
                  <a:moveTo>
                    <a:pt x="3804" y="1"/>
                  </a:moveTo>
                  <a:cubicBezTo>
                    <a:pt x="3437" y="1"/>
                    <a:pt x="3070" y="134"/>
                    <a:pt x="2803" y="401"/>
                  </a:cubicBezTo>
                  <a:lnTo>
                    <a:pt x="1" y="2969"/>
                  </a:lnTo>
                  <a:lnTo>
                    <a:pt x="11376" y="2969"/>
                  </a:lnTo>
                  <a:lnTo>
                    <a:pt x="11376" y="10108"/>
                  </a:lnTo>
                  <a:lnTo>
                    <a:pt x="14144" y="7573"/>
                  </a:lnTo>
                  <a:cubicBezTo>
                    <a:pt x="14445" y="7306"/>
                    <a:pt x="14611" y="6906"/>
                    <a:pt x="14611" y="6505"/>
                  </a:cubicBezTo>
                  <a:lnTo>
                    <a:pt x="14611" y="1101"/>
                  </a:lnTo>
                  <a:cubicBezTo>
                    <a:pt x="14611" y="501"/>
                    <a:pt x="14111" y="1"/>
                    <a:pt x="13511" y="1"/>
                  </a:cubicBezTo>
                  <a:close/>
                </a:path>
              </a:pathLst>
            </a:custGeom>
            <a:solidFill>
              <a:srgbClr val="51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03"/>
            <p:cNvSpPr/>
            <p:nvPr/>
          </p:nvSpPr>
          <p:spPr>
            <a:xfrm>
              <a:off x="3951325" y="3550475"/>
              <a:ext cx="133450" cy="211850"/>
            </a:xfrm>
            <a:custGeom>
              <a:rect b="b" l="l" r="r" t="t"/>
              <a:pathLst>
                <a:path extrusionOk="0" h="8474" w="5338">
                  <a:moveTo>
                    <a:pt x="1" y="1"/>
                  </a:moveTo>
                  <a:lnTo>
                    <a:pt x="1" y="8474"/>
                  </a:lnTo>
                  <a:cubicBezTo>
                    <a:pt x="1" y="8474"/>
                    <a:pt x="4137" y="7840"/>
                    <a:pt x="5338" y="5672"/>
                  </a:cubicBezTo>
                  <a:lnTo>
                    <a:pt x="5338" y="1"/>
                  </a:lnTo>
                  <a:close/>
                </a:path>
              </a:pathLst>
            </a:custGeom>
            <a:solidFill>
              <a:srgbClr val="51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03"/>
            <p:cNvSpPr/>
            <p:nvPr/>
          </p:nvSpPr>
          <p:spPr>
            <a:xfrm>
              <a:off x="3521850" y="3339500"/>
              <a:ext cx="596275" cy="834800"/>
            </a:xfrm>
            <a:custGeom>
              <a:rect b="b" l="l" r="r" t="t"/>
              <a:pathLst>
                <a:path extrusionOk="0" h="33392" w="23851">
                  <a:moveTo>
                    <a:pt x="9341" y="0"/>
                  </a:moveTo>
                  <a:lnTo>
                    <a:pt x="1769" y="6939"/>
                  </a:lnTo>
                  <a:cubicBezTo>
                    <a:pt x="634" y="7973"/>
                    <a:pt x="1" y="9441"/>
                    <a:pt x="1" y="10975"/>
                  </a:cubicBezTo>
                  <a:lnTo>
                    <a:pt x="1" y="33391"/>
                  </a:lnTo>
                  <a:lnTo>
                    <a:pt x="13977" y="33391"/>
                  </a:lnTo>
                  <a:lnTo>
                    <a:pt x="13977" y="11776"/>
                  </a:lnTo>
                  <a:cubicBezTo>
                    <a:pt x="13977" y="10274"/>
                    <a:pt x="14578" y="8840"/>
                    <a:pt x="15678" y="7806"/>
                  </a:cubicBezTo>
                  <a:lnTo>
                    <a:pt x="23851" y="0"/>
                  </a:lnTo>
                  <a:close/>
                </a:path>
              </a:pathLst>
            </a:custGeom>
            <a:solidFill>
              <a:srgbClr val="CBC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03"/>
            <p:cNvSpPr/>
            <p:nvPr/>
          </p:nvSpPr>
          <p:spPr>
            <a:xfrm>
              <a:off x="3871275" y="3339500"/>
              <a:ext cx="246850" cy="834800"/>
            </a:xfrm>
            <a:custGeom>
              <a:rect b="b" l="l" r="r" t="t"/>
              <a:pathLst>
                <a:path extrusionOk="0" h="33392" w="9874">
                  <a:moveTo>
                    <a:pt x="9874" y="0"/>
                  </a:moveTo>
                  <a:lnTo>
                    <a:pt x="1701" y="7806"/>
                  </a:lnTo>
                  <a:cubicBezTo>
                    <a:pt x="601" y="8840"/>
                    <a:pt x="0" y="10274"/>
                    <a:pt x="0" y="11776"/>
                  </a:cubicBezTo>
                  <a:lnTo>
                    <a:pt x="0" y="33391"/>
                  </a:lnTo>
                  <a:lnTo>
                    <a:pt x="4637" y="33391"/>
                  </a:lnTo>
                  <a:lnTo>
                    <a:pt x="4637" y="12876"/>
                  </a:lnTo>
                  <a:cubicBezTo>
                    <a:pt x="4637" y="12309"/>
                    <a:pt x="4870" y="11776"/>
                    <a:pt x="5304" y="11375"/>
                  </a:cubicBezTo>
                  <a:lnTo>
                    <a:pt x="9874" y="7206"/>
                  </a:lnTo>
                  <a:lnTo>
                    <a:pt x="9874" y="0"/>
                  </a:lnTo>
                  <a:close/>
                </a:path>
              </a:pathLst>
            </a:custGeom>
            <a:solidFill>
              <a:srgbClr val="B1B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03"/>
            <p:cNvSpPr/>
            <p:nvPr/>
          </p:nvSpPr>
          <p:spPr>
            <a:xfrm>
              <a:off x="3443475" y="4174275"/>
              <a:ext cx="506200" cy="145125"/>
            </a:xfrm>
            <a:custGeom>
              <a:rect b="b" l="l" r="r" t="t"/>
              <a:pathLst>
                <a:path extrusionOk="0" h="5805" w="20248">
                  <a:moveTo>
                    <a:pt x="0" y="0"/>
                  </a:moveTo>
                  <a:lnTo>
                    <a:pt x="0" y="5804"/>
                  </a:lnTo>
                  <a:lnTo>
                    <a:pt x="20248" y="5804"/>
                  </a:lnTo>
                  <a:lnTo>
                    <a:pt x="20248"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03"/>
            <p:cNvSpPr/>
            <p:nvPr/>
          </p:nvSpPr>
          <p:spPr>
            <a:xfrm>
              <a:off x="3949650" y="4174275"/>
              <a:ext cx="214350" cy="145125"/>
            </a:xfrm>
            <a:custGeom>
              <a:rect b="b" l="l" r="r" t="t"/>
              <a:pathLst>
                <a:path extrusionOk="0" h="5805" w="8574">
                  <a:moveTo>
                    <a:pt x="1" y="0"/>
                  </a:moveTo>
                  <a:lnTo>
                    <a:pt x="1" y="5804"/>
                  </a:lnTo>
                  <a:lnTo>
                    <a:pt x="8574" y="5804"/>
                  </a:lnTo>
                  <a:lnTo>
                    <a:pt x="8574" y="0"/>
                  </a:lnTo>
                  <a:close/>
                </a:path>
              </a:pathLst>
            </a:custGeom>
            <a:solidFill>
              <a:srgbClr val="7B7B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03"/>
            <p:cNvSpPr/>
            <p:nvPr/>
          </p:nvSpPr>
          <p:spPr>
            <a:xfrm>
              <a:off x="3884600" y="4208450"/>
              <a:ext cx="24225" cy="77575"/>
            </a:xfrm>
            <a:custGeom>
              <a:rect b="b" l="l" r="r" t="t"/>
              <a:pathLst>
                <a:path extrusionOk="0" h="3103" w="969">
                  <a:moveTo>
                    <a:pt x="1" y="1"/>
                  </a:moveTo>
                  <a:cubicBezTo>
                    <a:pt x="201" y="1"/>
                    <a:pt x="368" y="134"/>
                    <a:pt x="368" y="368"/>
                  </a:cubicBezTo>
                  <a:lnTo>
                    <a:pt x="368" y="2736"/>
                  </a:lnTo>
                  <a:cubicBezTo>
                    <a:pt x="368" y="2936"/>
                    <a:pt x="201" y="3103"/>
                    <a:pt x="1" y="3103"/>
                  </a:cubicBezTo>
                  <a:lnTo>
                    <a:pt x="601" y="3103"/>
                  </a:lnTo>
                  <a:cubicBezTo>
                    <a:pt x="802" y="3103"/>
                    <a:pt x="968" y="2936"/>
                    <a:pt x="968" y="2736"/>
                  </a:cubicBezTo>
                  <a:lnTo>
                    <a:pt x="968" y="368"/>
                  </a:lnTo>
                  <a:cubicBezTo>
                    <a:pt x="968" y="167"/>
                    <a:pt x="802" y="1"/>
                    <a:pt x="601" y="1"/>
                  </a:cubicBezTo>
                  <a:close/>
                </a:path>
              </a:pathLst>
            </a:custGeom>
            <a:solidFill>
              <a:srgbClr val="4E4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03"/>
            <p:cNvSpPr/>
            <p:nvPr/>
          </p:nvSpPr>
          <p:spPr>
            <a:xfrm>
              <a:off x="3778700" y="4208450"/>
              <a:ext cx="115100" cy="77575"/>
            </a:xfrm>
            <a:custGeom>
              <a:rect b="b" l="l" r="r" t="t"/>
              <a:pathLst>
                <a:path extrusionOk="0" h="3103" w="4604">
                  <a:moveTo>
                    <a:pt x="368" y="1"/>
                  </a:moveTo>
                  <a:cubicBezTo>
                    <a:pt x="167" y="1"/>
                    <a:pt x="1" y="134"/>
                    <a:pt x="1" y="368"/>
                  </a:cubicBezTo>
                  <a:lnTo>
                    <a:pt x="1" y="2736"/>
                  </a:lnTo>
                  <a:cubicBezTo>
                    <a:pt x="1" y="2936"/>
                    <a:pt x="167" y="3103"/>
                    <a:pt x="368" y="3103"/>
                  </a:cubicBezTo>
                  <a:lnTo>
                    <a:pt x="4237" y="3103"/>
                  </a:lnTo>
                  <a:cubicBezTo>
                    <a:pt x="4437" y="3103"/>
                    <a:pt x="4604" y="2936"/>
                    <a:pt x="4604" y="2736"/>
                  </a:cubicBezTo>
                  <a:lnTo>
                    <a:pt x="4604" y="368"/>
                  </a:lnTo>
                  <a:cubicBezTo>
                    <a:pt x="4604" y="167"/>
                    <a:pt x="4437" y="1"/>
                    <a:pt x="4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03"/>
            <p:cNvSpPr/>
            <p:nvPr/>
          </p:nvSpPr>
          <p:spPr>
            <a:xfrm>
              <a:off x="3856250" y="4225975"/>
              <a:ext cx="16700" cy="45050"/>
            </a:xfrm>
            <a:custGeom>
              <a:rect b="b" l="l" r="r" t="t"/>
              <a:pathLst>
                <a:path extrusionOk="0" h="1802" w="668">
                  <a:moveTo>
                    <a:pt x="668" y="0"/>
                  </a:moveTo>
                  <a:lnTo>
                    <a:pt x="434" y="767"/>
                  </a:lnTo>
                  <a:lnTo>
                    <a:pt x="1" y="1201"/>
                  </a:lnTo>
                  <a:lnTo>
                    <a:pt x="668" y="1801"/>
                  </a:lnTo>
                  <a:lnTo>
                    <a:pt x="668" y="0"/>
                  </a:lnTo>
                  <a:close/>
                </a:path>
              </a:pathLst>
            </a:custGeom>
            <a:solidFill>
              <a:srgbClr val="D142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03"/>
            <p:cNvSpPr/>
            <p:nvPr/>
          </p:nvSpPr>
          <p:spPr>
            <a:xfrm>
              <a:off x="3845425" y="4225975"/>
              <a:ext cx="27525" cy="19200"/>
            </a:xfrm>
            <a:custGeom>
              <a:rect b="b" l="l" r="r" t="t"/>
              <a:pathLst>
                <a:path extrusionOk="0" h="768" w="1101">
                  <a:moveTo>
                    <a:pt x="234" y="0"/>
                  </a:moveTo>
                  <a:lnTo>
                    <a:pt x="0" y="767"/>
                  </a:lnTo>
                  <a:lnTo>
                    <a:pt x="867" y="767"/>
                  </a:lnTo>
                  <a:lnTo>
                    <a:pt x="11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03"/>
            <p:cNvSpPr/>
            <p:nvPr/>
          </p:nvSpPr>
          <p:spPr>
            <a:xfrm>
              <a:off x="3834575" y="4245150"/>
              <a:ext cx="32550" cy="10875"/>
            </a:xfrm>
            <a:custGeom>
              <a:rect b="b" l="l" r="r" t="t"/>
              <a:pathLst>
                <a:path extrusionOk="0" h="435" w="1302">
                  <a:moveTo>
                    <a:pt x="434" y="0"/>
                  </a:moveTo>
                  <a:lnTo>
                    <a:pt x="1" y="434"/>
                  </a:lnTo>
                  <a:lnTo>
                    <a:pt x="868" y="434"/>
                  </a:lnTo>
                  <a:lnTo>
                    <a:pt x="13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03"/>
            <p:cNvSpPr/>
            <p:nvPr/>
          </p:nvSpPr>
          <p:spPr>
            <a:xfrm>
              <a:off x="3834575" y="4256000"/>
              <a:ext cx="38375" cy="15025"/>
            </a:xfrm>
            <a:custGeom>
              <a:rect b="b" l="l" r="r" t="t"/>
              <a:pathLst>
                <a:path extrusionOk="0" h="601" w="1535">
                  <a:moveTo>
                    <a:pt x="1" y="0"/>
                  </a:moveTo>
                  <a:lnTo>
                    <a:pt x="668" y="600"/>
                  </a:lnTo>
                  <a:lnTo>
                    <a:pt x="1535" y="600"/>
                  </a:lnTo>
                  <a:lnTo>
                    <a:pt x="8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03"/>
            <p:cNvSpPr/>
            <p:nvPr/>
          </p:nvSpPr>
          <p:spPr>
            <a:xfrm>
              <a:off x="3808725" y="4225975"/>
              <a:ext cx="16700" cy="45050"/>
            </a:xfrm>
            <a:custGeom>
              <a:rect b="b" l="l" r="r" t="t"/>
              <a:pathLst>
                <a:path extrusionOk="0" h="1802" w="668">
                  <a:moveTo>
                    <a:pt x="668" y="0"/>
                  </a:moveTo>
                  <a:lnTo>
                    <a:pt x="0" y="601"/>
                  </a:lnTo>
                  <a:lnTo>
                    <a:pt x="434" y="1034"/>
                  </a:lnTo>
                  <a:lnTo>
                    <a:pt x="668" y="1801"/>
                  </a:lnTo>
                  <a:lnTo>
                    <a:pt x="668" y="0"/>
                  </a:lnTo>
                  <a:close/>
                </a:path>
              </a:pathLst>
            </a:custGeom>
            <a:solidFill>
              <a:srgbClr val="D142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03"/>
            <p:cNvSpPr/>
            <p:nvPr/>
          </p:nvSpPr>
          <p:spPr>
            <a:xfrm>
              <a:off x="3797875" y="4251825"/>
              <a:ext cx="27550" cy="19200"/>
            </a:xfrm>
            <a:custGeom>
              <a:rect b="b" l="l" r="r" t="t"/>
              <a:pathLst>
                <a:path extrusionOk="0" h="768" w="1102">
                  <a:moveTo>
                    <a:pt x="1" y="0"/>
                  </a:moveTo>
                  <a:lnTo>
                    <a:pt x="234" y="767"/>
                  </a:lnTo>
                  <a:lnTo>
                    <a:pt x="1102" y="767"/>
                  </a:lnTo>
                  <a:lnTo>
                    <a:pt x="8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03"/>
            <p:cNvSpPr/>
            <p:nvPr/>
          </p:nvSpPr>
          <p:spPr>
            <a:xfrm>
              <a:off x="3787050" y="4240975"/>
              <a:ext cx="32550" cy="10875"/>
            </a:xfrm>
            <a:custGeom>
              <a:rect b="b" l="l" r="r" t="t"/>
              <a:pathLst>
                <a:path extrusionOk="0" h="435" w="1302">
                  <a:moveTo>
                    <a:pt x="0" y="1"/>
                  </a:moveTo>
                  <a:lnTo>
                    <a:pt x="434" y="434"/>
                  </a:lnTo>
                  <a:lnTo>
                    <a:pt x="1301" y="434"/>
                  </a:lnTo>
                  <a:lnTo>
                    <a:pt x="8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03"/>
            <p:cNvSpPr/>
            <p:nvPr/>
          </p:nvSpPr>
          <p:spPr>
            <a:xfrm>
              <a:off x="3787050" y="4225975"/>
              <a:ext cx="38375" cy="15025"/>
            </a:xfrm>
            <a:custGeom>
              <a:rect b="b" l="l" r="r" t="t"/>
              <a:pathLst>
                <a:path extrusionOk="0" h="601" w="1535">
                  <a:moveTo>
                    <a:pt x="667" y="0"/>
                  </a:moveTo>
                  <a:lnTo>
                    <a:pt x="0" y="601"/>
                  </a:lnTo>
                  <a:lnTo>
                    <a:pt x="867" y="601"/>
                  </a:lnTo>
                  <a:lnTo>
                    <a:pt x="153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03"/>
            <p:cNvSpPr/>
            <p:nvPr/>
          </p:nvSpPr>
          <p:spPr>
            <a:xfrm>
              <a:off x="3576050" y="4211800"/>
              <a:ext cx="37550" cy="77575"/>
            </a:xfrm>
            <a:custGeom>
              <a:rect b="b" l="l" r="r" t="t"/>
              <a:pathLst>
                <a:path extrusionOk="0" h="3103" w="1502">
                  <a:moveTo>
                    <a:pt x="1" y="0"/>
                  </a:moveTo>
                  <a:cubicBezTo>
                    <a:pt x="501" y="0"/>
                    <a:pt x="935" y="400"/>
                    <a:pt x="935" y="901"/>
                  </a:cubicBezTo>
                  <a:lnTo>
                    <a:pt x="935" y="2202"/>
                  </a:lnTo>
                  <a:cubicBezTo>
                    <a:pt x="935" y="2702"/>
                    <a:pt x="501" y="3102"/>
                    <a:pt x="1" y="3102"/>
                  </a:cubicBezTo>
                  <a:lnTo>
                    <a:pt x="601" y="3102"/>
                  </a:lnTo>
                  <a:cubicBezTo>
                    <a:pt x="1102" y="3102"/>
                    <a:pt x="1502" y="2702"/>
                    <a:pt x="1502" y="2202"/>
                  </a:cubicBezTo>
                  <a:lnTo>
                    <a:pt x="1502" y="901"/>
                  </a:lnTo>
                  <a:cubicBezTo>
                    <a:pt x="1502" y="400"/>
                    <a:pt x="1102" y="0"/>
                    <a:pt x="601" y="0"/>
                  </a:cubicBezTo>
                  <a:close/>
                </a:path>
              </a:pathLst>
            </a:custGeom>
            <a:solidFill>
              <a:srgbClr val="4E4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03"/>
            <p:cNvSpPr/>
            <p:nvPr/>
          </p:nvSpPr>
          <p:spPr>
            <a:xfrm>
              <a:off x="3501850" y="4211800"/>
              <a:ext cx="97575" cy="77575"/>
            </a:xfrm>
            <a:custGeom>
              <a:rect b="b" l="l" r="r" t="t"/>
              <a:pathLst>
                <a:path extrusionOk="0" h="3103" w="3903">
                  <a:moveTo>
                    <a:pt x="901" y="0"/>
                  </a:moveTo>
                  <a:cubicBezTo>
                    <a:pt x="400" y="0"/>
                    <a:pt x="0" y="400"/>
                    <a:pt x="0" y="901"/>
                  </a:cubicBezTo>
                  <a:lnTo>
                    <a:pt x="0" y="2202"/>
                  </a:lnTo>
                  <a:cubicBezTo>
                    <a:pt x="0" y="2702"/>
                    <a:pt x="400" y="3102"/>
                    <a:pt x="901" y="3102"/>
                  </a:cubicBezTo>
                  <a:lnTo>
                    <a:pt x="2969" y="3102"/>
                  </a:lnTo>
                  <a:cubicBezTo>
                    <a:pt x="3469" y="3102"/>
                    <a:pt x="3903" y="2702"/>
                    <a:pt x="3903" y="2202"/>
                  </a:cubicBezTo>
                  <a:lnTo>
                    <a:pt x="3903" y="901"/>
                  </a:lnTo>
                  <a:cubicBezTo>
                    <a:pt x="3903" y="400"/>
                    <a:pt x="3469" y="0"/>
                    <a:pt x="29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03"/>
            <p:cNvSpPr/>
            <p:nvPr/>
          </p:nvSpPr>
          <p:spPr>
            <a:xfrm>
              <a:off x="3435950" y="3698925"/>
              <a:ext cx="85925" cy="60900"/>
            </a:xfrm>
            <a:custGeom>
              <a:rect b="b" l="l" r="r" t="t"/>
              <a:pathLst>
                <a:path extrusionOk="0" h="2436" w="3437">
                  <a:moveTo>
                    <a:pt x="568" y="0"/>
                  </a:moveTo>
                  <a:cubicBezTo>
                    <a:pt x="234" y="0"/>
                    <a:pt x="1" y="568"/>
                    <a:pt x="1" y="1235"/>
                  </a:cubicBezTo>
                  <a:cubicBezTo>
                    <a:pt x="1" y="1902"/>
                    <a:pt x="234" y="2436"/>
                    <a:pt x="568" y="2436"/>
                  </a:cubicBezTo>
                  <a:lnTo>
                    <a:pt x="3437" y="2436"/>
                  </a:lnTo>
                  <a:lnTo>
                    <a:pt x="3437" y="0"/>
                  </a:lnTo>
                  <a:close/>
                </a:path>
              </a:pathLst>
            </a:custGeom>
            <a:solidFill>
              <a:srgbClr val="51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03"/>
            <p:cNvSpPr/>
            <p:nvPr/>
          </p:nvSpPr>
          <p:spPr>
            <a:xfrm>
              <a:off x="3435950" y="3949925"/>
              <a:ext cx="85925" cy="184325"/>
            </a:xfrm>
            <a:custGeom>
              <a:rect b="b" l="l" r="r" t="t"/>
              <a:pathLst>
                <a:path extrusionOk="0" h="7373" w="3437">
                  <a:moveTo>
                    <a:pt x="1769" y="1"/>
                  </a:moveTo>
                  <a:cubicBezTo>
                    <a:pt x="768" y="1"/>
                    <a:pt x="1" y="1635"/>
                    <a:pt x="1" y="3670"/>
                  </a:cubicBezTo>
                  <a:cubicBezTo>
                    <a:pt x="1" y="5705"/>
                    <a:pt x="768" y="7373"/>
                    <a:pt x="1769" y="7373"/>
                  </a:cubicBezTo>
                  <a:lnTo>
                    <a:pt x="3437" y="7373"/>
                  </a:lnTo>
                  <a:lnTo>
                    <a:pt x="3437" y="1"/>
                  </a:lnTo>
                  <a:close/>
                </a:path>
              </a:pathLst>
            </a:custGeom>
            <a:solidFill>
              <a:srgbClr val="51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03"/>
            <p:cNvSpPr/>
            <p:nvPr/>
          </p:nvSpPr>
          <p:spPr>
            <a:xfrm>
              <a:off x="3478500" y="3643050"/>
              <a:ext cx="43375" cy="30050"/>
            </a:xfrm>
            <a:custGeom>
              <a:rect b="b" l="l" r="r" t="t"/>
              <a:pathLst>
                <a:path extrusionOk="0" h="1202" w="1735">
                  <a:moveTo>
                    <a:pt x="300" y="1"/>
                  </a:moveTo>
                  <a:cubicBezTo>
                    <a:pt x="133" y="1"/>
                    <a:pt x="0" y="267"/>
                    <a:pt x="0" y="601"/>
                  </a:cubicBezTo>
                  <a:cubicBezTo>
                    <a:pt x="0" y="935"/>
                    <a:pt x="133" y="1201"/>
                    <a:pt x="300" y="1201"/>
                  </a:cubicBezTo>
                  <a:lnTo>
                    <a:pt x="1735" y="1201"/>
                  </a:lnTo>
                  <a:lnTo>
                    <a:pt x="1735" y="1"/>
                  </a:lnTo>
                  <a:close/>
                </a:path>
              </a:pathLst>
            </a:custGeom>
            <a:solidFill>
              <a:srgbClr val="51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03"/>
            <p:cNvSpPr/>
            <p:nvPr/>
          </p:nvSpPr>
          <p:spPr>
            <a:xfrm>
              <a:off x="3987175" y="3904075"/>
              <a:ext cx="225200" cy="54225"/>
            </a:xfrm>
            <a:custGeom>
              <a:rect b="b" l="l" r="r" t="t"/>
              <a:pathLst>
                <a:path extrusionOk="0" h="2169" w="9008">
                  <a:moveTo>
                    <a:pt x="1" y="0"/>
                  </a:moveTo>
                  <a:lnTo>
                    <a:pt x="1" y="2169"/>
                  </a:lnTo>
                  <a:lnTo>
                    <a:pt x="9007" y="2169"/>
                  </a:lnTo>
                  <a:lnTo>
                    <a:pt x="9007" y="0"/>
                  </a:lnTo>
                  <a:close/>
                </a:path>
              </a:pathLst>
            </a:custGeom>
            <a:solidFill>
              <a:srgbClr val="51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03"/>
            <p:cNvSpPr/>
            <p:nvPr/>
          </p:nvSpPr>
          <p:spPr>
            <a:xfrm>
              <a:off x="4505050" y="3579675"/>
              <a:ext cx="94275" cy="378625"/>
            </a:xfrm>
            <a:custGeom>
              <a:rect b="b" l="l" r="r" t="t"/>
              <a:pathLst>
                <a:path extrusionOk="0" h="15145" w="3771">
                  <a:moveTo>
                    <a:pt x="1" y="0"/>
                  </a:moveTo>
                  <a:lnTo>
                    <a:pt x="67" y="1668"/>
                  </a:lnTo>
                  <a:cubicBezTo>
                    <a:pt x="167" y="5538"/>
                    <a:pt x="1068" y="9374"/>
                    <a:pt x="2703" y="12876"/>
                  </a:cubicBezTo>
                  <a:lnTo>
                    <a:pt x="3770" y="1514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03"/>
            <p:cNvSpPr/>
            <p:nvPr/>
          </p:nvSpPr>
          <p:spPr>
            <a:xfrm>
              <a:off x="4335775" y="3958475"/>
              <a:ext cx="125950" cy="202875"/>
            </a:xfrm>
            <a:custGeom>
              <a:rect b="b" l="l" r="r" t="t"/>
              <a:pathLst>
                <a:path extrusionOk="0" h="8115" w="5038">
                  <a:moveTo>
                    <a:pt x="2085" y="1"/>
                  </a:moveTo>
                  <a:cubicBezTo>
                    <a:pt x="2027" y="1"/>
                    <a:pt x="1968" y="9"/>
                    <a:pt x="1902" y="26"/>
                  </a:cubicBezTo>
                  <a:cubicBezTo>
                    <a:pt x="701" y="193"/>
                    <a:pt x="0" y="2161"/>
                    <a:pt x="367" y="4396"/>
                  </a:cubicBezTo>
                  <a:cubicBezTo>
                    <a:pt x="682" y="6509"/>
                    <a:pt x="1803" y="8115"/>
                    <a:pt x="2939" y="8115"/>
                  </a:cubicBezTo>
                  <a:cubicBezTo>
                    <a:pt x="3005" y="8115"/>
                    <a:pt x="3070" y="8109"/>
                    <a:pt x="3136" y="8098"/>
                  </a:cubicBezTo>
                  <a:cubicBezTo>
                    <a:pt x="4337" y="7932"/>
                    <a:pt x="5037" y="5963"/>
                    <a:pt x="4704" y="3729"/>
                  </a:cubicBezTo>
                  <a:cubicBezTo>
                    <a:pt x="4403" y="1727"/>
                    <a:pt x="3336" y="159"/>
                    <a:pt x="2268" y="26"/>
                  </a:cubicBezTo>
                  <a:cubicBezTo>
                    <a:pt x="2202" y="9"/>
                    <a:pt x="2143" y="1"/>
                    <a:pt x="2085" y="1"/>
                  </a:cubicBezTo>
                  <a:close/>
                </a:path>
              </a:pathLst>
            </a:custGeom>
            <a:solidFill>
              <a:srgbClr val="E4D3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03"/>
            <p:cNvSpPr/>
            <p:nvPr/>
          </p:nvSpPr>
          <p:spPr>
            <a:xfrm>
              <a:off x="4289075" y="4004975"/>
              <a:ext cx="153450" cy="117600"/>
            </a:xfrm>
            <a:custGeom>
              <a:rect b="b" l="l" r="r" t="t"/>
              <a:pathLst>
                <a:path extrusionOk="0" h="4704" w="6138">
                  <a:moveTo>
                    <a:pt x="5638" y="1"/>
                  </a:moveTo>
                  <a:lnTo>
                    <a:pt x="0" y="501"/>
                  </a:lnTo>
                  <a:lnTo>
                    <a:pt x="167" y="4337"/>
                  </a:lnTo>
                  <a:lnTo>
                    <a:pt x="5137" y="4704"/>
                  </a:lnTo>
                  <a:cubicBezTo>
                    <a:pt x="5604" y="4103"/>
                    <a:pt x="5871" y="3370"/>
                    <a:pt x="6004" y="2636"/>
                  </a:cubicBezTo>
                  <a:cubicBezTo>
                    <a:pt x="6138" y="1735"/>
                    <a:pt x="6004" y="801"/>
                    <a:pt x="5638" y="1"/>
                  </a:cubicBezTo>
                  <a:close/>
                </a:path>
              </a:pathLst>
            </a:custGeom>
            <a:solidFill>
              <a:srgbClr val="E9B4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03"/>
            <p:cNvSpPr/>
            <p:nvPr/>
          </p:nvSpPr>
          <p:spPr>
            <a:xfrm>
              <a:off x="4417500" y="4001650"/>
              <a:ext cx="62550" cy="125100"/>
            </a:xfrm>
            <a:custGeom>
              <a:rect b="b" l="l" r="r" t="t"/>
              <a:pathLst>
                <a:path extrusionOk="0" h="5004" w="2502">
                  <a:moveTo>
                    <a:pt x="1868" y="0"/>
                  </a:moveTo>
                  <a:lnTo>
                    <a:pt x="501" y="134"/>
                  </a:lnTo>
                  <a:cubicBezTo>
                    <a:pt x="867" y="934"/>
                    <a:pt x="1001" y="1868"/>
                    <a:pt x="867" y="2769"/>
                  </a:cubicBezTo>
                  <a:cubicBezTo>
                    <a:pt x="734" y="3503"/>
                    <a:pt x="467" y="4236"/>
                    <a:pt x="0" y="4837"/>
                  </a:cubicBezTo>
                  <a:lnTo>
                    <a:pt x="2502" y="5004"/>
                  </a:lnTo>
                  <a:lnTo>
                    <a:pt x="2502" y="5004"/>
                  </a:lnTo>
                  <a:lnTo>
                    <a:pt x="186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03"/>
            <p:cNvSpPr/>
            <p:nvPr/>
          </p:nvSpPr>
          <p:spPr>
            <a:xfrm>
              <a:off x="3965500" y="3933250"/>
              <a:ext cx="366125" cy="196375"/>
            </a:xfrm>
            <a:custGeom>
              <a:rect b="b" l="l" r="r" t="t"/>
              <a:pathLst>
                <a:path extrusionOk="0" h="7855" w="14645">
                  <a:moveTo>
                    <a:pt x="5471" y="1"/>
                  </a:moveTo>
                  <a:lnTo>
                    <a:pt x="3236" y="134"/>
                  </a:lnTo>
                  <a:cubicBezTo>
                    <a:pt x="3003" y="168"/>
                    <a:pt x="2803" y="201"/>
                    <a:pt x="2602" y="301"/>
                  </a:cubicBezTo>
                  <a:lnTo>
                    <a:pt x="701" y="1202"/>
                  </a:lnTo>
                  <a:cubicBezTo>
                    <a:pt x="434" y="1335"/>
                    <a:pt x="301" y="1635"/>
                    <a:pt x="368" y="1902"/>
                  </a:cubicBezTo>
                  <a:cubicBezTo>
                    <a:pt x="424" y="2183"/>
                    <a:pt x="692" y="2393"/>
                    <a:pt x="975" y="2393"/>
                  </a:cubicBezTo>
                  <a:cubicBezTo>
                    <a:pt x="1028" y="2393"/>
                    <a:pt x="1082" y="2385"/>
                    <a:pt x="1135" y="2369"/>
                  </a:cubicBezTo>
                  <a:lnTo>
                    <a:pt x="3069" y="1802"/>
                  </a:lnTo>
                  <a:lnTo>
                    <a:pt x="4671" y="1969"/>
                  </a:lnTo>
                  <a:lnTo>
                    <a:pt x="2269" y="2403"/>
                  </a:lnTo>
                  <a:lnTo>
                    <a:pt x="434" y="3136"/>
                  </a:lnTo>
                  <a:cubicBezTo>
                    <a:pt x="167" y="3236"/>
                    <a:pt x="1" y="3537"/>
                    <a:pt x="67" y="3804"/>
                  </a:cubicBezTo>
                  <a:cubicBezTo>
                    <a:pt x="128" y="4078"/>
                    <a:pt x="385" y="4241"/>
                    <a:pt x="658" y="4241"/>
                  </a:cubicBezTo>
                  <a:cubicBezTo>
                    <a:pt x="684" y="4241"/>
                    <a:pt x="709" y="4240"/>
                    <a:pt x="734" y="4237"/>
                  </a:cubicBezTo>
                  <a:lnTo>
                    <a:pt x="2502" y="3904"/>
                  </a:lnTo>
                  <a:lnTo>
                    <a:pt x="4871" y="3970"/>
                  </a:lnTo>
                  <a:lnTo>
                    <a:pt x="2903" y="4204"/>
                  </a:lnTo>
                  <a:lnTo>
                    <a:pt x="1168" y="4704"/>
                  </a:lnTo>
                  <a:cubicBezTo>
                    <a:pt x="935" y="4771"/>
                    <a:pt x="768" y="5004"/>
                    <a:pt x="835" y="5271"/>
                  </a:cubicBezTo>
                  <a:cubicBezTo>
                    <a:pt x="868" y="5505"/>
                    <a:pt x="1068" y="5672"/>
                    <a:pt x="1335" y="5672"/>
                  </a:cubicBezTo>
                  <a:lnTo>
                    <a:pt x="4671" y="5538"/>
                  </a:lnTo>
                  <a:lnTo>
                    <a:pt x="2469" y="5838"/>
                  </a:lnTo>
                  <a:cubicBezTo>
                    <a:pt x="2202" y="5905"/>
                    <a:pt x="2002" y="6172"/>
                    <a:pt x="2069" y="6439"/>
                  </a:cubicBezTo>
                  <a:cubicBezTo>
                    <a:pt x="2130" y="6652"/>
                    <a:pt x="2302" y="6810"/>
                    <a:pt x="2510" y="6810"/>
                  </a:cubicBezTo>
                  <a:cubicBezTo>
                    <a:pt x="2529" y="6810"/>
                    <a:pt x="2549" y="6809"/>
                    <a:pt x="2569" y="6806"/>
                  </a:cubicBezTo>
                  <a:lnTo>
                    <a:pt x="6739" y="6405"/>
                  </a:lnTo>
                  <a:cubicBezTo>
                    <a:pt x="7567" y="7062"/>
                    <a:pt x="8567" y="7401"/>
                    <a:pt x="9591" y="7401"/>
                  </a:cubicBezTo>
                  <a:cubicBezTo>
                    <a:pt x="9763" y="7401"/>
                    <a:pt x="9935" y="7392"/>
                    <a:pt x="10108" y="7373"/>
                  </a:cubicBezTo>
                  <a:lnTo>
                    <a:pt x="11609" y="7206"/>
                  </a:lnTo>
                  <a:lnTo>
                    <a:pt x="12543" y="7740"/>
                  </a:lnTo>
                  <a:cubicBezTo>
                    <a:pt x="12687" y="7818"/>
                    <a:pt x="12843" y="7855"/>
                    <a:pt x="12996" y="7855"/>
                  </a:cubicBezTo>
                  <a:cubicBezTo>
                    <a:pt x="13303" y="7855"/>
                    <a:pt x="13599" y="7706"/>
                    <a:pt x="13777" y="7439"/>
                  </a:cubicBezTo>
                  <a:cubicBezTo>
                    <a:pt x="14611" y="6205"/>
                    <a:pt x="14644" y="4604"/>
                    <a:pt x="13844" y="3337"/>
                  </a:cubicBezTo>
                  <a:cubicBezTo>
                    <a:pt x="13644" y="3036"/>
                    <a:pt x="13310" y="2836"/>
                    <a:pt x="12943" y="2836"/>
                  </a:cubicBezTo>
                  <a:lnTo>
                    <a:pt x="11242" y="2836"/>
                  </a:lnTo>
                  <a:lnTo>
                    <a:pt x="6372" y="201"/>
                  </a:lnTo>
                  <a:cubicBezTo>
                    <a:pt x="6105" y="68"/>
                    <a:pt x="5805" y="1"/>
                    <a:pt x="54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03"/>
            <p:cNvSpPr/>
            <p:nvPr/>
          </p:nvSpPr>
          <p:spPr>
            <a:xfrm>
              <a:off x="4123950" y="3942425"/>
              <a:ext cx="42550" cy="137625"/>
            </a:xfrm>
            <a:custGeom>
              <a:rect b="b" l="l" r="r" t="t"/>
              <a:pathLst>
                <a:path extrusionOk="0" h="5505" w="1702">
                  <a:moveTo>
                    <a:pt x="334" y="1"/>
                  </a:moveTo>
                  <a:cubicBezTo>
                    <a:pt x="0" y="1769"/>
                    <a:pt x="367" y="3603"/>
                    <a:pt x="1401" y="5071"/>
                  </a:cubicBezTo>
                  <a:lnTo>
                    <a:pt x="1702" y="5505"/>
                  </a:lnTo>
                  <a:lnTo>
                    <a:pt x="3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03"/>
            <p:cNvSpPr/>
            <p:nvPr/>
          </p:nvSpPr>
          <p:spPr>
            <a:xfrm>
              <a:off x="3998850" y="4064875"/>
              <a:ext cx="83425" cy="10175"/>
            </a:xfrm>
            <a:custGeom>
              <a:rect b="b" l="l" r="r" t="t"/>
              <a:pathLst>
                <a:path extrusionOk="0" h="407" w="3337">
                  <a:moveTo>
                    <a:pt x="1829" y="1"/>
                  </a:moveTo>
                  <a:cubicBezTo>
                    <a:pt x="1325" y="1"/>
                    <a:pt x="820" y="93"/>
                    <a:pt x="334" y="273"/>
                  </a:cubicBezTo>
                  <a:lnTo>
                    <a:pt x="1" y="407"/>
                  </a:lnTo>
                  <a:lnTo>
                    <a:pt x="3337" y="273"/>
                  </a:lnTo>
                  <a:lnTo>
                    <a:pt x="3103" y="206"/>
                  </a:lnTo>
                  <a:cubicBezTo>
                    <a:pt x="2688" y="68"/>
                    <a:pt x="2259"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03"/>
            <p:cNvSpPr/>
            <p:nvPr/>
          </p:nvSpPr>
          <p:spPr>
            <a:xfrm>
              <a:off x="3983850" y="4024125"/>
              <a:ext cx="103425" cy="15075"/>
            </a:xfrm>
            <a:custGeom>
              <a:rect b="b" l="l" r="r" t="t"/>
              <a:pathLst>
                <a:path extrusionOk="0" h="603" w="4137">
                  <a:moveTo>
                    <a:pt x="2236" y="0"/>
                  </a:moveTo>
                  <a:cubicBezTo>
                    <a:pt x="1627" y="0"/>
                    <a:pt x="1018" y="126"/>
                    <a:pt x="467" y="369"/>
                  </a:cubicBezTo>
                  <a:lnTo>
                    <a:pt x="0" y="602"/>
                  </a:lnTo>
                  <a:lnTo>
                    <a:pt x="1768" y="269"/>
                  </a:lnTo>
                  <a:lnTo>
                    <a:pt x="4137" y="335"/>
                  </a:lnTo>
                  <a:lnTo>
                    <a:pt x="3169" y="102"/>
                  </a:lnTo>
                  <a:cubicBezTo>
                    <a:pt x="2863" y="34"/>
                    <a:pt x="2550" y="0"/>
                    <a:pt x="22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03"/>
            <p:cNvSpPr/>
            <p:nvPr/>
          </p:nvSpPr>
          <p:spPr>
            <a:xfrm>
              <a:off x="3993850" y="3968950"/>
              <a:ext cx="88425" cy="23550"/>
            </a:xfrm>
            <a:custGeom>
              <a:rect b="b" l="l" r="r" t="t"/>
              <a:pathLst>
                <a:path extrusionOk="0" h="942" w="3537">
                  <a:moveTo>
                    <a:pt x="1967" y="0"/>
                  </a:moveTo>
                  <a:cubicBezTo>
                    <a:pt x="1740" y="0"/>
                    <a:pt x="1510" y="60"/>
                    <a:pt x="1302" y="174"/>
                  </a:cubicBezTo>
                  <a:lnTo>
                    <a:pt x="1" y="941"/>
                  </a:lnTo>
                  <a:lnTo>
                    <a:pt x="1935" y="374"/>
                  </a:lnTo>
                  <a:lnTo>
                    <a:pt x="3537" y="541"/>
                  </a:lnTo>
                  <a:lnTo>
                    <a:pt x="2469" y="107"/>
                  </a:lnTo>
                  <a:cubicBezTo>
                    <a:pt x="2311" y="35"/>
                    <a:pt x="2140" y="0"/>
                    <a:pt x="1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03"/>
            <p:cNvSpPr/>
            <p:nvPr/>
          </p:nvSpPr>
          <p:spPr>
            <a:xfrm>
              <a:off x="4045550" y="4089500"/>
              <a:ext cx="88425" cy="12225"/>
            </a:xfrm>
            <a:custGeom>
              <a:rect b="b" l="l" r="r" t="t"/>
              <a:pathLst>
                <a:path extrusionOk="0" h="489" w="3537">
                  <a:moveTo>
                    <a:pt x="2385" y="1"/>
                  </a:moveTo>
                  <a:cubicBezTo>
                    <a:pt x="2010" y="1"/>
                    <a:pt x="1635" y="51"/>
                    <a:pt x="1268" y="155"/>
                  </a:cubicBezTo>
                  <a:lnTo>
                    <a:pt x="1" y="489"/>
                  </a:lnTo>
                  <a:lnTo>
                    <a:pt x="1" y="489"/>
                  </a:lnTo>
                  <a:lnTo>
                    <a:pt x="3537" y="155"/>
                  </a:lnTo>
                  <a:lnTo>
                    <a:pt x="3403" y="122"/>
                  </a:lnTo>
                  <a:cubicBezTo>
                    <a:pt x="3069" y="42"/>
                    <a:pt x="2727" y="1"/>
                    <a:pt x="23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03"/>
            <p:cNvSpPr/>
            <p:nvPr/>
          </p:nvSpPr>
          <p:spPr>
            <a:xfrm>
              <a:off x="4392475" y="3378700"/>
              <a:ext cx="409475" cy="782250"/>
            </a:xfrm>
            <a:custGeom>
              <a:rect b="b" l="l" r="r" t="t"/>
              <a:pathLst>
                <a:path extrusionOk="0" h="31290" w="16379">
                  <a:moveTo>
                    <a:pt x="8440" y="0"/>
                  </a:moveTo>
                  <a:cubicBezTo>
                    <a:pt x="6872" y="1535"/>
                    <a:pt x="5738" y="3469"/>
                    <a:pt x="5171" y="5571"/>
                  </a:cubicBezTo>
                  <a:lnTo>
                    <a:pt x="4504" y="8039"/>
                  </a:lnTo>
                  <a:lnTo>
                    <a:pt x="8273" y="23184"/>
                  </a:lnTo>
                  <a:lnTo>
                    <a:pt x="0" y="23217"/>
                  </a:lnTo>
                  <a:cubicBezTo>
                    <a:pt x="1068" y="23350"/>
                    <a:pt x="2135" y="24918"/>
                    <a:pt x="2436" y="26920"/>
                  </a:cubicBezTo>
                  <a:cubicBezTo>
                    <a:pt x="2769" y="29154"/>
                    <a:pt x="2069" y="31123"/>
                    <a:pt x="868" y="31289"/>
                  </a:cubicBezTo>
                  <a:lnTo>
                    <a:pt x="11609" y="29988"/>
                  </a:lnTo>
                  <a:cubicBezTo>
                    <a:pt x="14444" y="29621"/>
                    <a:pt x="16379" y="26920"/>
                    <a:pt x="15778" y="24118"/>
                  </a:cubicBezTo>
                  <a:lnTo>
                    <a:pt x="11142" y="2736"/>
                  </a:lnTo>
                  <a:cubicBezTo>
                    <a:pt x="10842" y="1368"/>
                    <a:pt x="9774" y="300"/>
                    <a:pt x="84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03"/>
            <p:cNvSpPr/>
            <p:nvPr/>
          </p:nvSpPr>
          <p:spPr>
            <a:xfrm>
              <a:off x="4599300" y="3928800"/>
              <a:ext cx="135950" cy="29500"/>
            </a:xfrm>
            <a:custGeom>
              <a:rect b="b" l="l" r="r" t="t"/>
              <a:pathLst>
                <a:path extrusionOk="0" h="1180" w="5438">
                  <a:moveTo>
                    <a:pt x="2511" y="1"/>
                  </a:moveTo>
                  <a:cubicBezTo>
                    <a:pt x="1568" y="1"/>
                    <a:pt x="647" y="407"/>
                    <a:pt x="0" y="1180"/>
                  </a:cubicBezTo>
                  <a:lnTo>
                    <a:pt x="5437" y="1180"/>
                  </a:lnTo>
                  <a:lnTo>
                    <a:pt x="4170" y="446"/>
                  </a:lnTo>
                  <a:cubicBezTo>
                    <a:pt x="3645" y="146"/>
                    <a:pt x="3074" y="1"/>
                    <a:pt x="25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03"/>
            <p:cNvSpPr/>
            <p:nvPr/>
          </p:nvSpPr>
          <p:spPr>
            <a:xfrm>
              <a:off x="4517575" y="3411225"/>
              <a:ext cx="107600" cy="164300"/>
            </a:xfrm>
            <a:custGeom>
              <a:rect b="b" l="l" r="r" t="t"/>
              <a:pathLst>
                <a:path extrusionOk="0" h="6572" w="4304">
                  <a:moveTo>
                    <a:pt x="4303" y="0"/>
                  </a:moveTo>
                  <a:lnTo>
                    <a:pt x="4303" y="0"/>
                  </a:lnTo>
                  <a:cubicBezTo>
                    <a:pt x="3803" y="267"/>
                    <a:pt x="3269" y="634"/>
                    <a:pt x="2769" y="1101"/>
                  </a:cubicBezTo>
                  <a:cubicBezTo>
                    <a:pt x="2235" y="1568"/>
                    <a:pt x="1735" y="2135"/>
                    <a:pt x="1334" y="2769"/>
                  </a:cubicBezTo>
                  <a:cubicBezTo>
                    <a:pt x="934" y="3369"/>
                    <a:pt x="600" y="4036"/>
                    <a:pt x="367" y="4704"/>
                  </a:cubicBezTo>
                  <a:cubicBezTo>
                    <a:pt x="167" y="5371"/>
                    <a:pt x="33" y="6004"/>
                    <a:pt x="0" y="6572"/>
                  </a:cubicBezTo>
                  <a:cubicBezTo>
                    <a:pt x="167" y="6038"/>
                    <a:pt x="367" y="5437"/>
                    <a:pt x="667" y="4804"/>
                  </a:cubicBezTo>
                  <a:cubicBezTo>
                    <a:pt x="934" y="4203"/>
                    <a:pt x="1268" y="3569"/>
                    <a:pt x="1668" y="2969"/>
                  </a:cubicBezTo>
                  <a:cubicBezTo>
                    <a:pt x="2068" y="2369"/>
                    <a:pt x="2502" y="1801"/>
                    <a:pt x="2969" y="1301"/>
                  </a:cubicBezTo>
                  <a:cubicBezTo>
                    <a:pt x="3402" y="801"/>
                    <a:pt x="3869" y="367"/>
                    <a:pt x="4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03"/>
            <p:cNvSpPr/>
            <p:nvPr/>
          </p:nvSpPr>
          <p:spPr>
            <a:xfrm>
              <a:off x="4519225" y="3495450"/>
              <a:ext cx="89250" cy="79250"/>
            </a:xfrm>
            <a:custGeom>
              <a:rect b="b" l="l" r="r" t="t"/>
              <a:pathLst>
                <a:path extrusionOk="0" h="3170" w="3570">
                  <a:moveTo>
                    <a:pt x="3570" y="0"/>
                  </a:moveTo>
                  <a:cubicBezTo>
                    <a:pt x="2903" y="134"/>
                    <a:pt x="2069" y="567"/>
                    <a:pt x="1402" y="1168"/>
                  </a:cubicBezTo>
                  <a:cubicBezTo>
                    <a:pt x="735" y="1768"/>
                    <a:pt x="234" y="2535"/>
                    <a:pt x="1" y="3169"/>
                  </a:cubicBezTo>
                  <a:cubicBezTo>
                    <a:pt x="468" y="2669"/>
                    <a:pt x="1035" y="2035"/>
                    <a:pt x="1669" y="1468"/>
                  </a:cubicBezTo>
                  <a:cubicBezTo>
                    <a:pt x="2302" y="901"/>
                    <a:pt x="3003" y="401"/>
                    <a:pt x="35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03"/>
            <p:cNvSpPr/>
            <p:nvPr/>
          </p:nvSpPr>
          <p:spPr>
            <a:xfrm>
              <a:off x="4601800" y="3670575"/>
              <a:ext cx="67575" cy="232675"/>
            </a:xfrm>
            <a:custGeom>
              <a:rect b="b" l="l" r="r" t="t"/>
              <a:pathLst>
                <a:path extrusionOk="0" h="9307" w="2703">
                  <a:moveTo>
                    <a:pt x="2702" y="0"/>
                  </a:moveTo>
                  <a:lnTo>
                    <a:pt x="2702" y="0"/>
                  </a:lnTo>
                  <a:cubicBezTo>
                    <a:pt x="1968" y="1134"/>
                    <a:pt x="1201" y="2736"/>
                    <a:pt x="734" y="4470"/>
                  </a:cubicBezTo>
                  <a:cubicBezTo>
                    <a:pt x="234" y="6171"/>
                    <a:pt x="0" y="7973"/>
                    <a:pt x="0" y="9307"/>
                  </a:cubicBezTo>
                  <a:cubicBezTo>
                    <a:pt x="300" y="8006"/>
                    <a:pt x="701" y="6271"/>
                    <a:pt x="1201" y="4604"/>
                  </a:cubicBezTo>
                  <a:cubicBezTo>
                    <a:pt x="1668" y="2902"/>
                    <a:pt x="2268" y="1268"/>
                    <a:pt x="27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03"/>
            <p:cNvSpPr/>
            <p:nvPr/>
          </p:nvSpPr>
          <p:spPr>
            <a:xfrm>
              <a:off x="4582600" y="3642225"/>
              <a:ext cx="15875" cy="217675"/>
            </a:xfrm>
            <a:custGeom>
              <a:rect b="b" l="l" r="r" t="t"/>
              <a:pathLst>
                <a:path extrusionOk="0" h="8707" w="635">
                  <a:moveTo>
                    <a:pt x="635" y="0"/>
                  </a:moveTo>
                  <a:lnTo>
                    <a:pt x="635" y="0"/>
                  </a:lnTo>
                  <a:cubicBezTo>
                    <a:pt x="301" y="1168"/>
                    <a:pt x="34" y="2735"/>
                    <a:pt x="34" y="4337"/>
                  </a:cubicBezTo>
                  <a:cubicBezTo>
                    <a:pt x="1" y="5938"/>
                    <a:pt x="201" y="7539"/>
                    <a:pt x="535" y="8706"/>
                  </a:cubicBezTo>
                  <a:cubicBezTo>
                    <a:pt x="501" y="7472"/>
                    <a:pt x="435" y="5904"/>
                    <a:pt x="468" y="4337"/>
                  </a:cubicBezTo>
                  <a:cubicBezTo>
                    <a:pt x="468" y="2769"/>
                    <a:pt x="568" y="1201"/>
                    <a:pt x="6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03"/>
            <p:cNvSpPr/>
            <p:nvPr/>
          </p:nvSpPr>
          <p:spPr>
            <a:xfrm>
              <a:off x="3386750" y="3999975"/>
              <a:ext cx="87600" cy="40875"/>
            </a:xfrm>
            <a:custGeom>
              <a:rect b="b" l="l" r="r" t="t"/>
              <a:pathLst>
                <a:path extrusionOk="0" h="1635" w="3504">
                  <a:moveTo>
                    <a:pt x="468" y="0"/>
                  </a:moveTo>
                  <a:lnTo>
                    <a:pt x="468" y="0"/>
                  </a:lnTo>
                  <a:cubicBezTo>
                    <a:pt x="201" y="134"/>
                    <a:pt x="1" y="401"/>
                    <a:pt x="1" y="734"/>
                  </a:cubicBezTo>
                  <a:cubicBezTo>
                    <a:pt x="1" y="1201"/>
                    <a:pt x="368" y="1568"/>
                    <a:pt x="801" y="1568"/>
                  </a:cubicBezTo>
                  <a:lnTo>
                    <a:pt x="2002" y="1635"/>
                  </a:lnTo>
                  <a:lnTo>
                    <a:pt x="2970" y="1568"/>
                  </a:lnTo>
                  <a:cubicBezTo>
                    <a:pt x="3270" y="1535"/>
                    <a:pt x="3503" y="1301"/>
                    <a:pt x="3503" y="1001"/>
                  </a:cubicBezTo>
                  <a:lnTo>
                    <a:pt x="3503" y="1001"/>
                  </a:lnTo>
                  <a:cubicBezTo>
                    <a:pt x="3403" y="1068"/>
                    <a:pt x="3270" y="1168"/>
                    <a:pt x="3136" y="1201"/>
                  </a:cubicBezTo>
                  <a:cubicBezTo>
                    <a:pt x="2955" y="1282"/>
                    <a:pt x="2748" y="1326"/>
                    <a:pt x="2547" y="1326"/>
                  </a:cubicBezTo>
                  <a:cubicBezTo>
                    <a:pt x="2416" y="1326"/>
                    <a:pt x="2287" y="1307"/>
                    <a:pt x="2169" y="1268"/>
                  </a:cubicBezTo>
                  <a:cubicBezTo>
                    <a:pt x="2202" y="1001"/>
                    <a:pt x="2169" y="701"/>
                    <a:pt x="2069" y="401"/>
                  </a:cubicBezTo>
                  <a:cubicBezTo>
                    <a:pt x="1935" y="668"/>
                    <a:pt x="1835" y="968"/>
                    <a:pt x="1869" y="1268"/>
                  </a:cubicBezTo>
                  <a:cubicBezTo>
                    <a:pt x="1502" y="1235"/>
                    <a:pt x="1068" y="1201"/>
                    <a:pt x="701" y="1168"/>
                  </a:cubicBezTo>
                  <a:cubicBezTo>
                    <a:pt x="635" y="1101"/>
                    <a:pt x="601" y="1068"/>
                    <a:pt x="568" y="968"/>
                  </a:cubicBezTo>
                  <a:cubicBezTo>
                    <a:pt x="434" y="668"/>
                    <a:pt x="401" y="334"/>
                    <a:pt x="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03"/>
            <p:cNvSpPr/>
            <p:nvPr/>
          </p:nvSpPr>
          <p:spPr>
            <a:xfrm>
              <a:off x="3396775" y="3997975"/>
              <a:ext cx="77575" cy="35175"/>
            </a:xfrm>
            <a:custGeom>
              <a:rect b="b" l="l" r="r" t="t"/>
              <a:pathLst>
                <a:path extrusionOk="0" h="1407" w="3103">
                  <a:moveTo>
                    <a:pt x="433" y="1"/>
                  </a:moveTo>
                  <a:cubicBezTo>
                    <a:pt x="311" y="1"/>
                    <a:pt x="189" y="32"/>
                    <a:pt x="67" y="80"/>
                  </a:cubicBezTo>
                  <a:cubicBezTo>
                    <a:pt x="0" y="414"/>
                    <a:pt x="33" y="748"/>
                    <a:pt x="167" y="1048"/>
                  </a:cubicBezTo>
                  <a:cubicBezTo>
                    <a:pt x="200" y="1148"/>
                    <a:pt x="234" y="1181"/>
                    <a:pt x="300" y="1248"/>
                  </a:cubicBezTo>
                  <a:cubicBezTo>
                    <a:pt x="667" y="1281"/>
                    <a:pt x="1101" y="1315"/>
                    <a:pt x="1468" y="1348"/>
                  </a:cubicBezTo>
                  <a:cubicBezTo>
                    <a:pt x="1434" y="1048"/>
                    <a:pt x="1534" y="748"/>
                    <a:pt x="1668" y="481"/>
                  </a:cubicBezTo>
                  <a:cubicBezTo>
                    <a:pt x="1768" y="781"/>
                    <a:pt x="1801" y="1081"/>
                    <a:pt x="1768" y="1348"/>
                  </a:cubicBezTo>
                  <a:cubicBezTo>
                    <a:pt x="1886" y="1387"/>
                    <a:pt x="2015" y="1406"/>
                    <a:pt x="2146" y="1406"/>
                  </a:cubicBezTo>
                  <a:cubicBezTo>
                    <a:pt x="2347" y="1406"/>
                    <a:pt x="2554" y="1362"/>
                    <a:pt x="2735" y="1281"/>
                  </a:cubicBezTo>
                  <a:cubicBezTo>
                    <a:pt x="2869" y="1248"/>
                    <a:pt x="3002" y="1148"/>
                    <a:pt x="3102" y="1081"/>
                  </a:cubicBezTo>
                  <a:cubicBezTo>
                    <a:pt x="3102" y="1081"/>
                    <a:pt x="3102" y="1048"/>
                    <a:pt x="3102" y="1048"/>
                  </a:cubicBezTo>
                  <a:cubicBezTo>
                    <a:pt x="3102" y="814"/>
                    <a:pt x="2935" y="581"/>
                    <a:pt x="2702" y="514"/>
                  </a:cubicBezTo>
                  <a:lnTo>
                    <a:pt x="1901" y="214"/>
                  </a:lnTo>
                  <a:lnTo>
                    <a:pt x="567" y="14"/>
                  </a:lnTo>
                  <a:cubicBezTo>
                    <a:pt x="522" y="5"/>
                    <a:pt x="478" y="1"/>
                    <a:pt x="4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03"/>
            <p:cNvSpPr/>
            <p:nvPr/>
          </p:nvSpPr>
          <p:spPr>
            <a:xfrm>
              <a:off x="3406775" y="4039175"/>
              <a:ext cx="68400" cy="33050"/>
            </a:xfrm>
            <a:custGeom>
              <a:rect b="b" l="l" r="r" t="t"/>
              <a:pathLst>
                <a:path extrusionOk="0" h="1322" w="2736">
                  <a:moveTo>
                    <a:pt x="0" y="0"/>
                  </a:moveTo>
                  <a:lnTo>
                    <a:pt x="0" y="434"/>
                  </a:lnTo>
                  <a:cubicBezTo>
                    <a:pt x="0" y="667"/>
                    <a:pt x="67" y="901"/>
                    <a:pt x="200" y="1101"/>
                  </a:cubicBezTo>
                  <a:cubicBezTo>
                    <a:pt x="541" y="1232"/>
                    <a:pt x="903" y="1322"/>
                    <a:pt x="1253" y="1322"/>
                  </a:cubicBezTo>
                  <a:cubicBezTo>
                    <a:pt x="1348" y="1322"/>
                    <a:pt x="1442" y="1315"/>
                    <a:pt x="1535" y="1301"/>
                  </a:cubicBezTo>
                  <a:cubicBezTo>
                    <a:pt x="1435" y="1001"/>
                    <a:pt x="1401" y="667"/>
                    <a:pt x="1435" y="367"/>
                  </a:cubicBezTo>
                  <a:lnTo>
                    <a:pt x="1435" y="367"/>
                  </a:lnTo>
                  <a:cubicBezTo>
                    <a:pt x="1601" y="601"/>
                    <a:pt x="1735" y="934"/>
                    <a:pt x="1768" y="1201"/>
                  </a:cubicBezTo>
                  <a:cubicBezTo>
                    <a:pt x="2102" y="1168"/>
                    <a:pt x="2369" y="1001"/>
                    <a:pt x="2602" y="801"/>
                  </a:cubicBezTo>
                  <a:cubicBezTo>
                    <a:pt x="2636" y="734"/>
                    <a:pt x="2669" y="701"/>
                    <a:pt x="2702" y="667"/>
                  </a:cubicBezTo>
                  <a:cubicBezTo>
                    <a:pt x="2736" y="567"/>
                    <a:pt x="2702" y="467"/>
                    <a:pt x="2636" y="367"/>
                  </a:cubicBezTo>
                  <a:cubicBezTo>
                    <a:pt x="2535" y="167"/>
                    <a:pt x="2369" y="67"/>
                    <a:pt x="2169" y="67"/>
                  </a:cubicBezTo>
                  <a:lnTo>
                    <a:pt x="1201" y="67"/>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03"/>
            <p:cNvSpPr/>
            <p:nvPr/>
          </p:nvSpPr>
          <p:spPr>
            <a:xfrm>
              <a:off x="3411775" y="4048350"/>
              <a:ext cx="63400" cy="30325"/>
            </a:xfrm>
            <a:custGeom>
              <a:rect b="b" l="l" r="r" t="t"/>
              <a:pathLst>
                <a:path extrusionOk="0" h="1213" w="2536">
                  <a:moveTo>
                    <a:pt x="1235" y="0"/>
                  </a:moveTo>
                  <a:lnTo>
                    <a:pt x="1235" y="0"/>
                  </a:lnTo>
                  <a:cubicBezTo>
                    <a:pt x="1201" y="300"/>
                    <a:pt x="1235" y="634"/>
                    <a:pt x="1335" y="934"/>
                  </a:cubicBezTo>
                  <a:cubicBezTo>
                    <a:pt x="1242" y="948"/>
                    <a:pt x="1148" y="955"/>
                    <a:pt x="1053" y="955"/>
                  </a:cubicBezTo>
                  <a:cubicBezTo>
                    <a:pt x="703" y="955"/>
                    <a:pt x="341" y="865"/>
                    <a:pt x="0" y="734"/>
                  </a:cubicBezTo>
                  <a:lnTo>
                    <a:pt x="0" y="734"/>
                  </a:lnTo>
                  <a:cubicBezTo>
                    <a:pt x="167" y="934"/>
                    <a:pt x="401" y="1068"/>
                    <a:pt x="668" y="1134"/>
                  </a:cubicBezTo>
                  <a:lnTo>
                    <a:pt x="901" y="1201"/>
                  </a:lnTo>
                  <a:cubicBezTo>
                    <a:pt x="969" y="1208"/>
                    <a:pt x="1036" y="1213"/>
                    <a:pt x="1103" y="1213"/>
                  </a:cubicBezTo>
                  <a:cubicBezTo>
                    <a:pt x="1333" y="1213"/>
                    <a:pt x="1554" y="1163"/>
                    <a:pt x="1735" y="1034"/>
                  </a:cubicBezTo>
                  <a:lnTo>
                    <a:pt x="2235" y="734"/>
                  </a:lnTo>
                  <a:cubicBezTo>
                    <a:pt x="2402" y="634"/>
                    <a:pt x="2502" y="467"/>
                    <a:pt x="2536" y="300"/>
                  </a:cubicBezTo>
                  <a:lnTo>
                    <a:pt x="2536" y="300"/>
                  </a:lnTo>
                  <a:cubicBezTo>
                    <a:pt x="2469" y="334"/>
                    <a:pt x="2436" y="367"/>
                    <a:pt x="2402" y="434"/>
                  </a:cubicBezTo>
                  <a:cubicBezTo>
                    <a:pt x="2169" y="634"/>
                    <a:pt x="1902" y="801"/>
                    <a:pt x="1568" y="834"/>
                  </a:cubicBezTo>
                  <a:cubicBezTo>
                    <a:pt x="1535" y="567"/>
                    <a:pt x="1401" y="234"/>
                    <a:pt x="1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03"/>
            <p:cNvSpPr/>
            <p:nvPr/>
          </p:nvSpPr>
          <p:spPr>
            <a:xfrm>
              <a:off x="3360900" y="3941600"/>
              <a:ext cx="101775" cy="67625"/>
            </a:xfrm>
            <a:custGeom>
              <a:rect b="b" l="l" r="r" t="t"/>
              <a:pathLst>
                <a:path extrusionOk="0" h="2705" w="4071">
                  <a:moveTo>
                    <a:pt x="234" y="0"/>
                  </a:moveTo>
                  <a:lnTo>
                    <a:pt x="234" y="0"/>
                  </a:lnTo>
                  <a:cubicBezTo>
                    <a:pt x="134" y="100"/>
                    <a:pt x="67" y="201"/>
                    <a:pt x="34" y="334"/>
                  </a:cubicBezTo>
                  <a:cubicBezTo>
                    <a:pt x="1" y="634"/>
                    <a:pt x="134" y="934"/>
                    <a:pt x="401" y="1101"/>
                  </a:cubicBezTo>
                  <a:lnTo>
                    <a:pt x="3003" y="2602"/>
                  </a:lnTo>
                  <a:cubicBezTo>
                    <a:pt x="3130" y="2672"/>
                    <a:pt x="3265" y="2705"/>
                    <a:pt x="3396" y="2705"/>
                  </a:cubicBezTo>
                  <a:cubicBezTo>
                    <a:pt x="3642" y="2705"/>
                    <a:pt x="3873" y="2587"/>
                    <a:pt x="4004" y="2369"/>
                  </a:cubicBezTo>
                  <a:cubicBezTo>
                    <a:pt x="4037" y="2302"/>
                    <a:pt x="4070" y="2269"/>
                    <a:pt x="4070" y="2202"/>
                  </a:cubicBezTo>
                  <a:lnTo>
                    <a:pt x="4070" y="2202"/>
                  </a:lnTo>
                  <a:cubicBezTo>
                    <a:pt x="3970" y="2302"/>
                    <a:pt x="3837" y="2335"/>
                    <a:pt x="3703" y="2369"/>
                  </a:cubicBezTo>
                  <a:cubicBezTo>
                    <a:pt x="3653" y="2377"/>
                    <a:pt x="3601" y="2381"/>
                    <a:pt x="3548" y="2381"/>
                  </a:cubicBezTo>
                  <a:cubicBezTo>
                    <a:pt x="3389" y="2381"/>
                    <a:pt x="3220" y="2344"/>
                    <a:pt x="3070" y="2269"/>
                  </a:cubicBezTo>
                  <a:cubicBezTo>
                    <a:pt x="2869" y="2169"/>
                    <a:pt x="2669" y="2035"/>
                    <a:pt x="2469" y="1902"/>
                  </a:cubicBezTo>
                  <a:cubicBezTo>
                    <a:pt x="2569" y="1668"/>
                    <a:pt x="2669" y="1401"/>
                    <a:pt x="2669" y="1135"/>
                  </a:cubicBezTo>
                  <a:lnTo>
                    <a:pt x="2669" y="1135"/>
                  </a:lnTo>
                  <a:cubicBezTo>
                    <a:pt x="2469" y="1301"/>
                    <a:pt x="2336" y="1535"/>
                    <a:pt x="2236" y="1768"/>
                  </a:cubicBezTo>
                  <a:lnTo>
                    <a:pt x="835" y="1001"/>
                  </a:lnTo>
                  <a:cubicBezTo>
                    <a:pt x="935" y="768"/>
                    <a:pt x="1001" y="534"/>
                    <a:pt x="1068" y="301"/>
                  </a:cubicBezTo>
                  <a:lnTo>
                    <a:pt x="1068" y="301"/>
                  </a:lnTo>
                  <a:cubicBezTo>
                    <a:pt x="868" y="434"/>
                    <a:pt x="735" y="668"/>
                    <a:pt x="634" y="901"/>
                  </a:cubicBezTo>
                  <a:cubicBezTo>
                    <a:pt x="468" y="768"/>
                    <a:pt x="334" y="567"/>
                    <a:pt x="268" y="367"/>
                  </a:cubicBezTo>
                  <a:cubicBezTo>
                    <a:pt x="234" y="234"/>
                    <a:pt x="201" y="134"/>
                    <a:pt x="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03"/>
            <p:cNvSpPr/>
            <p:nvPr/>
          </p:nvSpPr>
          <p:spPr>
            <a:xfrm>
              <a:off x="3365900" y="3935725"/>
              <a:ext cx="100100" cy="65425"/>
            </a:xfrm>
            <a:custGeom>
              <a:rect b="b" l="l" r="r" t="t"/>
              <a:pathLst>
                <a:path extrusionOk="0" h="2617" w="4004">
                  <a:moveTo>
                    <a:pt x="554" y="1"/>
                  </a:moveTo>
                  <a:cubicBezTo>
                    <a:pt x="355" y="1"/>
                    <a:pt x="166" y="82"/>
                    <a:pt x="34" y="235"/>
                  </a:cubicBezTo>
                  <a:cubicBezTo>
                    <a:pt x="1" y="369"/>
                    <a:pt x="34" y="469"/>
                    <a:pt x="68" y="602"/>
                  </a:cubicBezTo>
                  <a:cubicBezTo>
                    <a:pt x="134" y="802"/>
                    <a:pt x="268" y="1003"/>
                    <a:pt x="434" y="1136"/>
                  </a:cubicBezTo>
                  <a:cubicBezTo>
                    <a:pt x="535" y="903"/>
                    <a:pt x="668" y="669"/>
                    <a:pt x="868" y="536"/>
                  </a:cubicBezTo>
                  <a:lnTo>
                    <a:pt x="868" y="536"/>
                  </a:lnTo>
                  <a:cubicBezTo>
                    <a:pt x="801" y="769"/>
                    <a:pt x="735" y="1003"/>
                    <a:pt x="635" y="1236"/>
                  </a:cubicBezTo>
                  <a:lnTo>
                    <a:pt x="2036" y="2003"/>
                  </a:lnTo>
                  <a:cubicBezTo>
                    <a:pt x="2136" y="1770"/>
                    <a:pt x="2269" y="1536"/>
                    <a:pt x="2469" y="1370"/>
                  </a:cubicBezTo>
                  <a:lnTo>
                    <a:pt x="2469" y="1370"/>
                  </a:lnTo>
                  <a:cubicBezTo>
                    <a:pt x="2469" y="1636"/>
                    <a:pt x="2369" y="1903"/>
                    <a:pt x="2269" y="2137"/>
                  </a:cubicBezTo>
                  <a:cubicBezTo>
                    <a:pt x="2469" y="2270"/>
                    <a:pt x="2669" y="2404"/>
                    <a:pt x="2870" y="2504"/>
                  </a:cubicBezTo>
                  <a:cubicBezTo>
                    <a:pt x="3020" y="2579"/>
                    <a:pt x="3189" y="2616"/>
                    <a:pt x="3348" y="2616"/>
                  </a:cubicBezTo>
                  <a:cubicBezTo>
                    <a:pt x="3401" y="2616"/>
                    <a:pt x="3453" y="2612"/>
                    <a:pt x="3503" y="2604"/>
                  </a:cubicBezTo>
                  <a:cubicBezTo>
                    <a:pt x="3637" y="2570"/>
                    <a:pt x="3770" y="2537"/>
                    <a:pt x="3870" y="2437"/>
                  </a:cubicBezTo>
                  <a:cubicBezTo>
                    <a:pt x="4004" y="2103"/>
                    <a:pt x="3837" y="1736"/>
                    <a:pt x="3537" y="1536"/>
                  </a:cubicBezTo>
                  <a:lnTo>
                    <a:pt x="868" y="69"/>
                  </a:lnTo>
                  <a:cubicBezTo>
                    <a:pt x="765" y="23"/>
                    <a:pt x="658" y="1"/>
                    <a:pt x="5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03"/>
            <p:cNvSpPr/>
            <p:nvPr/>
          </p:nvSpPr>
          <p:spPr>
            <a:xfrm>
              <a:off x="3415950" y="3873225"/>
              <a:ext cx="59225" cy="87875"/>
            </a:xfrm>
            <a:custGeom>
              <a:rect b="b" l="l" r="r" t="t"/>
              <a:pathLst>
                <a:path extrusionOk="0" h="3515" w="2369">
                  <a:moveTo>
                    <a:pt x="901" y="0"/>
                  </a:moveTo>
                  <a:cubicBezTo>
                    <a:pt x="601" y="0"/>
                    <a:pt x="300" y="167"/>
                    <a:pt x="134" y="434"/>
                  </a:cubicBezTo>
                  <a:cubicBezTo>
                    <a:pt x="0" y="701"/>
                    <a:pt x="0" y="1068"/>
                    <a:pt x="167" y="1334"/>
                  </a:cubicBezTo>
                  <a:lnTo>
                    <a:pt x="1301" y="3136"/>
                  </a:lnTo>
                  <a:cubicBezTo>
                    <a:pt x="1439" y="3388"/>
                    <a:pt x="1703" y="3514"/>
                    <a:pt x="1973" y="3514"/>
                  </a:cubicBezTo>
                  <a:cubicBezTo>
                    <a:pt x="2096" y="3514"/>
                    <a:pt x="2221" y="3488"/>
                    <a:pt x="2335" y="3436"/>
                  </a:cubicBezTo>
                  <a:cubicBezTo>
                    <a:pt x="2369" y="3403"/>
                    <a:pt x="2369" y="3403"/>
                    <a:pt x="2369" y="3403"/>
                  </a:cubicBezTo>
                  <a:cubicBezTo>
                    <a:pt x="2369" y="3403"/>
                    <a:pt x="2369" y="3403"/>
                    <a:pt x="2369" y="3369"/>
                  </a:cubicBezTo>
                  <a:cubicBezTo>
                    <a:pt x="2068" y="3336"/>
                    <a:pt x="1802" y="3136"/>
                    <a:pt x="1568" y="2902"/>
                  </a:cubicBezTo>
                  <a:cubicBezTo>
                    <a:pt x="1368" y="2702"/>
                    <a:pt x="1201" y="2435"/>
                    <a:pt x="1034" y="2168"/>
                  </a:cubicBezTo>
                  <a:cubicBezTo>
                    <a:pt x="934" y="1968"/>
                    <a:pt x="834" y="1801"/>
                    <a:pt x="701" y="1601"/>
                  </a:cubicBezTo>
                  <a:cubicBezTo>
                    <a:pt x="601" y="1434"/>
                    <a:pt x="467" y="1234"/>
                    <a:pt x="434" y="1034"/>
                  </a:cubicBezTo>
                  <a:cubicBezTo>
                    <a:pt x="434" y="801"/>
                    <a:pt x="501" y="567"/>
                    <a:pt x="601" y="400"/>
                  </a:cubicBezTo>
                  <a:cubicBezTo>
                    <a:pt x="701" y="234"/>
                    <a:pt x="801" y="100"/>
                    <a:pt x="9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03"/>
            <p:cNvSpPr/>
            <p:nvPr/>
          </p:nvSpPr>
          <p:spPr>
            <a:xfrm>
              <a:off x="3426775" y="3873225"/>
              <a:ext cx="60075" cy="85075"/>
            </a:xfrm>
            <a:custGeom>
              <a:rect b="b" l="l" r="r" t="t"/>
              <a:pathLst>
                <a:path extrusionOk="0" h="3403" w="2403">
                  <a:moveTo>
                    <a:pt x="468" y="0"/>
                  </a:moveTo>
                  <a:cubicBezTo>
                    <a:pt x="368" y="100"/>
                    <a:pt x="268" y="234"/>
                    <a:pt x="168" y="400"/>
                  </a:cubicBezTo>
                  <a:cubicBezTo>
                    <a:pt x="68" y="567"/>
                    <a:pt x="1" y="801"/>
                    <a:pt x="34" y="1034"/>
                  </a:cubicBezTo>
                  <a:cubicBezTo>
                    <a:pt x="34" y="1234"/>
                    <a:pt x="168" y="1434"/>
                    <a:pt x="268" y="1601"/>
                  </a:cubicBezTo>
                  <a:cubicBezTo>
                    <a:pt x="368" y="1801"/>
                    <a:pt x="501" y="1968"/>
                    <a:pt x="601" y="2168"/>
                  </a:cubicBezTo>
                  <a:cubicBezTo>
                    <a:pt x="768" y="2435"/>
                    <a:pt x="935" y="2702"/>
                    <a:pt x="1135" y="2902"/>
                  </a:cubicBezTo>
                  <a:cubicBezTo>
                    <a:pt x="1369" y="3136"/>
                    <a:pt x="1635" y="3336"/>
                    <a:pt x="1936" y="3369"/>
                  </a:cubicBezTo>
                  <a:cubicBezTo>
                    <a:pt x="1936" y="3403"/>
                    <a:pt x="1936" y="3403"/>
                    <a:pt x="1936" y="3403"/>
                  </a:cubicBezTo>
                  <a:cubicBezTo>
                    <a:pt x="2269" y="3169"/>
                    <a:pt x="2403" y="2769"/>
                    <a:pt x="2269" y="2402"/>
                  </a:cubicBezTo>
                  <a:lnTo>
                    <a:pt x="1502" y="534"/>
                  </a:lnTo>
                  <a:cubicBezTo>
                    <a:pt x="1369" y="200"/>
                    <a:pt x="1035"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03"/>
            <p:cNvSpPr/>
            <p:nvPr/>
          </p:nvSpPr>
          <p:spPr>
            <a:xfrm>
              <a:off x="4199000" y="3608025"/>
              <a:ext cx="155150" cy="16225"/>
            </a:xfrm>
            <a:custGeom>
              <a:rect b="b" l="l" r="r" t="t"/>
              <a:pathLst>
                <a:path extrusionOk="0" h="649" w="6206">
                  <a:moveTo>
                    <a:pt x="1" y="0"/>
                  </a:moveTo>
                  <a:cubicBezTo>
                    <a:pt x="1" y="101"/>
                    <a:pt x="1" y="234"/>
                    <a:pt x="1" y="334"/>
                  </a:cubicBezTo>
                  <a:cubicBezTo>
                    <a:pt x="701" y="467"/>
                    <a:pt x="1435" y="601"/>
                    <a:pt x="2202" y="634"/>
                  </a:cubicBezTo>
                  <a:cubicBezTo>
                    <a:pt x="2416" y="644"/>
                    <a:pt x="2630" y="649"/>
                    <a:pt x="2841" y="649"/>
                  </a:cubicBezTo>
                  <a:cubicBezTo>
                    <a:pt x="4049" y="649"/>
                    <a:pt x="5207" y="494"/>
                    <a:pt x="6172" y="267"/>
                  </a:cubicBezTo>
                  <a:cubicBezTo>
                    <a:pt x="6172" y="234"/>
                    <a:pt x="6205" y="201"/>
                    <a:pt x="6205" y="167"/>
                  </a:cubicBezTo>
                  <a:lnTo>
                    <a:pt x="6205" y="167"/>
                  </a:lnTo>
                  <a:cubicBezTo>
                    <a:pt x="5565" y="204"/>
                    <a:pt x="4854" y="230"/>
                    <a:pt x="4111" y="230"/>
                  </a:cubicBezTo>
                  <a:cubicBezTo>
                    <a:pt x="3500" y="230"/>
                    <a:pt x="2868" y="212"/>
                    <a:pt x="2236" y="167"/>
                  </a:cubicBezTo>
                  <a:cubicBezTo>
                    <a:pt x="1468" y="134"/>
                    <a:pt x="701" y="6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03"/>
            <p:cNvSpPr/>
            <p:nvPr/>
          </p:nvSpPr>
          <p:spPr>
            <a:xfrm>
              <a:off x="4248200" y="3719775"/>
              <a:ext cx="54225" cy="100925"/>
            </a:xfrm>
            <a:custGeom>
              <a:rect b="b" l="l" r="r" t="t"/>
              <a:pathLst>
                <a:path extrusionOk="0" h="4037" w="2169">
                  <a:moveTo>
                    <a:pt x="1" y="0"/>
                  </a:moveTo>
                  <a:cubicBezTo>
                    <a:pt x="1" y="434"/>
                    <a:pt x="101" y="934"/>
                    <a:pt x="234" y="1435"/>
                  </a:cubicBezTo>
                  <a:cubicBezTo>
                    <a:pt x="401" y="1935"/>
                    <a:pt x="668" y="2435"/>
                    <a:pt x="968" y="2902"/>
                  </a:cubicBezTo>
                  <a:cubicBezTo>
                    <a:pt x="1268" y="3336"/>
                    <a:pt x="1635" y="3703"/>
                    <a:pt x="2002" y="4037"/>
                  </a:cubicBezTo>
                  <a:lnTo>
                    <a:pt x="2169" y="3570"/>
                  </a:lnTo>
                  <a:cubicBezTo>
                    <a:pt x="1902" y="3269"/>
                    <a:pt x="1635" y="2936"/>
                    <a:pt x="1402" y="2602"/>
                  </a:cubicBezTo>
                  <a:cubicBezTo>
                    <a:pt x="801" y="1735"/>
                    <a:pt x="334" y="80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03"/>
            <p:cNvSpPr/>
            <p:nvPr/>
          </p:nvSpPr>
          <p:spPr>
            <a:xfrm>
              <a:off x="4241525" y="3797325"/>
              <a:ext cx="49225" cy="54225"/>
            </a:xfrm>
            <a:custGeom>
              <a:rect b="b" l="l" r="r" t="t"/>
              <a:pathLst>
                <a:path extrusionOk="0" h="2169" w="1969">
                  <a:moveTo>
                    <a:pt x="1" y="1"/>
                  </a:moveTo>
                  <a:lnTo>
                    <a:pt x="1" y="1"/>
                  </a:lnTo>
                  <a:cubicBezTo>
                    <a:pt x="201" y="601"/>
                    <a:pt x="668" y="1268"/>
                    <a:pt x="1302" y="1802"/>
                  </a:cubicBezTo>
                  <a:cubicBezTo>
                    <a:pt x="1469" y="1935"/>
                    <a:pt x="1669" y="2069"/>
                    <a:pt x="1835" y="2169"/>
                  </a:cubicBezTo>
                  <a:lnTo>
                    <a:pt x="1969" y="1835"/>
                  </a:lnTo>
                  <a:cubicBezTo>
                    <a:pt x="1835" y="1735"/>
                    <a:pt x="1669" y="1602"/>
                    <a:pt x="1535" y="1502"/>
                  </a:cubicBezTo>
                  <a:cubicBezTo>
                    <a:pt x="935" y="1001"/>
                    <a:pt x="401" y="46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03"/>
            <p:cNvSpPr/>
            <p:nvPr/>
          </p:nvSpPr>
          <p:spPr>
            <a:xfrm>
              <a:off x="4440000" y="3964950"/>
              <a:ext cx="40900" cy="165150"/>
            </a:xfrm>
            <a:custGeom>
              <a:rect b="b" l="l" r="r" t="t"/>
              <a:pathLst>
                <a:path extrusionOk="0" h="6606" w="1636">
                  <a:moveTo>
                    <a:pt x="1" y="0"/>
                  </a:moveTo>
                  <a:lnTo>
                    <a:pt x="1" y="0"/>
                  </a:lnTo>
                  <a:cubicBezTo>
                    <a:pt x="268" y="401"/>
                    <a:pt x="535" y="868"/>
                    <a:pt x="735" y="1435"/>
                  </a:cubicBezTo>
                  <a:cubicBezTo>
                    <a:pt x="968" y="1968"/>
                    <a:pt x="1135" y="2569"/>
                    <a:pt x="1202" y="3203"/>
                  </a:cubicBezTo>
                  <a:cubicBezTo>
                    <a:pt x="1302" y="3803"/>
                    <a:pt x="1302" y="4437"/>
                    <a:pt x="1202" y="5037"/>
                  </a:cubicBezTo>
                  <a:cubicBezTo>
                    <a:pt x="1135" y="5604"/>
                    <a:pt x="1002" y="6138"/>
                    <a:pt x="868" y="6605"/>
                  </a:cubicBezTo>
                  <a:cubicBezTo>
                    <a:pt x="1102" y="6205"/>
                    <a:pt x="1335" y="5671"/>
                    <a:pt x="1469" y="5071"/>
                  </a:cubicBezTo>
                  <a:cubicBezTo>
                    <a:pt x="1602" y="4470"/>
                    <a:pt x="1635" y="3803"/>
                    <a:pt x="1569" y="3136"/>
                  </a:cubicBezTo>
                  <a:cubicBezTo>
                    <a:pt x="1469" y="2502"/>
                    <a:pt x="1268" y="1868"/>
                    <a:pt x="1002" y="1335"/>
                  </a:cubicBezTo>
                  <a:cubicBezTo>
                    <a:pt x="701" y="768"/>
                    <a:pt x="368" y="33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03"/>
            <p:cNvSpPr/>
            <p:nvPr/>
          </p:nvSpPr>
          <p:spPr>
            <a:xfrm>
              <a:off x="3556875" y="3564650"/>
              <a:ext cx="178500" cy="22550"/>
            </a:xfrm>
            <a:custGeom>
              <a:rect b="b" l="l" r="r" t="t"/>
              <a:pathLst>
                <a:path extrusionOk="0" h="902" w="7140">
                  <a:moveTo>
                    <a:pt x="468" y="1"/>
                  </a:moveTo>
                  <a:cubicBezTo>
                    <a:pt x="201" y="1"/>
                    <a:pt x="1" y="201"/>
                    <a:pt x="1" y="435"/>
                  </a:cubicBezTo>
                  <a:cubicBezTo>
                    <a:pt x="1" y="701"/>
                    <a:pt x="201" y="902"/>
                    <a:pt x="468" y="902"/>
                  </a:cubicBezTo>
                  <a:lnTo>
                    <a:pt x="6672" y="902"/>
                  </a:lnTo>
                  <a:cubicBezTo>
                    <a:pt x="6939" y="902"/>
                    <a:pt x="7139" y="701"/>
                    <a:pt x="7139" y="435"/>
                  </a:cubicBezTo>
                  <a:cubicBezTo>
                    <a:pt x="7139" y="201"/>
                    <a:pt x="6939" y="1"/>
                    <a:pt x="6672" y="1"/>
                  </a:cubicBezTo>
                  <a:close/>
                </a:path>
              </a:pathLst>
            </a:custGeom>
            <a:solidFill>
              <a:srgbClr val="E0DE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03"/>
            <p:cNvSpPr/>
            <p:nvPr/>
          </p:nvSpPr>
          <p:spPr>
            <a:xfrm>
              <a:off x="3759525" y="3564650"/>
              <a:ext cx="80075" cy="22550"/>
            </a:xfrm>
            <a:custGeom>
              <a:rect b="b" l="l" r="r" t="t"/>
              <a:pathLst>
                <a:path extrusionOk="0" h="902" w="3203">
                  <a:moveTo>
                    <a:pt x="467" y="1"/>
                  </a:moveTo>
                  <a:cubicBezTo>
                    <a:pt x="201" y="1"/>
                    <a:pt x="0" y="201"/>
                    <a:pt x="0" y="435"/>
                  </a:cubicBezTo>
                  <a:cubicBezTo>
                    <a:pt x="0" y="701"/>
                    <a:pt x="201" y="902"/>
                    <a:pt x="467" y="902"/>
                  </a:cubicBezTo>
                  <a:lnTo>
                    <a:pt x="2769" y="902"/>
                  </a:lnTo>
                  <a:cubicBezTo>
                    <a:pt x="3003" y="902"/>
                    <a:pt x="3203" y="701"/>
                    <a:pt x="3203" y="435"/>
                  </a:cubicBezTo>
                  <a:cubicBezTo>
                    <a:pt x="3203" y="201"/>
                    <a:pt x="3003" y="1"/>
                    <a:pt x="2769" y="1"/>
                  </a:cubicBezTo>
                  <a:close/>
                </a:path>
              </a:pathLst>
            </a:custGeom>
            <a:solidFill>
              <a:srgbClr val="E0DE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03"/>
            <p:cNvSpPr/>
            <p:nvPr/>
          </p:nvSpPr>
          <p:spPr>
            <a:xfrm>
              <a:off x="4430825" y="4207625"/>
              <a:ext cx="444525" cy="111775"/>
            </a:xfrm>
            <a:custGeom>
              <a:rect b="b" l="l" r="r" t="t"/>
              <a:pathLst>
                <a:path extrusionOk="0" h="4471" w="17781">
                  <a:moveTo>
                    <a:pt x="2236" y="0"/>
                  </a:moveTo>
                  <a:cubicBezTo>
                    <a:pt x="1002" y="0"/>
                    <a:pt x="1" y="1001"/>
                    <a:pt x="1" y="2235"/>
                  </a:cubicBezTo>
                  <a:cubicBezTo>
                    <a:pt x="1" y="3469"/>
                    <a:pt x="1002" y="4470"/>
                    <a:pt x="2236" y="4470"/>
                  </a:cubicBezTo>
                  <a:lnTo>
                    <a:pt x="17780" y="4470"/>
                  </a:lnTo>
                  <a:lnTo>
                    <a:pt x="177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03"/>
            <p:cNvSpPr/>
            <p:nvPr/>
          </p:nvSpPr>
          <p:spPr>
            <a:xfrm>
              <a:off x="4500875" y="4207625"/>
              <a:ext cx="81750" cy="111775"/>
            </a:xfrm>
            <a:custGeom>
              <a:rect b="b" l="l" r="r" t="t"/>
              <a:pathLst>
                <a:path extrusionOk="0" h="4471" w="3270">
                  <a:moveTo>
                    <a:pt x="2236" y="0"/>
                  </a:moveTo>
                  <a:cubicBezTo>
                    <a:pt x="1002" y="0"/>
                    <a:pt x="1" y="1001"/>
                    <a:pt x="1" y="2235"/>
                  </a:cubicBezTo>
                  <a:cubicBezTo>
                    <a:pt x="1" y="3469"/>
                    <a:pt x="1002" y="4470"/>
                    <a:pt x="2236" y="4470"/>
                  </a:cubicBezTo>
                  <a:lnTo>
                    <a:pt x="3270" y="4470"/>
                  </a:lnTo>
                  <a:cubicBezTo>
                    <a:pt x="2036" y="4470"/>
                    <a:pt x="1035" y="3469"/>
                    <a:pt x="1035" y="2235"/>
                  </a:cubicBezTo>
                  <a:cubicBezTo>
                    <a:pt x="1035" y="1001"/>
                    <a:pt x="2036" y="0"/>
                    <a:pt x="3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03"/>
            <p:cNvSpPr/>
            <p:nvPr/>
          </p:nvSpPr>
          <p:spPr>
            <a:xfrm>
              <a:off x="4685175" y="4207625"/>
              <a:ext cx="80925" cy="111775"/>
            </a:xfrm>
            <a:custGeom>
              <a:rect b="b" l="l" r="r" t="t"/>
              <a:pathLst>
                <a:path extrusionOk="0" h="4471" w="3237">
                  <a:moveTo>
                    <a:pt x="2236" y="0"/>
                  </a:moveTo>
                  <a:cubicBezTo>
                    <a:pt x="1002" y="0"/>
                    <a:pt x="1" y="1001"/>
                    <a:pt x="1" y="2235"/>
                  </a:cubicBezTo>
                  <a:cubicBezTo>
                    <a:pt x="1" y="3469"/>
                    <a:pt x="1002" y="4470"/>
                    <a:pt x="2236" y="4470"/>
                  </a:cubicBezTo>
                  <a:lnTo>
                    <a:pt x="3236" y="4470"/>
                  </a:lnTo>
                  <a:cubicBezTo>
                    <a:pt x="2002" y="4470"/>
                    <a:pt x="1002" y="3469"/>
                    <a:pt x="1002" y="2235"/>
                  </a:cubicBezTo>
                  <a:cubicBezTo>
                    <a:pt x="1002" y="1001"/>
                    <a:pt x="2002" y="0"/>
                    <a:pt x="3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03"/>
            <p:cNvSpPr/>
            <p:nvPr/>
          </p:nvSpPr>
          <p:spPr>
            <a:xfrm>
              <a:off x="4807775" y="4220975"/>
              <a:ext cx="326925" cy="85075"/>
            </a:xfrm>
            <a:custGeom>
              <a:rect b="b" l="l" r="r" t="t"/>
              <a:pathLst>
                <a:path extrusionOk="0" h="3403" w="13077">
                  <a:moveTo>
                    <a:pt x="1668" y="0"/>
                  </a:moveTo>
                  <a:cubicBezTo>
                    <a:pt x="734" y="0"/>
                    <a:pt x="0" y="767"/>
                    <a:pt x="0" y="1701"/>
                  </a:cubicBezTo>
                  <a:cubicBezTo>
                    <a:pt x="0" y="2635"/>
                    <a:pt x="734" y="3402"/>
                    <a:pt x="1668" y="3402"/>
                  </a:cubicBezTo>
                  <a:lnTo>
                    <a:pt x="13076" y="3402"/>
                  </a:lnTo>
                  <a:lnTo>
                    <a:pt x="130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03"/>
            <p:cNvSpPr/>
            <p:nvPr/>
          </p:nvSpPr>
          <p:spPr>
            <a:xfrm>
              <a:off x="4806100" y="4235150"/>
              <a:ext cx="154300" cy="9200"/>
            </a:xfrm>
            <a:custGeom>
              <a:rect b="b" l="l" r="r" t="t"/>
              <a:pathLst>
                <a:path extrusionOk="0" h="368" w="6172">
                  <a:moveTo>
                    <a:pt x="201" y="0"/>
                  </a:moveTo>
                  <a:cubicBezTo>
                    <a:pt x="101" y="0"/>
                    <a:pt x="1" y="67"/>
                    <a:pt x="1" y="167"/>
                  </a:cubicBezTo>
                  <a:cubicBezTo>
                    <a:pt x="1" y="267"/>
                    <a:pt x="101" y="367"/>
                    <a:pt x="201" y="367"/>
                  </a:cubicBezTo>
                  <a:lnTo>
                    <a:pt x="5972" y="367"/>
                  </a:lnTo>
                  <a:cubicBezTo>
                    <a:pt x="6072" y="367"/>
                    <a:pt x="6172" y="267"/>
                    <a:pt x="6172" y="167"/>
                  </a:cubicBezTo>
                  <a:cubicBezTo>
                    <a:pt x="6172" y="67"/>
                    <a:pt x="6072" y="0"/>
                    <a:pt x="5972" y="0"/>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03"/>
            <p:cNvSpPr/>
            <p:nvPr/>
          </p:nvSpPr>
          <p:spPr>
            <a:xfrm>
              <a:off x="4979550" y="4235150"/>
              <a:ext cx="40900" cy="9200"/>
            </a:xfrm>
            <a:custGeom>
              <a:rect b="b" l="l" r="r" t="t"/>
              <a:pathLst>
                <a:path extrusionOk="0" h="368" w="1636">
                  <a:moveTo>
                    <a:pt x="201" y="0"/>
                  </a:moveTo>
                  <a:cubicBezTo>
                    <a:pt x="68" y="0"/>
                    <a:pt x="1" y="67"/>
                    <a:pt x="1" y="167"/>
                  </a:cubicBezTo>
                  <a:cubicBezTo>
                    <a:pt x="1" y="267"/>
                    <a:pt x="68" y="367"/>
                    <a:pt x="201" y="367"/>
                  </a:cubicBezTo>
                  <a:lnTo>
                    <a:pt x="1469" y="367"/>
                  </a:lnTo>
                  <a:cubicBezTo>
                    <a:pt x="1569" y="367"/>
                    <a:pt x="1635" y="267"/>
                    <a:pt x="1635" y="167"/>
                  </a:cubicBezTo>
                  <a:cubicBezTo>
                    <a:pt x="1635" y="67"/>
                    <a:pt x="1569" y="0"/>
                    <a:pt x="1469" y="0"/>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03"/>
            <p:cNvSpPr/>
            <p:nvPr/>
          </p:nvSpPr>
          <p:spPr>
            <a:xfrm>
              <a:off x="4796925" y="4255150"/>
              <a:ext cx="104275" cy="9200"/>
            </a:xfrm>
            <a:custGeom>
              <a:rect b="b" l="l" r="r" t="t"/>
              <a:pathLst>
                <a:path extrusionOk="0" h="368" w="4171">
                  <a:moveTo>
                    <a:pt x="201" y="1"/>
                  </a:moveTo>
                  <a:cubicBezTo>
                    <a:pt x="101" y="1"/>
                    <a:pt x="1" y="67"/>
                    <a:pt x="1" y="167"/>
                  </a:cubicBezTo>
                  <a:cubicBezTo>
                    <a:pt x="1" y="268"/>
                    <a:pt x="101" y="368"/>
                    <a:pt x="201" y="368"/>
                  </a:cubicBezTo>
                  <a:lnTo>
                    <a:pt x="4004" y="368"/>
                  </a:lnTo>
                  <a:cubicBezTo>
                    <a:pt x="4104" y="368"/>
                    <a:pt x="4170" y="268"/>
                    <a:pt x="4170" y="167"/>
                  </a:cubicBezTo>
                  <a:cubicBezTo>
                    <a:pt x="4170" y="67"/>
                    <a:pt x="4104" y="1"/>
                    <a:pt x="4004" y="1"/>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03"/>
            <p:cNvSpPr/>
            <p:nvPr/>
          </p:nvSpPr>
          <p:spPr>
            <a:xfrm>
              <a:off x="4932025" y="4255150"/>
              <a:ext cx="144300" cy="9200"/>
            </a:xfrm>
            <a:custGeom>
              <a:rect b="b" l="l" r="r" t="t"/>
              <a:pathLst>
                <a:path extrusionOk="0" h="368" w="5772">
                  <a:moveTo>
                    <a:pt x="201" y="1"/>
                  </a:moveTo>
                  <a:cubicBezTo>
                    <a:pt x="101" y="1"/>
                    <a:pt x="1" y="67"/>
                    <a:pt x="1" y="167"/>
                  </a:cubicBezTo>
                  <a:cubicBezTo>
                    <a:pt x="1" y="268"/>
                    <a:pt x="101" y="368"/>
                    <a:pt x="201" y="368"/>
                  </a:cubicBezTo>
                  <a:lnTo>
                    <a:pt x="5571" y="368"/>
                  </a:lnTo>
                  <a:cubicBezTo>
                    <a:pt x="5705" y="368"/>
                    <a:pt x="5771" y="268"/>
                    <a:pt x="5771" y="167"/>
                  </a:cubicBezTo>
                  <a:cubicBezTo>
                    <a:pt x="5771" y="67"/>
                    <a:pt x="5705" y="1"/>
                    <a:pt x="5571" y="1"/>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03"/>
            <p:cNvSpPr/>
            <p:nvPr/>
          </p:nvSpPr>
          <p:spPr>
            <a:xfrm>
              <a:off x="5092150" y="4255150"/>
              <a:ext cx="19200" cy="9200"/>
            </a:xfrm>
            <a:custGeom>
              <a:rect b="b" l="l" r="r" t="t"/>
              <a:pathLst>
                <a:path extrusionOk="0" h="368" w="768">
                  <a:moveTo>
                    <a:pt x="200" y="1"/>
                  </a:moveTo>
                  <a:cubicBezTo>
                    <a:pt x="100" y="1"/>
                    <a:pt x="0" y="67"/>
                    <a:pt x="0" y="167"/>
                  </a:cubicBezTo>
                  <a:cubicBezTo>
                    <a:pt x="0" y="268"/>
                    <a:pt x="100" y="368"/>
                    <a:pt x="200" y="368"/>
                  </a:cubicBezTo>
                  <a:lnTo>
                    <a:pt x="567" y="368"/>
                  </a:lnTo>
                  <a:cubicBezTo>
                    <a:pt x="667" y="368"/>
                    <a:pt x="767" y="268"/>
                    <a:pt x="767" y="167"/>
                  </a:cubicBezTo>
                  <a:cubicBezTo>
                    <a:pt x="767" y="67"/>
                    <a:pt x="667" y="1"/>
                    <a:pt x="567" y="1"/>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03"/>
            <p:cNvSpPr/>
            <p:nvPr/>
          </p:nvSpPr>
          <p:spPr>
            <a:xfrm>
              <a:off x="4802775" y="4280175"/>
              <a:ext cx="185975" cy="9200"/>
            </a:xfrm>
            <a:custGeom>
              <a:rect b="b" l="l" r="r" t="t"/>
              <a:pathLst>
                <a:path extrusionOk="0" h="368" w="7439">
                  <a:moveTo>
                    <a:pt x="200" y="0"/>
                  </a:moveTo>
                  <a:cubicBezTo>
                    <a:pt x="100" y="0"/>
                    <a:pt x="0" y="100"/>
                    <a:pt x="0" y="201"/>
                  </a:cubicBezTo>
                  <a:cubicBezTo>
                    <a:pt x="0" y="301"/>
                    <a:pt x="100" y="367"/>
                    <a:pt x="200" y="367"/>
                  </a:cubicBezTo>
                  <a:lnTo>
                    <a:pt x="7272" y="367"/>
                  </a:lnTo>
                  <a:cubicBezTo>
                    <a:pt x="7372" y="367"/>
                    <a:pt x="7439" y="301"/>
                    <a:pt x="7439" y="201"/>
                  </a:cubicBezTo>
                  <a:cubicBezTo>
                    <a:pt x="7439" y="100"/>
                    <a:pt x="7372" y="0"/>
                    <a:pt x="7272" y="0"/>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03"/>
            <p:cNvSpPr/>
            <p:nvPr/>
          </p:nvSpPr>
          <p:spPr>
            <a:xfrm>
              <a:off x="4793600" y="4207625"/>
              <a:ext cx="347775" cy="111775"/>
            </a:xfrm>
            <a:custGeom>
              <a:rect b="b" l="l" r="r" t="t"/>
              <a:pathLst>
                <a:path extrusionOk="0" h="4471" w="13911">
                  <a:moveTo>
                    <a:pt x="2235" y="0"/>
                  </a:moveTo>
                  <a:cubicBezTo>
                    <a:pt x="1001" y="0"/>
                    <a:pt x="0" y="1001"/>
                    <a:pt x="0" y="2235"/>
                  </a:cubicBezTo>
                  <a:cubicBezTo>
                    <a:pt x="0" y="3469"/>
                    <a:pt x="1001" y="4470"/>
                    <a:pt x="2235" y="4470"/>
                  </a:cubicBezTo>
                  <a:lnTo>
                    <a:pt x="13643" y="4470"/>
                  </a:lnTo>
                  <a:cubicBezTo>
                    <a:pt x="13777" y="4470"/>
                    <a:pt x="13910" y="4337"/>
                    <a:pt x="13910" y="4203"/>
                  </a:cubicBezTo>
                  <a:cubicBezTo>
                    <a:pt x="13910" y="4037"/>
                    <a:pt x="13777" y="3936"/>
                    <a:pt x="13643" y="3936"/>
                  </a:cubicBezTo>
                  <a:lnTo>
                    <a:pt x="2235" y="3936"/>
                  </a:lnTo>
                  <a:cubicBezTo>
                    <a:pt x="1301" y="3936"/>
                    <a:pt x="567" y="3169"/>
                    <a:pt x="567" y="2235"/>
                  </a:cubicBezTo>
                  <a:cubicBezTo>
                    <a:pt x="567" y="1301"/>
                    <a:pt x="1301" y="534"/>
                    <a:pt x="2235" y="534"/>
                  </a:cubicBezTo>
                  <a:lnTo>
                    <a:pt x="13643" y="534"/>
                  </a:lnTo>
                  <a:cubicBezTo>
                    <a:pt x="13777" y="534"/>
                    <a:pt x="13910" y="401"/>
                    <a:pt x="13910" y="267"/>
                  </a:cubicBezTo>
                  <a:cubicBezTo>
                    <a:pt x="13910" y="100"/>
                    <a:pt x="13777" y="0"/>
                    <a:pt x="13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03"/>
            <p:cNvSpPr/>
            <p:nvPr/>
          </p:nvSpPr>
          <p:spPr>
            <a:xfrm>
              <a:off x="4624300" y="3949925"/>
              <a:ext cx="335275" cy="84275"/>
            </a:xfrm>
            <a:custGeom>
              <a:rect b="b" l="l" r="r" t="t"/>
              <a:pathLst>
                <a:path extrusionOk="0" h="3371" w="13411">
                  <a:moveTo>
                    <a:pt x="1702" y="1"/>
                  </a:moveTo>
                  <a:cubicBezTo>
                    <a:pt x="768" y="1"/>
                    <a:pt x="1" y="768"/>
                    <a:pt x="1" y="1702"/>
                  </a:cubicBezTo>
                  <a:cubicBezTo>
                    <a:pt x="1" y="2636"/>
                    <a:pt x="768" y="3370"/>
                    <a:pt x="1702" y="3370"/>
                  </a:cubicBezTo>
                  <a:lnTo>
                    <a:pt x="13410" y="3370"/>
                  </a:lnTo>
                  <a:lnTo>
                    <a:pt x="13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03"/>
            <p:cNvSpPr/>
            <p:nvPr/>
          </p:nvSpPr>
          <p:spPr>
            <a:xfrm>
              <a:off x="4908675" y="3959950"/>
              <a:ext cx="246875" cy="64225"/>
            </a:xfrm>
            <a:custGeom>
              <a:rect b="b" l="l" r="r" t="t"/>
              <a:pathLst>
                <a:path extrusionOk="0" h="2569" w="9875">
                  <a:moveTo>
                    <a:pt x="1268" y="0"/>
                  </a:moveTo>
                  <a:cubicBezTo>
                    <a:pt x="568" y="0"/>
                    <a:pt x="1" y="567"/>
                    <a:pt x="1" y="1301"/>
                  </a:cubicBezTo>
                  <a:cubicBezTo>
                    <a:pt x="1" y="2002"/>
                    <a:pt x="568" y="2569"/>
                    <a:pt x="1268" y="2569"/>
                  </a:cubicBezTo>
                  <a:lnTo>
                    <a:pt x="9874" y="2569"/>
                  </a:lnTo>
                  <a:lnTo>
                    <a:pt x="98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03"/>
            <p:cNvSpPr/>
            <p:nvPr/>
          </p:nvSpPr>
          <p:spPr>
            <a:xfrm>
              <a:off x="4907850" y="3970775"/>
              <a:ext cx="115925" cy="6700"/>
            </a:xfrm>
            <a:custGeom>
              <a:rect b="b" l="l" r="r" t="t"/>
              <a:pathLst>
                <a:path extrusionOk="0" h="268" w="4637">
                  <a:moveTo>
                    <a:pt x="134" y="1"/>
                  </a:moveTo>
                  <a:cubicBezTo>
                    <a:pt x="67" y="1"/>
                    <a:pt x="0" y="68"/>
                    <a:pt x="0" y="134"/>
                  </a:cubicBezTo>
                  <a:cubicBezTo>
                    <a:pt x="0" y="201"/>
                    <a:pt x="67" y="268"/>
                    <a:pt x="134" y="268"/>
                  </a:cubicBezTo>
                  <a:lnTo>
                    <a:pt x="4503" y="268"/>
                  </a:lnTo>
                  <a:cubicBezTo>
                    <a:pt x="4570" y="268"/>
                    <a:pt x="4637" y="201"/>
                    <a:pt x="4637" y="134"/>
                  </a:cubicBezTo>
                  <a:cubicBezTo>
                    <a:pt x="4637" y="68"/>
                    <a:pt x="4570" y="1"/>
                    <a:pt x="4503" y="1"/>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03"/>
            <p:cNvSpPr/>
            <p:nvPr/>
          </p:nvSpPr>
          <p:spPr>
            <a:xfrm>
              <a:off x="5038775" y="3970775"/>
              <a:ext cx="30875" cy="6700"/>
            </a:xfrm>
            <a:custGeom>
              <a:rect b="b" l="l" r="r" t="t"/>
              <a:pathLst>
                <a:path extrusionOk="0" h="268" w="1235">
                  <a:moveTo>
                    <a:pt x="134" y="1"/>
                  </a:moveTo>
                  <a:cubicBezTo>
                    <a:pt x="67" y="1"/>
                    <a:pt x="0" y="68"/>
                    <a:pt x="0" y="134"/>
                  </a:cubicBezTo>
                  <a:cubicBezTo>
                    <a:pt x="0" y="201"/>
                    <a:pt x="67" y="268"/>
                    <a:pt x="134" y="268"/>
                  </a:cubicBezTo>
                  <a:lnTo>
                    <a:pt x="1101" y="268"/>
                  </a:lnTo>
                  <a:cubicBezTo>
                    <a:pt x="1168" y="268"/>
                    <a:pt x="1234" y="201"/>
                    <a:pt x="1234" y="134"/>
                  </a:cubicBezTo>
                  <a:cubicBezTo>
                    <a:pt x="1234" y="68"/>
                    <a:pt x="1168" y="1"/>
                    <a:pt x="1101" y="1"/>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03"/>
            <p:cNvSpPr/>
            <p:nvPr/>
          </p:nvSpPr>
          <p:spPr>
            <a:xfrm>
              <a:off x="4901175" y="3985800"/>
              <a:ext cx="78400" cy="6700"/>
            </a:xfrm>
            <a:custGeom>
              <a:rect b="b" l="l" r="r" t="t"/>
              <a:pathLst>
                <a:path extrusionOk="0" h="268" w="3136">
                  <a:moveTo>
                    <a:pt x="134" y="0"/>
                  </a:moveTo>
                  <a:cubicBezTo>
                    <a:pt x="34" y="0"/>
                    <a:pt x="0" y="67"/>
                    <a:pt x="0" y="134"/>
                  </a:cubicBezTo>
                  <a:cubicBezTo>
                    <a:pt x="0" y="200"/>
                    <a:pt x="34" y="267"/>
                    <a:pt x="134" y="267"/>
                  </a:cubicBezTo>
                  <a:lnTo>
                    <a:pt x="3002" y="267"/>
                  </a:lnTo>
                  <a:cubicBezTo>
                    <a:pt x="3069" y="267"/>
                    <a:pt x="3136" y="200"/>
                    <a:pt x="3136" y="134"/>
                  </a:cubicBezTo>
                  <a:cubicBezTo>
                    <a:pt x="3136" y="67"/>
                    <a:pt x="3069" y="0"/>
                    <a:pt x="3002" y="0"/>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03"/>
            <p:cNvSpPr/>
            <p:nvPr/>
          </p:nvSpPr>
          <p:spPr>
            <a:xfrm>
              <a:off x="5002900" y="3985800"/>
              <a:ext cx="108450" cy="6700"/>
            </a:xfrm>
            <a:custGeom>
              <a:rect b="b" l="l" r="r" t="t"/>
              <a:pathLst>
                <a:path extrusionOk="0" h="268" w="4338">
                  <a:moveTo>
                    <a:pt x="134" y="0"/>
                  </a:moveTo>
                  <a:cubicBezTo>
                    <a:pt x="68" y="0"/>
                    <a:pt x="1" y="67"/>
                    <a:pt x="1" y="134"/>
                  </a:cubicBezTo>
                  <a:cubicBezTo>
                    <a:pt x="1" y="200"/>
                    <a:pt x="68" y="267"/>
                    <a:pt x="134" y="267"/>
                  </a:cubicBezTo>
                  <a:lnTo>
                    <a:pt x="4204" y="267"/>
                  </a:lnTo>
                  <a:cubicBezTo>
                    <a:pt x="4304" y="267"/>
                    <a:pt x="4337" y="200"/>
                    <a:pt x="4337" y="134"/>
                  </a:cubicBezTo>
                  <a:cubicBezTo>
                    <a:pt x="4337" y="67"/>
                    <a:pt x="4304" y="0"/>
                    <a:pt x="4204" y="0"/>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03"/>
            <p:cNvSpPr/>
            <p:nvPr/>
          </p:nvSpPr>
          <p:spPr>
            <a:xfrm>
              <a:off x="5123825" y="3985800"/>
              <a:ext cx="14200" cy="6700"/>
            </a:xfrm>
            <a:custGeom>
              <a:rect b="b" l="l" r="r" t="t"/>
              <a:pathLst>
                <a:path extrusionOk="0" h="268" w="568">
                  <a:moveTo>
                    <a:pt x="134" y="0"/>
                  </a:moveTo>
                  <a:cubicBezTo>
                    <a:pt x="67" y="0"/>
                    <a:pt x="1" y="67"/>
                    <a:pt x="1" y="134"/>
                  </a:cubicBezTo>
                  <a:cubicBezTo>
                    <a:pt x="1" y="200"/>
                    <a:pt x="67" y="267"/>
                    <a:pt x="134" y="267"/>
                  </a:cubicBezTo>
                  <a:lnTo>
                    <a:pt x="434" y="267"/>
                  </a:lnTo>
                  <a:cubicBezTo>
                    <a:pt x="501" y="267"/>
                    <a:pt x="568" y="200"/>
                    <a:pt x="568" y="134"/>
                  </a:cubicBezTo>
                  <a:cubicBezTo>
                    <a:pt x="568" y="67"/>
                    <a:pt x="501" y="0"/>
                    <a:pt x="434" y="0"/>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03"/>
            <p:cNvSpPr/>
            <p:nvPr/>
          </p:nvSpPr>
          <p:spPr>
            <a:xfrm>
              <a:off x="4905350" y="4004975"/>
              <a:ext cx="140125" cy="6700"/>
            </a:xfrm>
            <a:custGeom>
              <a:rect b="b" l="l" r="r" t="t"/>
              <a:pathLst>
                <a:path extrusionOk="0" h="268" w="5605">
                  <a:moveTo>
                    <a:pt x="134" y="1"/>
                  </a:moveTo>
                  <a:cubicBezTo>
                    <a:pt x="67" y="1"/>
                    <a:pt x="0" y="67"/>
                    <a:pt x="0" y="134"/>
                  </a:cubicBezTo>
                  <a:cubicBezTo>
                    <a:pt x="0" y="234"/>
                    <a:pt x="67" y="267"/>
                    <a:pt x="134" y="267"/>
                  </a:cubicBezTo>
                  <a:lnTo>
                    <a:pt x="5471" y="267"/>
                  </a:lnTo>
                  <a:cubicBezTo>
                    <a:pt x="5537" y="267"/>
                    <a:pt x="5604" y="234"/>
                    <a:pt x="5604" y="134"/>
                  </a:cubicBezTo>
                  <a:cubicBezTo>
                    <a:pt x="5604" y="67"/>
                    <a:pt x="5537" y="1"/>
                    <a:pt x="5471" y="1"/>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03"/>
            <p:cNvSpPr/>
            <p:nvPr/>
          </p:nvSpPr>
          <p:spPr>
            <a:xfrm>
              <a:off x="4897825" y="3949925"/>
              <a:ext cx="262725" cy="84275"/>
            </a:xfrm>
            <a:custGeom>
              <a:rect b="b" l="l" r="r" t="t"/>
              <a:pathLst>
                <a:path extrusionOk="0" h="3371" w="10509">
                  <a:moveTo>
                    <a:pt x="1702" y="1"/>
                  </a:moveTo>
                  <a:cubicBezTo>
                    <a:pt x="768" y="1"/>
                    <a:pt x="1" y="768"/>
                    <a:pt x="1" y="1702"/>
                  </a:cubicBezTo>
                  <a:cubicBezTo>
                    <a:pt x="1" y="2636"/>
                    <a:pt x="768" y="3370"/>
                    <a:pt x="1702" y="3370"/>
                  </a:cubicBezTo>
                  <a:lnTo>
                    <a:pt x="10308" y="3370"/>
                  </a:lnTo>
                  <a:cubicBezTo>
                    <a:pt x="10442" y="3370"/>
                    <a:pt x="10508" y="3303"/>
                    <a:pt x="10508" y="3170"/>
                  </a:cubicBezTo>
                  <a:cubicBezTo>
                    <a:pt x="10508" y="3070"/>
                    <a:pt x="10442" y="2970"/>
                    <a:pt x="10308" y="2970"/>
                  </a:cubicBezTo>
                  <a:lnTo>
                    <a:pt x="1702" y="2970"/>
                  </a:lnTo>
                  <a:cubicBezTo>
                    <a:pt x="1002" y="2970"/>
                    <a:pt x="435" y="2403"/>
                    <a:pt x="435" y="1702"/>
                  </a:cubicBezTo>
                  <a:cubicBezTo>
                    <a:pt x="435" y="968"/>
                    <a:pt x="1002" y="401"/>
                    <a:pt x="1702" y="401"/>
                  </a:cubicBezTo>
                  <a:lnTo>
                    <a:pt x="10308" y="401"/>
                  </a:lnTo>
                  <a:cubicBezTo>
                    <a:pt x="10442" y="401"/>
                    <a:pt x="10508" y="301"/>
                    <a:pt x="10508" y="201"/>
                  </a:cubicBezTo>
                  <a:cubicBezTo>
                    <a:pt x="10508" y="101"/>
                    <a:pt x="10442" y="1"/>
                    <a:pt x="103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03"/>
            <p:cNvSpPr/>
            <p:nvPr/>
          </p:nvSpPr>
          <p:spPr>
            <a:xfrm>
              <a:off x="4876975" y="4034175"/>
              <a:ext cx="359450" cy="18350"/>
            </a:xfrm>
            <a:custGeom>
              <a:rect b="b" l="l" r="r" t="t"/>
              <a:pathLst>
                <a:path extrusionOk="0" h="734" w="14378">
                  <a:moveTo>
                    <a:pt x="368" y="0"/>
                  </a:moveTo>
                  <a:cubicBezTo>
                    <a:pt x="168" y="0"/>
                    <a:pt x="1" y="167"/>
                    <a:pt x="1" y="367"/>
                  </a:cubicBezTo>
                  <a:cubicBezTo>
                    <a:pt x="1" y="567"/>
                    <a:pt x="168" y="734"/>
                    <a:pt x="368" y="734"/>
                  </a:cubicBezTo>
                  <a:lnTo>
                    <a:pt x="14011" y="734"/>
                  </a:lnTo>
                  <a:cubicBezTo>
                    <a:pt x="14211" y="734"/>
                    <a:pt x="14378" y="567"/>
                    <a:pt x="14378" y="367"/>
                  </a:cubicBezTo>
                  <a:cubicBezTo>
                    <a:pt x="14378" y="167"/>
                    <a:pt x="14211" y="0"/>
                    <a:pt x="140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03"/>
            <p:cNvSpPr/>
            <p:nvPr/>
          </p:nvSpPr>
          <p:spPr>
            <a:xfrm>
              <a:off x="4876975" y="4198450"/>
              <a:ext cx="359450" cy="18375"/>
            </a:xfrm>
            <a:custGeom>
              <a:rect b="b" l="l" r="r" t="t"/>
              <a:pathLst>
                <a:path extrusionOk="0" h="735" w="14378">
                  <a:moveTo>
                    <a:pt x="368" y="0"/>
                  </a:moveTo>
                  <a:cubicBezTo>
                    <a:pt x="168" y="0"/>
                    <a:pt x="1" y="167"/>
                    <a:pt x="1" y="367"/>
                  </a:cubicBezTo>
                  <a:cubicBezTo>
                    <a:pt x="1" y="567"/>
                    <a:pt x="168" y="734"/>
                    <a:pt x="368" y="734"/>
                  </a:cubicBezTo>
                  <a:lnTo>
                    <a:pt x="14011" y="734"/>
                  </a:lnTo>
                  <a:cubicBezTo>
                    <a:pt x="14211" y="734"/>
                    <a:pt x="14378" y="567"/>
                    <a:pt x="14378" y="367"/>
                  </a:cubicBezTo>
                  <a:cubicBezTo>
                    <a:pt x="14378" y="167"/>
                    <a:pt x="14211" y="0"/>
                    <a:pt x="140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03"/>
            <p:cNvSpPr/>
            <p:nvPr/>
          </p:nvSpPr>
          <p:spPr>
            <a:xfrm>
              <a:off x="4886150" y="4052500"/>
              <a:ext cx="336950" cy="145975"/>
            </a:xfrm>
            <a:custGeom>
              <a:rect b="b" l="l" r="r" t="t"/>
              <a:pathLst>
                <a:path extrusionOk="0" h="5839" w="13478">
                  <a:moveTo>
                    <a:pt x="1" y="1"/>
                  </a:moveTo>
                  <a:lnTo>
                    <a:pt x="1" y="5838"/>
                  </a:lnTo>
                  <a:lnTo>
                    <a:pt x="13477" y="5838"/>
                  </a:lnTo>
                  <a:lnTo>
                    <a:pt x="13477" y="1"/>
                  </a:ln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03"/>
            <p:cNvSpPr/>
            <p:nvPr/>
          </p:nvSpPr>
          <p:spPr>
            <a:xfrm>
              <a:off x="4510050" y="4052500"/>
              <a:ext cx="376125" cy="145975"/>
            </a:xfrm>
            <a:custGeom>
              <a:rect b="b" l="l" r="r" t="t"/>
              <a:pathLst>
                <a:path extrusionOk="0" h="5839" w="15045">
                  <a:moveTo>
                    <a:pt x="1669" y="1"/>
                  </a:moveTo>
                  <a:cubicBezTo>
                    <a:pt x="735" y="1"/>
                    <a:pt x="1" y="735"/>
                    <a:pt x="1" y="1669"/>
                  </a:cubicBezTo>
                  <a:lnTo>
                    <a:pt x="1" y="4171"/>
                  </a:lnTo>
                  <a:cubicBezTo>
                    <a:pt x="1" y="5105"/>
                    <a:pt x="735" y="5838"/>
                    <a:pt x="1669" y="5838"/>
                  </a:cubicBezTo>
                  <a:lnTo>
                    <a:pt x="15045" y="5838"/>
                  </a:lnTo>
                  <a:lnTo>
                    <a:pt x="150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03"/>
            <p:cNvSpPr/>
            <p:nvPr/>
          </p:nvSpPr>
          <p:spPr>
            <a:xfrm>
              <a:off x="4500875" y="4073350"/>
              <a:ext cx="160150" cy="9200"/>
            </a:xfrm>
            <a:custGeom>
              <a:rect b="b" l="l" r="r" t="t"/>
              <a:pathLst>
                <a:path extrusionOk="0" h="368" w="6406">
                  <a:moveTo>
                    <a:pt x="168" y="1"/>
                  </a:moveTo>
                  <a:cubicBezTo>
                    <a:pt x="68" y="1"/>
                    <a:pt x="1" y="68"/>
                    <a:pt x="1" y="168"/>
                  </a:cubicBezTo>
                  <a:cubicBezTo>
                    <a:pt x="1" y="268"/>
                    <a:pt x="68" y="368"/>
                    <a:pt x="168" y="368"/>
                  </a:cubicBezTo>
                  <a:lnTo>
                    <a:pt x="6239" y="368"/>
                  </a:lnTo>
                  <a:cubicBezTo>
                    <a:pt x="6339" y="368"/>
                    <a:pt x="6405" y="268"/>
                    <a:pt x="6405" y="168"/>
                  </a:cubicBezTo>
                  <a:cubicBezTo>
                    <a:pt x="6405" y="68"/>
                    <a:pt x="6339" y="1"/>
                    <a:pt x="6239" y="1"/>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03"/>
            <p:cNvSpPr/>
            <p:nvPr/>
          </p:nvSpPr>
          <p:spPr>
            <a:xfrm>
              <a:off x="4689350" y="4073350"/>
              <a:ext cx="81750" cy="9200"/>
            </a:xfrm>
            <a:custGeom>
              <a:rect b="b" l="l" r="r" t="t"/>
              <a:pathLst>
                <a:path extrusionOk="0" h="368" w="3270">
                  <a:moveTo>
                    <a:pt x="167" y="1"/>
                  </a:moveTo>
                  <a:cubicBezTo>
                    <a:pt x="67" y="1"/>
                    <a:pt x="1" y="68"/>
                    <a:pt x="1" y="168"/>
                  </a:cubicBezTo>
                  <a:cubicBezTo>
                    <a:pt x="1" y="268"/>
                    <a:pt x="67" y="368"/>
                    <a:pt x="167" y="368"/>
                  </a:cubicBezTo>
                  <a:lnTo>
                    <a:pt x="3069" y="368"/>
                  </a:lnTo>
                  <a:cubicBezTo>
                    <a:pt x="3170" y="368"/>
                    <a:pt x="3270" y="268"/>
                    <a:pt x="3270" y="168"/>
                  </a:cubicBezTo>
                  <a:cubicBezTo>
                    <a:pt x="3270" y="68"/>
                    <a:pt x="3170" y="1"/>
                    <a:pt x="3069" y="1"/>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03"/>
            <p:cNvSpPr/>
            <p:nvPr/>
          </p:nvSpPr>
          <p:spPr>
            <a:xfrm>
              <a:off x="4605950" y="4105050"/>
              <a:ext cx="176000" cy="9200"/>
            </a:xfrm>
            <a:custGeom>
              <a:rect b="b" l="l" r="r" t="t"/>
              <a:pathLst>
                <a:path extrusionOk="0" h="368" w="7040">
                  <a:moveTo>
                    <a:pt x="201" y="0"/>
                  </a:moveTo>
                  <a:cubicBezTo>
                    <a:pt x="101" y="0"/>
                    <a:pt x="1" y="100"/>
                    <a:pt x="1" y="201"/>
                  </a:cubicBezTo>
                  <a:cubicBezTo>
                    <a:pt x="1" y="301"/>
                    <a:pt x="101" y="367"/>
                    <a:pt x="201" y="367"/>
                  </a:cubicBezTo>
                  <a:lnTo>
                    <a:pt x="6839" y="367"/>
                  </a:lnTo>
                  <a:cubicBezTo>
                    <a:pt x="6939" y="367"/>
                    <a:pt x="7039" y="301"/>
                    <a:pt x="7039" y="201"/>
                  </a:cubicBezTo>
                  <a:cubicBezTo>
                    <a:pt x="7039" y="100"/>
                    <a:pt x="6939" y="0"/>
                    <a:pt x="6839" y="0"/>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03"/>
            <p:cNvSpPr/>
            <p:nvPr/>
          </p:nvSpPr>
          <p:spPr>
            <a:xfrm>
              <a:off x="4530900" y="4140075"/>
              <a:ext cx="153475" cy="9200"/>
            </a:xfrm>
            <a:custGeom>
              <a:rect b="b" l="l" r="r" t="t"/>
              <a:pathLst>
                <a:path extrusionOk="0" h="368" w="6139">
                  <a:moveTo>
                    <a:pt x="168" y="0"/>
                  </a:moveTo>
                  <a:cubicBezTo>
                    <a:pt x="67" y="0"/>
                    <a:pt x="1" y="100"/>
                    <a:pt x="1" y="201"/>
                  </a:cubicBezTo>
                  <a:cubicBezTo>
                    <a:pt x="1" y="301"/>
                    <a:pt x="67" y="367"/>
                    <a:pt x="168" y="367"/>
                  </a:cubicBezTo>
                  <a:lnTo>
                    <a:pt x="5938" y="367"/>
                  </a:lnTo>
                  <a:cubicBezTo>
                    <a:pt x="6038" y="367"/>
                    <a:pt x="6138" y="301"/>
                    <a:pt x="6138" y="201"/>
                  </a:cubicBezTo>
                  <a:cubicBezTo>
                    <a:pt x="6138" y="100"/>
                    <a:pt x="6038" y="0"/>
                    <a:pt x="5938" y="0"/>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03"/>
            <p:cNvSpPr/>
            <p:nvPr/>
          </p:nvSpPr>
          <p:spPr>
            <a:xfrm>
              <a:off x="4759400" y="4140075"/>
              <a:ext cx="75075" cy="9200"/>
            </a:xfrm>
            <a:custGeom>
              <a:rect b="b" l="l" r="r" t="t"/>
              <a:pathLst>
                <a:path extrusionOk="0" h="368" w="3003">
                  <a:moveTo>
                    <a:pt x="167" y="0"/>
                  </a:moveTo>
                  <a:cubicBezTo>
                    <a:pt x="67" y="0"/>
                    <a:pt x="1" y="100"/>
                    <a:pt x="1" y="201"/>
                  </a:cubicBezTo>
                  <a:cubicBezTo>
                    <a:pt x="1" y="301"/>
                    <a:pt x="67" y="367"/>
                    <a:pt x="167" y="367"/>
                  </a:cubicBezTo>
                  <a:lnTo>
                    <a:pt x="2803" y="367"/>
                  </a:lnTo>
                  <a:cubicBezTo>
                    <a:pt x="2903" y="367"/>
                    <a:pt x="3003" y="301"/>
                    <a:pt x="3003" y="201"/>
                  </a:cubicBezTo>
                  <a:cubicBezTo>
                    <a:pt x="3003" y="100"/>
                    <a:pt x="2903" y="0"/>
                    <a:pt x="2803" y="0"/>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03"/>
            <p:cNvSpPr/>
            <p:nvPr/>
          </p:nvSpPr>
          <p:spPr>
            <a:xfrm>
              <a:off x="4500875" y="4171750"/>
              <a:ext cx="234375" cy="9200"/>
            </a:xfrm>
            <a:custGeom>
              <a:rect b="b" l="l" r="r" t="t"/>
              <a:pathLst>
                <a:path extrusionOk="0" h="368" w="9375">
                  <a:moveTo>
                    <a:pt x="168" y="1"/>
                  </a:moveTo>
                  <a:cubicBezTo>
                    <a:pt x="68" y="1"/>
                    <a:pt x="1" y="68"/>
                    <a:pt x="1" y="168"/>
                  </a:cubicBezTo>
                  <a:cubicBezTo>
                    <a:pt x="1" y="268"/>
                    <a:pt x="68" y="368"/>
                    <a:pt x="168" y="368"/>
                  </a:cubicBezTo>
                  <a:lnTo>
                    <a:pt x="9207" y="368"/>
                  </a:lnTo>
                  <a:cubicBezTo>
                    <a:pt x="9308" y="368"/>
                    <a:pt x="9374" y="268"/>
                    <a:pt x="9374" y="168"/>
                  </a:cubicBezTo>
                  <a:cubicBezTo>
                    <a:pt x="9374" y="68"/>
                    <a:pt x="9308" y="1"/>
                    <a:pt x="9207" y="1"/>
                  </a:cubicBezTo>
                  <a:close/>
                </a:path>
              </a:pathLst>
            </a:custGeom>
            <a:solidFill>
              <a:srgbClr val="EFE1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03"/>
            <p:cNvSpPr/>
            <p:nvPr/>
          </p:nvSpPr>
          <p:spPr>
            <a:xfrm>
              <a:off x="4491700" y="4034175"/>
              <a:ext cx="403650" cy="182650"/>
            </a:xfrm>
            <a:custGeom>
              <a:rect b="b" l="l" r="r" t="t"/>
              <a:pathLst>
                <a:path extrusionOk="0" h="7306" w="16146">
                  <a:moveTo>
                    <a:pt x="2403" y="0"/>
                  </a:moveTo>
                  <a:cubicBezTo>
                    <a:pt x="1068" y="0"/>
                    <a:pt x="1" y="1067"/>
                    <a:pt x="1" y="2402"/>
                  </a:cubicBezTo>
                  <a:lnTo>
                    <a:pt x="1" y="4904"/>
                  </a:lnTo>
                  <a:cubicBezTo>
                    <a:pt x="1" y="6238"/>
                    <a:pt x="1068" y="7305"/>
                    <a:pt x="2403" y="7305"/>
                  </a:cubicBezTo>
                  <a:lnTo>
                    <a:pt x="15779" y="7305"/>
                  </a:lnTo>
                  <a:cubicBezTo>
                    <a:pt x="15979" y="7305"/>
                    <a:pt x="16146" y="7138"/>
                    <a:pt x="16146" y="6938"/>
                  </a:cubicBezTo>
                  <a:cubicBezTo>
                    <a:pt x="16146" y="6738"/>
                    <a:pt x="15979" y="6571"/>
                    <a:pt x="15779" y="6571"/>
                  </a:cubicBezTo>
                  <a:lnTo>
                    <a:pt x="2403" y="6571"/>
                  </a:lnTo>
                  <a:cubicBezTo>
                    <a:pt x="1469" y="6571"/>
                    <a:pt x="735" y="5838"/>
                    <a:pt x="735" y="4904"/>
                  </a:cubicBezTo>
                  <a:lnTo>
                    <a:pt x="735" y="2402"/>
                  </a:lnTo>
                  <a:cubicBezTo>
                    <a:pt x="735" y="1468"/>
                    <a:pt x="1469" y="734"/>
                    <a:pt x="2403" y="734"/>
                  </a:cubicBezTo>
                  <a:lnTo>
                    <a:pt x="15779" y="734"/>
                  </a:lnTo>
                  <a:cubicBezTo>
                    <a:pt x="15979" y="734"/>
                    <a:pt x="16146" y="567"/>
                    <a:pt x="16146" y="367"/>
                  </a:cubicBezTo>
                  <a:cubicBezTo>
                    <a:pt x="16146" y="167"/>
                    <a:pt x="15979" y="0"/>
                    <a:pt x="157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03"/>
            <p:cNvSpPr/>
            <p:nvPr/>
          </p:nvSpPr>
          <p:spPr>
            <a:xfrm>
              <a:off x="2381050" y="3507950"/>
              <a:ext cx="449500" cy="650675"/>
            </a:xfrm>
            <a:custGeom>
              <a:rect b="b" l="l" r="r" t="t"/>
              <a:pathLst>
                <a:path extrusionOk="0" h="26027" w="17980">
                  <a:moveTo>
                    <a:pt x="6571" y="1"/>
                  </a:moveTo>
                  <a:lnTo>
                    <a:pt x="6571" y="6339"/>
                  </a:lnTo>
                  <a:cubicBezTo>
                    <a:pt x="6571" y="7539"/>
                    <a:pt x="5904" y="8640"/>
                    <a:pt x="4837" y="9174"/>
                  </a:cubicBezTo>
                  <a:cubicBezTo>
                    <a:pt x="1968" y="10675"/>
                    <a:pt x="0" y="13677"/>
                    <a:pt x="0" y="17113"/>
                  </a:cubicBezTo>
                  <a:cubicBezTo>
                    <a:pt x="0" y="22031"/>
                    <a:pt x="4007" y="26026"/>
                    <a:pt x="8946" y="26026"/>
                  </a:cubicBezTo>
                  <a:cubicBezTo>
                    <a:pt x="9066" y="26026"/>
                    <a:pt x="9186" y="26024"/>
                    <a:pt x="9307" y="26019"/>
                  </a:cubicBezTo>
                  <a:cubicBezTo>
                    <a:pt x="13943" y="25852"/>
                    <a:pt x="17713" y="22050"/>
                    <a:pt x="17879" y="17413"/>
                  </a:cubicBezTo>
                  <a:cubicBezTo>
                    <a:pt x="17980" y="13844"/>
                    <a:pt x="15978" y="10708"/>
                    <a:pt x="13043" y="9174"/>
                  </a:cubicBezTo>
                  <a:cubicBezTo>
                    <a:pt x="11975" y="8640"/>
                    <a:pt x="11308" y="7573"/>
                    <a:pt x="11308" y="6372"/>
                  </a:cubicBezTo>
                  <a:lnTo>
                    <a:pt x="113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03"/>
            <p:cNvSpPr/>
            <p:nvPr/>
          </p:nvSpPr>
          <p:spPr>
            <a:xfrm>
              <a:off x="2523650" y="3474600"/>
              <a:ext cx="161800" cy="33375"/>
            </a:xfrm>
            <a:custGeom>
              <a:rect b="b" l="l" r="r" t="t"/>
              <a:pathLst>
                <a:path extrusionOk="0" h="1335" w="6472">
                  <a:moveTo>
                    <a:pt x="667" y="0"/>
                  </a:moveTo>
                  <a:cubicBezTo>
                    <a:pt x="300" y="0"/>
                    <a:pt x="0" y="301"/>
                    <a:pt x="0" y="667"/>
                  </a:cubicBezTo>
                  <a:cubicBezTo>
                    <a:pt x="0" y="1034"/>
                    <a:pt x="300" y="1335"/>
                    <a:pt x="667" y="1335"/>
                  </a:cubicBezTo>
                  <a:lnTo>
                    <a:pt x="5804" y="1335"/>
                  </a:lnTo>
                  <a:cubicBezTo>
                    <a:pt x="6171" y="1335"/>
                    <a:pt x="6471" y="1034"/>
                    <a:pt x="6471" y="667"/>
                  </a:cubicBezTo>
                  <a:cubicBezTo>
                    <a:pt x="6471" y="301"/>
                    <a:pt x="6171" y="0"/>
                    <a:pt x="58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03"/>
            <p:cNvSpPr/>
            <p:nvPr/>
          </p:nvSpPr>
          <p:spPr>
            <a:xfrm>
              <a:off x="2418575" y="3937100"/>
              <a:ext cx="229350" cy="35425"/>
            </a:xfrm>
            <a:custGeom>
              <a:rect b="b" l="l" r="r" t="t"/>
              <a:pathLst>
                <a:path extrusionOk="0" h="1417" w="9174">
                  <a:moveTo>
                    <a:pt x="3335" y="1"/>
                  </a:moveTo>
                  <a:cubicBezTo>
                    <a:pt x="2127" y="1"/>
                    <a:pt x="967" y="95"/>
                    <a:pt x="0" y="280"/>
                  </a:cubicBezTo>
                  <a:lnTo>
                    <a:pt x="0" y="314"/>
                  </a:lnTo>
                  <a:cubicBezTo>
                    <a:pt x="1581" y="1037"/>
                    <a:pt x="3356" y="1416"/>
                    <a:pt x="5117" y="1416"/>
                  </a:cubicBezTo>
                  <a:cubicBezTo>
                    <a:pt x="5548" y="1416"/>
                    <a:pt x="5978" y="1394"/>
                    <a:pt x="6405" y="1348"/>
                  </a:cubicBezTo>
                  <a:cubicBezTo>
                    <a:pt x="7339" y="1248"/>
                    <a:pt x="8273" y="1014"/>
                    <a:pt x="9173" y="814"/>
                  </a:cubicBezTo>
                  <a:cubicBezTo>
                    <a:pt x="7559" y="269"/>
                    <a:pt x="5378" y="1"/>
                    <a:pt x="3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03"/>
            <p:cNvSpPr/>
            <p:nvPr/>
          </p:nvSpPr>
          <p:spPr>
            <a:xfrm>
              <a:off x="2418575" y="3941175"/>
              <a:ext cx="371950" cy="181400"/>
            </a:xfrm>
            <a:custGeom>
              <a:rect b="b" l="l" r="r" t="t"/>
              <a:pathLst>
                <a:path extrusionOk="0" h="7256" w="14878">
                  <a:moveTo>
                    <a:pt x="13249" y="0"/>
                  </a:moveTo>
                  <a:cubicBezTo>
                    <a:pt x="12512" y="0"/>
                    <a:pt x="11766" y="98"/>
                    <a:pt x="11041" y="251"/>
                  </a:cubicBezTo>
                  <a:cubicBezTo>
                    <a:pt x="10408" y="351"/>
                    <a:pt x="9807" y="484"/>
                    <a:pt x="9173" y="651"/>
                  </a:cubicBezTo>
                  <a:cubicBezTo>
                    <a:pt x="8273" y="851"/>
                    <a:pt x="7339" y="1085"/>
                    <a:pt x="6405" y="1185"/>
                  </a:cubicBezTo>
                  <a:cubicBezTo>
                    <a:pt x="5978" y="1231"/>
                    <a:pt x="5548" y="1253"/>
                    <a:pt x="5117" y="1253"/>
                  </a:cubicBezTo>
                  <a:cubicBezTo>
                    <a:pt x="3356" y="1253"/>
                    <a:pt x="1581" y="874"/>
                    <a:pt x="0" y="151"/>
                  </a:cubicBezTo>
                  <a:lnTo>
                    <a:pt x="0" y="151"/>
                  </a:lnTo>
                  <a:cubicBezTo>
                    <a:pt x="167" y="4087"/>
                    <a:pt x="3436" y="7256"/>
                    <a:pt x="7439" y="7256"/>
                  </a:cubicBezTo>
                  <a:cubicBezTo>
                    <a:pt x="11408" y="7256"/>
                    <a:pt x="14677" y="4120"/>
                    <a:pt x="14877" y="184"/>
                  </a:cubicBezTo>
                  <a:cubicBezTo>
                    <a:pt x="14348" y="56"/>
                    <a:pt x="13801" y="0"/>
                    <a:pt x="13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03"/>
            <p:cNvSpPr/>
            <p:nvPr/>
          </p:nvSpPr>
          <p:spPr>
            <a:xfrm>
              <a:off x="2683750" y="3872375"/>
              <a:ext cx="21700" cy="21725"/>
            </a:xfrm>
            <a:custGeom>
              <a:rect b="b" l="l" r="r" t="t"/>
              <a:pathLst>
                <a:path extrusionOk="0" h="869" w="868">
                  <a:moveTo>
                    <a:pt x="434" y="1"/>
                  </a:moveTo>
                  <a:cubicBezTo>
                    <a:pt x="201" y="1"/>
                    <a:pt x="1" y="201"/>
                    <a:pt x="1" y="434"/>
                  </a:cubicBezTo>
                  <a:cubicBezTo>
                    <a:pt x="1" y="668"/>
                    <a:pt x="201" y="868"/>
                    <a:pt x="434" y="868"/>
                  </a:cubicBezTo>
                  <a:cubicBezTo>
                    <a:pt x="668" y="868"/>
                    <a:pt x="868" y="668"/>
                    <a:pt x="868" y="434"/>
                  </a:cubicBezTo>
                  <a:cubicBezTo>
                    <a:pt x="868" y="201"/>
                    <a:pt x="668" y="1"/>
                    <a:pt x="4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03"/>
            <p:cNvSpPr/>
            <p:nvPr/>
          </p:nvSpPr>
          <p:spPr>
            <a:xfrm>
              <a:off x="2611200" y="3885725"/>
              <a:ext cx="25050" cy="25050"/>
            </a:xfrm>
            <a:custGeom>
              <a:rect b="b" l="l" r="r" t="t"/>
              <a:pathLst>
                <a:path extrusionOk="0" h="1002" w="1002">
                  <a:moveTo>
                    <a:pt x="501" y="0"/>
                  </a:moveTo>
                  <a:cubicBezTo>
                    <a:pt x="234" y="0"/>
                    <a:pt x="1" y="234"/>
                    <a:pt x="1" y="501"/>
                  </a:cubicBezTo>
                  <a:cubicBezTo>
                    <a:pt x="1" y="768"/>
                    <a:pt x="234" y="1001"/>
                    <a:pt x="501" y="1001"/>
                  </a:cubicBezTo>
                  <a:cubicBezTo>
                    <a:pt x="768" y="1001"/>
                    <a:pt x="1001" y="768"/>
                    <a:pt x="1001" y="501"/>
                  </a:cubicBezTo>
                  <a:cubicBezTo>
                    <a:pt x="1001" y="234"/>
                    <a:pt x="768" y="0"/>
                    <a:pt x="5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03"/>
            <p:cNvSpPr/>
            <p:nvPr/>
          </p:nvSpPr>
          <p:spPr>
            <a:xfrm>
              <a:off x="2564500" y="3842350"/>
              <a:ext cx="18375" cy="18375"/>
            </a:xfrm>
            <a:custGeom>
              <a:rect b="b" l="l" r="r" t="t"/>
              <a:pathLst>
                <a:path extrusionOk="0" h="735" w="735">
                  <a:moveTo>
                    <a:pt x="368" y="1"/>
                  </a:moveTo>
                  <a:cubicBezTo>
                    <a:pt x="167" y="1"/>
                    <a:pt x="1" y="168"/>
                    <a:pt x="1" y="368"/>
                  </a:cubicBezTo>
                  <a:cubicBezTo>
                    <a:pt x="1" y="568"/>
                    <a:pt x="167" y="735"/>
                    <a:pt x="368" y="735"/>
                  </a:cubicBezTo>
                  <a:cubicBezTo>
                    <a:pt x="568" y="735"/>
                    <a:pt x="734" y="568"/>
                    <a:pt x="734" y="368"/>
                  </a:cubicBezTo>
                  <a:cubicBezTo>
                    <a:pt x="734" y="168"/>
                    <a:pt x="568" y="1"/>
                    <a:pt x="3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03"/>
            <p:cNvSpPr/>
            <p:nvPr/>
          </p:nvSpPr>
          <p:spPr>
            <a:xfrm>
              <a:off x="2617050" y="3799825"/>
              <a:ext cx="34200" cy="33375"/>
            </a:xfrm>
            <a:custGeom>
              <a:rect b="b" l="l" r="r" t="t"/>
              <a:pathLst>
                <a:path extrusionOk="0" h="1335" w="1368">
                  <a:moveTo>
                    <a:pt x="701" y="1"/>
                  </a:moveTo>
                  <a:cubicBezTo>
                    <a:pt x="334" y="1"/>
                    <a:pt x="0" y="301"/>
                    <a:pt x="0" y="668"/>
                  </a:cubicBezTo>
                  <a:cubicBezTo>
                    <a:pt x="0" y="1035"/>
                    <a:pt x="334" y="1335"/>
                    <a:pt x="701" y="1335"/>
                  </a:cubicBezTo>
                  <a:cubicBezTo>
                    <a:pt x="1068" y="1335"/>
                    <a:pt x="1368" y="1035"/>
                    <a:pt x="1368" y="668"/>
                  </a:cubicBezTo>
                  <a:cubicBezTo>
                    <a:pt x="1368" y="301"/>
                    <a:pt x="1068" y="1"/>
                    <a:pt x="7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03"/>
            <p:cNvSpPr/>
            <p:nvPr/>
          </p:nvSpPr>
          <p:spPr>
            <a:xfrm>
              <a:off x="2544500" y="3775650"/>
              <a:ext cx="20025" cy="20025"/>
            </a:xfrm>
            <a:custGeom>
              <a:rect b="b" l="l" r="r" t="t"/>
              <a:pathLst>
                <a:path extrusionOk="0" h="801" w="801">
                  <a:moveTo>
                    <a:pt x="400" y="0"/>
                  </a:moveTo>
                  <a:cubicBezTo>
                    <a:pt x="167" y="0"/>
                    <a:pt x="0" y="167"/>
                    <a:pt x="0" y="401"/>
                  </a:cubicBezTo>
                  <a:cubicBezTo>
                    <a:pt x="0" y="634"/>
                    <a:pt x="167" y="801"/>
                    <a:pt x="400" y="801"/>
                  </a:cubicBezTo>
                  <a:cubicBezTo>
                    <a:pt x="634" y="801"/>
                    <a:pt x="801" y="634"/>
                    <a:pt x="801" y="401"/>
                  </a:cubicBezTo>
                  <a:cubicBezTo>
                    <a:pt x="801" y="167"/>
                    <a:pt x="634" y="0"/>
                    <a:pt x="4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03"/>
            <p:cNvSpPr/>
            <p:nvPr/>
          </p:nvSpPr>
          <p:spPr>
            <a:xfrm>
              <a:off x="2506950" y="3872375"/>
              <a:ext cx="21725" cy="21725"/>
            </a:xfrm>
            <a:custGeom>
              <a:rect b="b" l="l" r="r" t="t"/>
              <a:pathLst>
                <a:path extrusionOk="0" h="869" w="869">
                  <a:moveTo>
                    <a:pt x="435" y="1"/>
                  </a:moveTo>
                  <a:cubicBezTo>
                    <a:pt x="201" y="1"/>
                    <a:pt x="1" y="201"/>
                    <a:pt x="1" y="434"/>
                  </a:cubicBezTo>
                  <a:cubicBezTo>
                    <a:pt x="1" y="668"/>
                    <a:pt x="201" y="868"/>
                    <a:pt x="435" y="868"/>
                  </a:cubicBezTo>
                  <a:cubicBezTo>
                    <a:pt x="668" y="868"/>
                    <a:pt x="868" y="668"/>
                    <a:pt x="868" y="434"/>
                  </a:cubicBezTo>
                  <a:cubicBezTo>
                    <a:pt x="868" y="201"/>
                    <a:pt x="668" y="1"/>
                    <a:pt x="4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03"/>
            <p:cNvSpPr/>
            <p:nvPr/>
          </p:nvSpPr>
          <p:spPr>
            <a:xfrm>
              <a:off x="2590350" y="3743950"/>
              <a:ext cx="20875" cy="20875"/>
            </a:xfrm>
            <a:custGeom>
              <a:rect b="b" l="l" r="r" t="t"/>
              <a:pathLst>
                <a:path extrusionOk="0" h="835" w="835">
                  <a:moveTo>
                    <a:pt x="434" y="1"/>
                  </a:moveTo>
                  <a:cubicBezTo>
                    <a:pt x="201" y="1"/>
                    <a:pt x="1" y="201"/>
                    <a:pt x="1" y="434"/>
                  </a:cubicBezTo>
                  <a:cubicBezTo>
                    <a:pt x="1" y="635"/>
                    <a:pt x="201" y="835"/>
                    <a:pt x="434" y="835"/>
                  </a:cubicBezTo>
                  <a:cubicBezTo>
                    <a:pt x="634" y="835"/>
                    <a:pt x="835" y="635"/>
                    <a:pt x="835" y="434"/>
                  </a:cubicBezTo>
                  <a:cubicBezTo>
                    <a:pt x="835" y="201"/>
                    <a:pt x="634" y="1"/>
                    <a:pt x="4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03"/>
            <p:cNvSpPr/>
            <p:nvPr/>
          </p:nvSpPr>
          <p:spPr>
            <a:xfrm>
              <a:off x="2684600" y="3987475"/>
              <a:ext cx="25875" cy="25875"/>
            </a:xfrm>
            <a:custGeom>
              <a:rect b="b" l="l" r="r" t="t"/>
              <a:pathLst>
                <a:path extrusionOk="0" h="1035" w="1035">
                  <a:moveTo>
                    <a:pt x="500" y="0"/>
                  </a:moveTo>
                  <a:cubicBezTo>
                    <a:pt x="234" y="0"/>
                    <a:pt x="0" y="234"/>
                    <a:pt x="0" y="500"/>
                  </a:cubicBezTo>
                  <a:cubicBezTo>
                    <a:pt x="0" y="801"/>
                    <a:pt x="234" y="1034"/>
                    <a:pt x="500" y="1034"/>
                  </a:cubicBezTo>
                  <a:cubicBezTo>
                    <a:pt x="801" y="1034"/>
                    <a:pt x="1034" y="801"/>
                    <a:pt x="1034" y="500"/>
                  </a:cubicBezTo>
                  <a:cubicBezTo>
                    <a:pt x="1034" y="234"/>
                    <a:pt x="801"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03"/>
            <p:cNvSpPr/>
            <p:nvPr/>
          </p:nvSpPr>
          <p:spPr>
            <a:xfrm>
              <a:off x="2667075" y="4036675"/>
              <a:ext cx="16700" cy="16700"/>
            </a:xfrm>
            <a:custGeom>
              <a:rect b="b" l="l" r="r" t="t"/>
              <a:pathLst>
                <a:path extrusionOk="0" h="668" w="668">
                  <a:moveTo>
                    <a:pt x="334" y="0"/>
                  </a:moveTo>
                  <a:cubicBezTo>
                    <a:pt x="134" y="0"/>
                    <a:pt x="1" y="167"/>
                    <a:pt x="1" y="334"/>
                  </a:cubicBezTo>
                  <a:cubicBezTo>
                    <a:pt x="1" y="534"/>
                    <a:pt x="134" y="667"/>
                    <a:pt x="334" y="667"/>
                  </a:cubicBezTo>
                  <a:cubicBezTo>
                    <a:pt x="501" y="667"/>
                    <a:pt x="668" y="534"/>
                    <a:pt x="668" y="334"/>
                  </a:cubicBezTo>
                  <a:cubicBezTo>
                    <a:pt x="668" y="167"/>
                    <a:pt x="501"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03"/>
            <p:cNvSpPr/>
            <p:nvPr/>
          </p:nvSpPr>
          <p:spPr>
            <a:xfrm>
              <a:off x="2613700" y="3990800"/>
              <a:ext cx="28375" cy="29200"/>
            </a:xfrm>
            <a:custGeom>
              <a:rect b="b" l="l" r="r" t="t"/>
              <a:pathLst>
                <a:path extrusionOk="0" h="1168" w="1135">
                  <a:moveTo>
                    <a:pt x="568" y="0"/>
                  </a:moveTo>
                  <a:cubicBezTo>
                    <a:pt x="234" y="0"/>
                    <a:pt x="1" y="267"/>
                    <a:pt x="1" y="601"/>
                  </a:cubicBezTo>
                  <a:cubicBezTo>
                    <a:pt x="1" y="901"/>
                    <a:pt x="234" y="1168"/>
                    <a:pt x="568" y="1168"/>
                  </a:cubicBezTo>
                  <a:cubicBezTo>
                    <a:pt x="868" y="1168"/>
                    <a:pt x="1135" y="901"/>
                    <a:pt x="1135" y="601"/>
                  </a:cubicBezTo>
                  <a:cubicBezTo>
                    <a:pt x="1135" y="267"/>
                    <a:pt x="868" y="0"/>
                    <a:pt x="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03"/>
            <p:cNvSpPr/>
            <p:nvPr/>
          </p:nvSpPr>
          <p:spPr>
            <a:xfrm>
              <a:off x="2602875" y="4045000"/>
              <a:ext cx="25025" cy="25050"/>
            </a:xfrm>
            <a:custGeom>
              <a:rect b="b" l="l" r="r" t="t"/>
              <a:pathLst>
                <a:path extrusionOk="0" h="1002" w="1001">
                  <a:moveTo>
                    <a:pt x="500" y="1"/>
                  </a:moveTo>
                  <a:cubicBezTo>
                    <a:pt x="234" y="1"/>
                    <a:pt x="0" y="234"/>
                    <a:pt x="0" y="501"/>
                  </a:cubicBezTo>
                  <a:cubicBezTo>
                    <a:pt x="0" y="768"/>
                    <a:pt x="234" y="1001"/>
                    <a:pt x="500" y="1001"/>
                  </a:cubicBezTo>
                  <a:cubicBezTo>
                    <a:pt x="767" y="1001"/>
                    <a:pt x="1001" y="768"/>
                    <a:pt x="1001" y="501"/>
                  </a:cubicBezTo>
                  <a:cubicBezTo>
                    <a:pt x="1001" y="234"/>
                    <a:pt x="767"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03"/>
            <p:cNvSpPr/>
            <p:nvPr/>
          </p:nvSpPr>
          <p:spPr>
            <a:xfrm>
              <a:off x="2536975" y="4057525"/>
              <a:ext cx="28375" cy="28375"/>
            </a:xfrm>
            <a:custGeom>
              <a:rect b="b" l="l" r="r" t="t"/>
              <a:pathLst>
                <a:path extrusionOk="0" h="1135" w="1135">
                  <a:moveTo>
                    <a:pt x="568" y="0"/>
                  </a:moveTo>
                  <a:cubicBezTo>
                    <a:pt x="268" y="0"/>
                    <a:pt x="1" y="267"/>
                    <a:pt x="1" y="567"/>
                  </a:cubicBezTo>
                  <a:cubicBezTo>
                    <a:pt x="1" y="867"/>
                    <a:pt x="268" y="1134"/>
                    <a:pt x="568" y="1134"/>
                  </a:cubicBezTo>
                  <a:cubicBezTo>
                    <a:pt x="868" y="1134"/>
                    <a:pt x="1135" y="867"/>
                    <a:pt x="1135" y="567"/>
                  </a:cubicBezTo>
                  <a:cubicBezTo>
                    <a:pt x="1135" y="267"/>
                    <a:pt x="868" y="0"/>
                    <a:pt x="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03"/>
            <p:cNvSpPr/>
            <p:nvPr/>
          </p:nvSpPr>
          <p:spPr>
            <a:xfrm>
              <a:off x="2551150" y="4007475"/>
              <a:ext cx="14200" cy="14200"/>
            </a:xfrm>
            <a:custGeom>
              <a:rect b="b" l="l" r="r" t="t"/>
              <a:pathLst>
                <a:path extrusionOk="0" h="568" w="568">
                  <a:moveTo>
                    <a:pt x="268" y="1"/>
                  </a:moveTo>
                  <a:cubicBezTo>
                    <a:pt x="134" y="1"/>
                    <a:pt x="1" y="134"/>
                    <a:pt x="1" y="267"/>
                  </a:cubicBezTo>
                  <a:cubicBezTo>
                    <a:pt x="1" y="434"/>
                    <a:pt x="134" y="568"/>
                    <a:pt x="268" y="568"/>
                  </a:cubicBezTo>
                  <a:cubicBezTo>
                    <a:pt x="435" y="568"/>
                    <a:pt x="568" y="434"/>
                    <a:pt x="568" y="267"/>
                  </a:cubicBezTo>
                  <a:cubicBezTo>
                    <a:pt x="568" y="134"/>
                    <a:pt x="435"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03"/>
            <p:cNvSpPr/>
            <p:nvPr/>
          </p:nvSpPr>
          <p:spPr>
            <a:xfrm>
              <a:off x="2479450" y="4005800"/>
              <a:ext cx="26700" cy="25875"/>
            </a:xfrm>
            <a:custGeom>
              <a:rect b="b" l="l" r="r" t="t"/>
              <a:pathLst>
                <a:path extrusionOk="0" h="1035" w="1068">
                  <a:moveTo>
                    <a:pt x="534" y="1"/>
                  </a:moveTo>
                  <a:cubicBezTo>
                    <a:pt x="234" y="1"/>
                    <a:pt x="0" y="234"/>
                    <a:pt x="0" y="501"/>
                  </a:cubicBezTo>
                  <a:cubicBezTo>
                    <a:pt x="0" y="801"/>
                    <a:pt x="234" y="1035"/>
                    <a:pt x="534" y="1035"/>
                  </a:cubicBezTo>
                  <a:cubicBezTo>
                    <a:pt x="834" y="1035"/>
                    <a:pt x="1068" y="801"/>
                    <a:pt x="1068" y="501"/>
                  </a:cubicBezTo>
                  <a:cubicBezTo>
                    <a:pt x="1068" y="234"/>
                    <a:pt x="834" y="1"/>
                    <a:pt x="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03"/>
            <p:cNvSpPr/>
            <p:nvPr/>
          </p:nvSpPr>
          <p:spPr>
            <a:xfrm>
              <a:off x="3199950" y="3027600"/>
              <a:ext cx="20050" cy="1243425"/>
            </a:xfrm>
            <a:custGeom>
              <a:rect b="b" l="l" r="r" t="t"/>
              <a:pathLst>
                <a:path extrusionOk="0" h="49737" w="802">
                  <a:moveTo>
                    <a:pt x="401" y="1"/>
                  </a:moveTo>
                  <a:cubicBezTo>
                    <a:pt x="201" y="1"/>
                    <a:pt x="1" y="168"/>
                    <a:pt x="1" y="401"/>
                  </a:cubicBezTo>
                  <a:lnTo>
                    <a:pt x="1" y="49336"/>
                  </a:lnTo>
                  <a:cubicBezTo>
                    <a:pt x="1" y="49536"/>
                    <a:pt x="201" y="49736"/>
                    <a:pt x="401" y="49736"/>
                  </a:cubicBezTo>
                  <a:cubicBezTo>
                    <a:pt x="601" y="49736"/>
                    <a:pt x="801" y="49536"/>
                    <a:pt x="801" y="49336"/>
                  </a:cubicBezTo>
                  <a:lnTo>
                    <a:pt x="801" y="401"/>
                  </a:lnTo>
                  <a:cubicBezTo>
                    <a:pt x="801" y="168"/>
                    <a:pt x="601" y="1"/>
                    <a:pt x="401" y="1"/>
                  </a:cubicBezTo>
                  <a:close/>
                </a:path>
              </a:pathLst>
            </a:cu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03"/>
            <p:cNvSpPr/>
            <p:nvPr/>
          </p:nvSpPr>
          <p:spPr>
            <a:xfrm>
              <a:off x="3129075" y="4261000"/>
              <a:ext cx="161800" cy="58400"/>
            </a:xfrm>
            <a:custGeom>
              <a:rect b="b" l="l" r="r" t="t"/>
              <a:pathLst>
                <a:path extrusionOk="0" h="2336" w="6472">
                  <a:moveTo>
                    <a:pt x="2569" y="0"/>
                  </a:moveTo>
                  <a:lnTo>
                    <a:pt x="0" y="2335"/>
                  </a:lnTo>
                  <a:lnTo>
                    <a:pt x="6472" y="2335"/>
                  </a:lnTo>
                  <a:lnTo>
                    <a:pt x="3903" y="0"/>
                  </a:lnTo>
                  <a:close/>
                </a:path>
              </a:pathLst>
            </a:custGeom>
            <a:solidFill>
              <a:srgbClr val="CBCB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03"/>
            <p:cNvSpPr/>
            <p:nvPr/>
          </p:nvSpPr>
          <p:spPr>
            <a:xfrm>
              <a:off x="2474450" y="3553825"/>
              <a:ext cx="825600" cy="20025"/>
            </a:xfrm>
            <a:custGeom>
              <a:rect b="b" l="l" r="r" t="t"/>
              <a:pathLst>
                <a:path extrusionOk="0" h="801" w="33024">
                  <a:moveTo>
                    <a:pt x="400" y="0"/>
                  </a:moveTo>
                  <a:cubicBezTo>
                    <a:pt x="200" y="0"/>
                    <a:pt x="0" y="167"/>
                    <a:pt x="0" y="401"/>
                  </a:cubicBezTo>
                  <a:cubicBezTo>
                    <a:pt x="0" y="601"/>
                    <a:pt x="200" y="801"/>
                    <a:pt x="400" y="801"/>
                  </a:cubicBezTo>
                  <a:lnTo>
                    <a:pt x="32657" y="801"/>
                  </a:lnTo>
                  <a:cubicBezTo>
                    <a:pt x="32857" y="801"/>
                    <a:pt x="33024" y="601"/>
                    <a:pt x="33024" y="401"/>
                  </a:cubicBezTo>
                  <a:cubicBezTo>
                    <a:pt x="33024" y="167"/>
                    <a:pt x="32857" y="0"/>
                    <a:pt x="32657" y="0"/>
                  </a:cubicBezTo>
                  <a:close/>
                </a:path>
              </a:pathLst>
            </a:cu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03"/>
            <p:cNvSpPr/>
            <p:nvPr/>
          </p:nvSpPr>
          <p:spPr>
            <a:xfrm>
              <a:off x="3174950" y="3527975"/>
              <a:ext cx="70900" cy="70900"/>
            </a:xfrm>
            <a:custGeom>
              <a:rect b="b" l="l" r="r" t="t"/>
              <a:pathLst>
                <a:path extrusionOk="0" h="2836" w="2836">
                  <a:moveTo>
                    <a:pt x="1401" y="0"/>
                  </a:moveTo>
                  <a:cubicBezTo>
                    <a:pt x="634" y="0"/>
                    <a:pt x="0" y="634"/>
                    <a:pt x="0" y="1435"/>
                  </a:cubicBezTo>
                  <a:cubicBezTo>
                    <a:pt x="0" y="2202"/>
                    <a:pt x="634" y="2836"/>
                    <a:pt x="1401" y="2836"/>
                  </a:cubicBezTo>
                  <a:cubicBezTo>
                    <a:pt x="2168" y="2836"/>
                    <a:pt x="2835" y="2202"/>
                    <a:pt x="2835" y="1435"/>
                  </a:cubicBezTo>
                  <a:cubicBezTo>
                    <a:pt x="2835" y="634"/>
                    <a:pt x="21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03"/>
            <p:cNvSpPr/>
            <p:nvPr/>
          </p:nvSpPr>
          <p:spPr>
            <a:xfrm>
              <a:off x="2493625" y="4284350"/>
              <a:ext cx="221850" cy="35050"/>
            </a:xfrm>
            <a:custGeom>
              <a:rect b="b" l="l" r="r" t="t"/>
              <a:pathLst>
                <a:path extrusionOk="0" h="1402" w="8874">
                  <a:moveTo>
                    <a:pt x="1268" y="0"/>
                  </a:moveTo>
                  <a:lnTo>
                    <a:pt x="0" y="1401"/>
                  </a:lnTo>
                  <a:lnTo>
                    <a:pt x="8873" y="1401"/>
                  </a:lnTo>
                  <a:lnTo>
                    <a:pt x="7606" y="0"/>
                  </a:lnTo>
                  <a:close/>
                </a:path>
              </a:pathLst>
            </a:custGeom>
            <a:solidFill>
              <a:srgbClr val="9899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03"/>
            <p:cNvSpPr/>
            <p:nvPr/>
          </p:nvSpPr>
          <p:spPr>
            <a:xfrm>
              <a:off x="2541975" y="4249325"/>
              <a:ext cx="125125" cy="35050"/>
            </a:xfrm>
            <a:custGeom>
              <a:rect b="b" l="l" r="r" t="t"/>
              <a:pathLst>
                <a:path extrusionOk="0" h="1402" w="5005">
                  <a:moveTo>
                    <a:pt x="1302" y="0"/>
                  </a:moveTo>
                  <a:lnTo>
                    <a:pt x="1" y="1401"/>
                  </a:lnTo>
                  <a:lnTo>
                    <a:pt x="5005" y="1401"/>
                  </a:lnTo>
                  <a:lnTo>
                    <a:pt x="3737" y="0"/>
                  </a:lnTo>
                  <a:close/>
                </a:path>
              </a:pathLst>
            </a:custGeom>
            <a:solidFill>
              <a:srgbClr val="CBCB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03"/>
            <p:cNvSpPr/>
            <p:nvPr/>
          </p:nvSpPr>
          <p:spPr>
            <a:xfrm>
              <a:off x="2539475" y="4138400"/>
              <a:ext cx="117625" cy="105950"/>
            </a:xfrm>
            <a:custGeom>
              <a:rect b="b" l="l" r="r" t="t"/>
              <a:pathLst>
                <a:path extrusionOk="0" h="4238" w="4705">
                  <a:moveTo>
                    <a:pt x="2036" y="1"/>
                  </a:moveTo>
                  <a:lnTo>
                    <a:pt x="2036" y="1"/>
                  </a:lnTo>
                  <a:cubicBezTo>
                    <a:pt x="2202" y="434"/>
                    <a:pt x="2202" y="935"/>
                    <a:pt x="2036" y="1368"/>
                  </a:cubicBezTo>
                  <a:cubicBezTo>
                    <a:pt x="1713" y="625"/>
                    <a:pt x="889" y="133"/>
                    <a:pt x="80" y="133"/>
                  </a:cubicBezTo>
                  <a:cubicBezTo>
                    <a:pt x="53" y="133"/>
                    <a:pt x="27" y="133"/>
                    <a:pt x="1" y="134"/>
                  </a:cubicBezTo>
                  <a:cubicBezTo>
                    <a:pt x="368" y="268"/>
                    <a:pt x="668" y="634"/>
                    <a:pt x="768" y="1001"/>
                  </a:cubicBezTo>
                  <a:cubicBezTo>
                    <a:pt x="835" y="1368"/>
                    <a:pt x="801" y="1735"/>
                    <a:pt x="768" y="2102"/>
                  </a:cubicBezTo>
                  <a:cubicBezTo>
                    <a:pt x="735" y="2502"/>
                    <a:pt x="735" y="2869"/>
                    <a:pt x="835" y="3236"/>
                  </a:cubicBezTo>
                  <a:cubicBezTo>
                    <a:pt x="1068" y="3837"/>
                    <a:pt x="1769" y="4204"/>
                    <a:pt x="2436" y="4237"/>
                  </a:cubicBezTo>
                  <a:cubicBezTo>
                    <a:pt x="2936" y="4237"/>
                    <a:pt x="3403" y="4070"/>
                    <a:pt x="3770" y="3737"/>
                  </a:cubicBezTo>
                  <a:cubicBezTo>
                    <a:pt x="4104" y="3403"/>
                    <a:pt x="4304" y="2936"/>
                    <a:pt x="4304" y="2436"/>
                  </a:cubicBezTo>
                  <a:cubicBezTo>
                    <a:pt x="4304" y="2169"/>
                    <a:pt x="4237" y="1869"/>
                    <a:pt x="4271" y="1568"/>
                  </a:cubicBezTo>
                  <a:cubicBezTo>
                    <a:pt x="4271" y="1302"/>
                    <a:pt x="4437" y="1001"/>
                    <a:pt x="4704" y="901"/>
                  </a:cubicBezTo>
                  <a:cubicBezTo>
                    <a:pt x="4616" y="889"/>
                    <a:pt x="4523" y="882"/>
                    <a:pt x="4427" y="882"/>
                  </a:cubicBezTo>
                  <a:cubicBezTo>
                    <a:pt x="4020" y="882"/>
                    <a:pt x="3574" y="1004"/>
                    <a:pt x="3303" y="1302"/>
                  </a:cubicBezTo>
                  <a:cubicBezTo>
                    <a:pt x="3270" y="968"/>
                    <a:pt x="3136" y="668"/>
                    <a:pt x="2903" y="401"/>
                  </a:cubicBezTo>
                  <a:cubicBezTo>
                    <a:pt x="2669" y="167"/>
                    <a:pt x="2369" y="34"/>
                    <a:pt x="20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03"/>
            <p:cNvSpPr/>
            <p:nvPr/>
          </p:nvSpPr>
          <p:spPr>
            <a:xfrm>
              <a:off x="2567850" y="4173425"/>
              <a:ext cx="70075" cy="60300"/>
            </a:xfrm>
            <a:custGeom>
              <a:rect b="b" l="l" r="r" t="t"/>
              <a:pathLst>
                <a:path extrusionOk="0" h="2412" w="2803">
                  <a:moveTo>
                    <a:pt x="1568" y="1"/>
                  </a:moveTo>
                  <a:cubicBezTo>
                    <a:pt x="1568" y="434"/>
                    <a:pt x="1268" y="901"/>
                    <a:pt x="867" y="1068"/>
                  </a:cubicBezTo>
                  <a:cubicBezTo>
                    <a:pt x="801" y="634"/>
                    <a:pt x="467" y="234"/>
                    <a:pt x="67" y="67"/>
                  </a:cubicBezTo>
                  <a:cubicBezTo>
                    <a:pt x="67" y="134"/>
                    <a:pt x="67" y="334"/>
                    <a:pt x="67" y="401"/>
                  </a:cubicBezTo>
                  <a:cubicBezTo>
                    <a:pt x="0" y="835"/>
                    <a:pt x="0" y="1335"/>
                    <a:pt x="234" y="1702"/>
                  </a:cubicBezTo>
                  <a:cubicBezTo>
                    <a:pt x="445" y="2125"/>
                    <a:pt x="904" y="2412"/>
                    <a:pt x="1385" y="2412"/>
                  </a:cubicBezTo>
                  <a:cubicBezTo>
                    <a:pt x="1435" y="2412"/>
                    <a:pt x="1485" y="2409"/>
                    <a:pt x="1534" y="2402"/>
                  </a:cubicBezTo>
                  <a:cubicBezTo>
                    <a:pt x="2068" y="2369"/>
                    <a:pt x="2535" y="1969"/>
                    <a:pt x="2702" y="1468"/>
                  </a:cubicBezTo>
                  <a:cubicBezTo>
                    <a:pt x="2802" y="1135"/>
                    <a:pt x="2769" y="735"/>
                    <a:pt x="2735" y="368"/>
                  </a:cubicBezTo>
                  <a:lnTo>
                    <a:pt x="2735" y="368"/>
                  </a:lnTo>
                  <a:cubicBezTo>
                    <a:pt x="2635" y="634"/>
                    <a:pt x="2435" y="868"/>
                    <a:pt x="2202" y="1001"/>
                  </a:cubicBezTo>
                  <a:cubicBezTo>
                    <a:pt x="2135" y="601"/>
                    <a:pt x="1901" y="234"/>
                    <a:pt x="1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03"/>
            <p:cNvSpPr/>
            <p:nvPr/>
          </p:nvSpPr>
          <p:spPr>
            <a:xfrm>
              <a:off x="2575350" y="4069200"/>
              <a:ext cx="31700" cy="54225"/>
            </a:xfrm>
            <a:custGeom>
              <a:rect b="b" l="l" r="r" t="t"/>
              <a:pathLst>
                <a:path extrusionOk="0" h="2169" w="1268">
                  <a:moveTo>
                    <a:pt x="0" y="0"/>
                  </a:moveTo>
                  <a:cubicBezTo>
                    <a:pt x="0" y="434"/>
                    <a:pt x="34" y="967"/>
                    <a:pt x="200" y="1368"/>
                  </a:cubicBezTo>
                  <a:cubicBezTo>
                    <a:pt x="401" y="1801"/>
                    <a:pt x="801" y="2168"/>
                    <a:pt x="1268" y="2168"/>
                  </a:cubicBezTo>
                  <a:cubicBezTo>
                    <a:pt x="1034" y="1968"/>
                    <a:pt x="901" y="1701"/>
                    <a:pt x="834" y="1434"/>
                  </a:cubicBezTo>
                  <a:cubicBezTo>
                    <a:pt x="734" y="1168"/>
                    <a:pt x="667" y="867"/>
                    <a:pt x="567" y="600"/>
                  </a:cubicBezTo>
                  <a:cubicBezTo>
                    <a:pt x="434" y="334"/>
                    <a:pt x="267" y="10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03"/>
            <p:cNvSpPr/>
            <p:nvPr/>
          </p:nvSpPr>
          <p:spPr>
            <a:xfrm>
              <a:off x="2647050" y="4118400"/>
              <a:ext cx="40900" cy="26800"/>
            </a:xfrm>
            <a:custGeom>
              <a:rect b="b" l="l" r="r" t="t"/>
              <a:pathLst>
                <a:path extrusionOk="0" h="1072" w="1636">
                  <a:moveTo>
                    <a:pt x="1635" y="0"/>
                  </a:moveTo>
                  <a:cubicBezTo>
                    <a:pt x="935" y="0"/>
                    <a:pt x="268" y="434"/>
                    <a:pt x="1" y="1068"/>
                  </a:cubicBezTo>
                  <a:cubicBezTo>
                    <a:pt x="30" y="1070"/>
                    <a:pt x="59" y="1072"/>
                    <a:pt x="90" y="1072"/>
                  </a:cubicBezTo>
                  <a:cubicBezTo>
                    <a:pt x="408" y="1072"/>
                    <a:pt x="791" y="917"/>
                    <a:pt x="1035" y="734"/>
                  </a:cubicBezTo>
                  <a:cubicBezTo>
                    <a:pt x="1302" y="567"/>
                    <a:pt x="1535" y="300"/>
                    <a:pt x="16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03"/>
            <p:cNvSpPr/>
            <p:nvPr/>
          </p:nvSpPr>
          <p:spPr>
            <a:xfrm>
              <a:off x="2504450" y="4110875"/>
              <a:ext cx="30900" cy="28300"/>
            </a:xfrm>
            <a:custGeom>
              <a:rect b="b" l="l" r="r" t="t"/>
              <a:pathLst>
                <a:path extrusionOk="0" h="1132" w="1236">
                  <a:moveTo>
                    <a:pt x="134" y="1"/>
                  </a:moveTo>
                  <a:lnTo>
                    <a:pt x="134" y="1"/>
                  </a:lnTo>
                  <a:cubicBezTo>
                    <a:pt x="1" y="301"/>
                    <a:pt x="68" y="701"/>
                    <a:pt x="268" y="935"/>
                  </a:cubicBezTo>
                  <a:cubicBezTo>
                    <a:pt x="409" y="1076"/>
                    <a:pt x="635" y="1132"/>
                    <a:pt x="851" y="1132"/>
                  </a:cubicBezTo>
                  <a:cubicBezTo>
                    <a:pt x="993" y="1132"/>
                    <a:pt x="1130" y="1108"/>
                    <a:pt x="1235" y="1068"/>
                  </a:cubicBezTo>
                  <a:cubicBezTo>
                    <a:pt x="1168" y="835"/>
                    <a:pt x="935" y="668"/>
                    <a:pt x="701" y="535"/>
                  </a:cubicBezTo>
                  <a:cubicBezTo>
                    <a:pt x="468" y="401"/>
                    <a:pt x="234" y="268"/>
                    <a:pt x="1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03"/>
            <p:cNvSpPr/>
            <p:nvPr/>
          </p:nvSpPr>
          <p:spPr>
            <a:xfrm>
              <a:off x="2400225" y="3074300"/>
              <a:ext cx="291050" cy="375300"/>
            </a:xfrm>
            <a:custGeom>
              <a:rect b="b" l="l" r="r" t="t"/>
              <a:pathLst>
                <a:path extrusionOk="0" h="15012" w="11642">
                  <a:moveTo>
                    <a:pt x="3736" y="1"/>
                  </a:moveTo>
                  <a:cubicBezTo>
                    <a:pt x="1668" y="1"/>
                    <a:pt x="0" y="1669"/>
                    <a:pt x="0" y="3737"/>
                  </a:cubicBezTo>
                  <a:cubicBezTo>
                    <a:pt x="0" y="5805"/>
                    <a:pt x="1668" y="7473"/>
                    <a:pt x="3736" y="7473"/>
                  </a:cubicBezTo>
                  <a:lnTo>
                    <a:pt x="3870" y="7473"/>
                  </a:lnTo>
                  <a:cubicBezTo>
                    <a:pt x="3770" y="7740"/>
                    <a:pt x="3736" y="8040"/>
                    <a:pt x="3736" y="8340"/>
                  </a:cubicBezTo>
                  <a:cubicBezTo>
                    <a:pt x="3736" y="9908"/>
                    <a:pt x="5004" y="11176"/>
                    <a:pt x="6572" y="11176"/>
                  </a:cubicBezTo>
                  <a:cubicBezTo>
                    <a:pt x="6872" y="11176"/>
                    <a:pt x="7205" y="11109"/>
                    <a:pt x="7472" y="11009"/>
                  </a:cubicBezTo>
                  <a:cubicBezTo>
                    <a:pt x="7472" y="11075"/>
                    <a:pt x="7472" y="11142"/>
                    <a:pt x="7472" y="11209"/>
                  </a:cubicBezTo>
                  <a:cubicBezTo>
                    <a:pt x="7472" y="11743"/>
                    <a:pt x="7672" y="12243"/>
                    <a:pt x="8039" y="12610"/>
                  </a:cubicBezTo>
                  <a:cubicBezTo>
                    <a:pt x="7439" y="12677"/>
                    <a:pt x="6972" y="13210"/>
                    <a:pt x="6972" y="13811"/>
                  </a:cubicBezTo>
                  <a:cubicBezTo>
                    <a:pt x="6972" y="14478"/>
                    <a:pt x="7506" y="15012"/>
                    <a:pt x="8173" y="15012"/>
                  </a:cubicBezTo>
                  <a:cubicBezTo>
                    <a:pt x="8840" y="15012"/>
                    <a:pt x="9374" y="14478"/>
                    <a:pt x="9374" y="13811"/>
                  </a:cubicBezTo>
                  <a:cubicBezTo>
                    <a:pt x="9374" y="13611"/>
                    <a:pt x="9340" y="13410"/>
                    <a:pt x="9240" y="13244"/>
                  </a:cubicBezTo>
                  <a:lnTo>
                    <a:pt x="9240" y="13244"/>
                  </a:lnTo>
                  <a:cubicBezTo>
                    <a:pt x="9340" y="13277"/>
                    <a:pt x="9440" y="13277"/>
                    <a:pt x="9540" y="13277"/>
                  </a:cubicBezTo>
                  <a:cubicBezTo>
                    <a:pt x="10708" y="13277"/>
                    <a:pt x="11642" y="12343"/>
                    <a:pt x="11642" y="11209"/>
                  </a:cubicBezTo>
                  <a:cubicBezTo>
                    <a:pt x="11642" y="10041"/>
                    <a:pt x="10708" y="9107"/>
                    <a:pt x="9540" y="9107"/>
                  </a:cubicBezTo>
                  <a:cubicBezTo>
                    <a:pt x="9440" y="9107"/>
                    <a:pt x="9374" y="9141"/>
                    <a:pt x="9274" y="9141"/>
                  </a:cubicBezTo>
                  <a:cubicBezTo>
                    <a:pt x="9340" y="8874"/>
                    <a:pt x="9374" y="8607"/>
                    <a:pt x="9374" y="8340"/>
                  </a:cubicBezTo>
                  <a:cubicBezTo>
                    <a:pt x="9374" y="7940"/>
                    <a:pt x="9307" y="7573"/>
                    <a:pt x="9173" y="7239"/>
                  </a:cubicBezTo>
                  <a:cubicBezTo>
                    <a:pt x="10374" y="7039"/>
                    <a:pt x="11275" y="6005"/>
                    <a:pt x="11275" y="4738"/>
                  </a:cubicBezTo>
                  <a:cubicBezTo>
                    <a:pt x="11275" y="3303"/>
                    <a:pt x="10141" y="2169"/>
                    <a:pt x="8740" y="2169"/>
                  </a:cubicBezTo>
                  <a:cubicBezTo>
                    <a:pt x="8206" y="2169"/>
                    <a:pt x="7706" y="2336"/>
                    <a:pt x="7305" y="2603"/>
                  </a:cubicBezTo>
                  <a:cubicBezTo>
                    <a:pt x="6805" y="1068"/>
                    <a:pt x="5404" y="1"/>
                    <a:pt x="3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03"/>
            <p:cNvSpPr/>
            <p:nvPr/>
          </p:nvSpPr>
          <p:spPr>
            <a:xfrm>
              <a:off x="2582850" y="2941725"/>
              <a:ext cx="118450" cy="118425"/>
            </a:xfrm>
            <a:custGeom>
              <a:rect b="b" l="l" r="r" t="t"/>
              <a:pathLst>
                <a:path extrusionOk="0" h="4737" w="4738">
                  <a:moveTo>
                    <a:pt x="2369" y="0"/>
                  </a:moveTo>
                  <a:cubicBezTo>
                    <a:pt x="1068" y="0"/>
                    <a:pt x="0" y="1068"/>
                    <a:pt x="0" y="2368"/>
                  </a:cubicBezTo>
                  <a:cubicBezTo>
                    <a:pt x="0" y="3669"/>
                    <a:pt x="1068" y="4737"/>
                    <a:pt x="2369" y="4737"/>
                  </a:cubicBezTo>
                  <a:cubicBezTo>
                    <a:pt x="3670" y="4737"/>
                    <a:pt x="4737" y="3669"/>
                    <a:pt x="4737" y="2368"/>
                  </a:cubicBezTo>
                  <a:cubicBezTo>
                    <a:pt x="4737" y="1068"/>
                    <a:pt x="3670" y="0"/>
                    <a:pt x="23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03"/>
            <p:cNvSpPr/>
            <p:nvPr/>
          </p:nvSpPr>
          <p:spPr>
            <a:xfrm>
              <a:off x="2356025" y="3000925"/>
              <a:ext cx="59225" cy="59225"/>
            </a:xfrm>
            <a:custGeom>
              <a:rect b="b" l="l" r="r" t="t"/>
              <a:pathLst>
                <a:path extrusionOk="0" h="2369" w="2369">
                  <a:moveTo>
                    <a:pt x="1168" y="0"/>
                  </a:moveTo>
                  <a:cubicBezTo>
                    <a:pt x="534" y="0"/>
                    <a:pt x="0" y="534"/>
                    <a:pt x="0" y="1168"/>
                  </a:cubicBezTo>
                  <a:cubicBezTo>
                    <a:pt x="0" y="1835"/>
                    <a:pt x="534" y="2369"/>
                    <a:pt x="1168" y="2369"/>
                  </a:cubicBezTo>
                  <a:cubicBezTo>
                    <a:pt x="1835" y="2369"/>
                    <a:pt x="2369" y="1835"/>
                    <a:pt x="2369" y="1168"/>
                  </a:cubicBezTo>
                  <a:cubicBezTo>
                    <a:pt x="2369" y="534"/>
                    <a:pt x="1835" y="0"/>
                    <a:pt x="11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03"/>
            <p:cNvSpPr/>
            <p:nvPr/>
          </p:nvSpPr>
          <p:spPr>
            <a:xfrm>
              <a:off x="2708775" y="3087650"/>
              <a:ext cx="403650" cy="570425"/>
            </a:xfrm>
            <a:custGeom>
              <a:rect b="b" l="l" r="r" t="t"/>
              <a:pathLst>
                <a:path extrusionOk="0" h="22817" w="16146">
                  <a:moveTo>
                    <a:pt x="6138" y="1"/>
                  </a:moveTo>
                  <a:lnTo>
                    <a:pt x="6138" y="5071"/>
                  </a:lnTo>
                  <a:cubicBezTo>
                    <a:pt x="6138" y="6605"/>
                    <a:pt x="5805" y="8140"/>
                    <a:pt x="5171" y="9541"/>
                  </a:cubicBezTo>
                  <a:lnTo>
                    <a:pt x="768" y="19281"/>
                  </a:lnTo>
                  <a:cubicBezTo>
                    <a:pt x="0" y="20916"/>
                    <a:pt x="1201" y="22817"/>
                    <a:pt x="3036" y="22817"/>
                  </a:cubicBezTo>
                  <a:lnTo>
                    <a:pt x="13143" y="22817"/>
                  </a:lnTo>
                  <a:cubicBezTo>
                    <a:pt x="14944" y="22817"/>
                    <a:pt x="16145" y="20916"/>
                    <a:pt x="15411" y="19281"/>
                  </a:cubicBezTo>
                  <a:lnTo>
                    <a:pt x="11008" y="9541"/>
                  </a:lnTo>
                  <a:cubicBezTo>
                    <a:pt x="10341" y="8140"/>
                    <a:pt x="10041" y="6605"/>
                    <a:pt x="10041" y="5071"/>
                  </a:cubicBezTo>
                  <a:lnTo>
                    <a:pt x="100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03"/>
            <p:cNvSpPr/>
            <p:nvPr/>
          </p:nvSpPr>
          <p:spPr>
            <a:xfrm>
              <a:off x="2848875" y="3060125"/>
              <a:ext cx="123450" cy="27550"/>
            </a:xfrm>
            <a:custGeom>
              <a:rect b="b" l="l" r="r" t="t"/>
              <a:pathLst>
                <a:path extrusionOk="0" h="1102" w="4938">
                  <a:moveTo>
                    <a:pt x="567" y="1"/>
                  </a:moveTo>
                  <a:cubicBezTo>
                    <a:pt x="234" y="1"/>
                    <a:pt x="0" y="234"/>
                    <a:pt x="0" y="568"/>
                  </a:cubicBezTo>
                  <a:cubicBezTo>
                    <a:pt x="0" y="868"/>
                    <a:pt x="234" y="1102"/>
                    <a:pt x="567" y="1102"/>
                  </a:cubicBezTo>
                  <a:lnTo>
                    <a:pt x="4404" y="1102"/>
                  </a:lnTo>
                  <a:cubicBezTo>
                    <a:pt x="4704" y="1102"/>
                    <a:pt x="4937" y="868"/>
                    <a:pt x="4937" y="568"/>
                  </a:cubicBezTo>
                  <a:cubicBezTo>
                    <a:pt x="4937" y="234"/>
                    <a:pt x="4704" y="1"/>
                    <a:pt x="44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03"/>
            <p:cNvSpPr/>
            <p:nvPr/>
          </p:nvSpPr>
          <p:spPr>
            <a:xfrm>
              <a:off x="2810500" y="3433550"/>
              <a:ext cx="133475" cy="27725"/>
            </a:xfrm>
            <a:custGeom>
              <a:rect b="b" l="l" r="r" t="t"/>
              <a:pathLst>
                <a:path extrusionOk="0" h="1109" w="5339">
                  <a:moveTo>
                    <a:pt x="2156" y="1"/>
                  </a:moveTo>
                  <a:cubicBezTo>
                    <a:pt x="1414" y="1"/>
                    <a:pt x="663" y="92"/>
                    <a:pt x="1" y="341"/>
                  </a:cubicBezTo>
                  <a:cubicBezTo>
                    <a:pt x="833" y="840"/>
                    <a:pt x="1779" y="1109"/>
                    <a:pt x="2745" y="1109"/>
                  </a:cubicBezTo>
                  <a:cubicBezTo>
                    <a:pt x="2942" y="1109"/>
                    <a:pt x="3139" y="1098"/>
                    <a:pt x="3337" y="1075"/>
                  </a:cubicBezTo>
                  <a:cubicBezTo>
                    <a:pt x="4037" y="975"/>
                    <a:pt x="4704" y="742"/>
                    <a:pt x="5338" y="441"/>
                  </a:cubicBezTo>
                  <a:cubicBezTo>
                    <a:pt x="4608" y="254"/>
                    <a:pt x="3395" y="1"/>
                    <a:pt x="2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03"/>
            <p:cNvSpPr/>
            <p:nvPr/>
          </p:nvSpPr>
          <p:spPr>
            <a:xfrm>
              <a:off x="2742975" y="3419550"/>
              <a:ext cx="336075" cy="215175"/>
            </a:xfrm>
            <a:custGeom>
              <a:rect b="b" l="l" r="r" t="t"/>
              <a:pathLst>
                <a:path extrusionOk="0" h="8607" w="13443">
                  <a:moveTo>
                    <a:pt x="10307" y="1"/>
                  </a:moveTo>
                  <a:cubicBezTo>
                    <a:pt x="10074" y="101"/>
                    <a:pt x="9807" y="201"/>
                    <a:pt x="9574" y="301"/>
                  </a:cubicBezTo>
                  <a:cubicBezTo>
                    <a:pt x="9073" y="534"/>
                    <a:pt x="8573" y="801"/>
                    <a:pt x="8039" y="1001"/>
                  </a:cubicBezTo>
                  <a:cubicBezTo>
                    <a:pt x="7405" y="1302"/>
                    <a:pt x="6738" y="1535"/>
                    <a:pt x="6038" y="1635"/>
                  </a:cubicBezTo>
                  <a:cubicBezTo>
                    <a:pt x="5840" y="1658"/>
                    <a:pt x="5643" y="1669"/>
                    <a:pt x="5446" y="1669"/>
                  </a:cubicBezTo>
                  <a:cubicBezTo>
                    <a:pt x="4480" y="1669"/>
                    <a:pt x="3534" y="1400"/>
                    <a:pt x="2702" y="901"/>
                  </a:cubicBezTo>
                  <a:lnTo>
                    <a:pt x="234" y="6372"/>
                  </a:lnTo>
                  <a:cubicBezTo>
                    <a:pt x="0" y="6872"/>
                    <a:pt x="33" y="7439"/>
                    <a:pt x="334" y="7873"/>
                  </a:cubicBezTo>
                  <a:cubicBezTo>
                    <a:pt x="634" y="8340"/>
                    <a:pt x="1101" y="8607"/>
                    <a:pt x="1668" y="8607"/>
                  </a:cubicBezTo>
                  <a:lnTo>
                    <a:pt x="11775" y="8607"/>
                  </a:lnTo>
                  <a:cubicBezTo>
                    <a:pt x="12309" y="8607"/>
                    <a:pt x="12809" y="8340"/>
                    <a:pt x="13109" y="7873"/>
                  </a:cubicBezTo>
                  <a:cubicBezTo>
                    <a:pt x="13376" y="7439"/>
                    <a:pt x="13443" y="6872"/>
                    <a:pt x="13209" y="6372"/>
                  </a:cubicBezTo>
                  <a:lnTo>
                    <a:pt x="103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03"/>
            <p:cNvSpPr/>
            <p:nvPr/>
          </p:nvSpPr>
          <p:spPr>
            <a:xfrm>
              <a:off x="2841375" y="3491275"/>
              <a:ext cx="22525" cy="22550"/>
            </a:xfrm>
            <a:custGeom>
              <a:rect b="b" l="l" r="r" t="t"/>
              <a:pathLst>
                <a:path extrusionOk="0" h="902" w="901">
                  <a:moveTo>
                    <a:pt x="434" y="0"/>
                  </a:moveTo>
                  <a:cubicBezTo>
                    <a:pt x="200" y="0"/>
                    <a:pt x="0" y="201"/>
                    <a:pt x="0" y="467"/>
                  </a:cubicBezTo>
                  <a:cubicBezTo>
                    <a:pt x="0" y="701"/>
                    <a:pt x="200" y="901"/>
                    <a:pt x="434" y="901"/>
                  </a:cubicBezTo>
                  <a:cubicBezTo>
                    <a:pt x="701" y="901"/>
                    <a:pt x="901" y="701"/>
                    <a:pt x="901" y="467"/>
                  </a:cubicBezTo>
                  <a:cubicBezTo>
                    <a:pt x="901" y="201"/>
                    <a:pt x="701" y="0"/>
                    <a:pt x="4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03"/>
            <p:cNvSpPr/>
            <p:nvPr/>
          </p:nvSpPr>
          <p:spPr>
            <a:xfrm>
              <a:off x="2895575" y="3527125"/>
              <a:ext cx="25050" cy="25050"/>
            </a:xfrm>
            <a:custGeom>
              <a:rect b="b" l="l" r="r" t="t"/>
              <a:pathLst>
                <a:path extrusionOk="0" h="1002" w="1002">
                  <a:moveTo>
                    <a:pt x="501" y="1"/>
                  </a:moveTo>
                  <a:cubicBezTo>
                    <a:pt x="201" y="1"/>
                    <a:pt x="0" y="234"/>
                    <a:pt x="0" y="501"/>
                  </a:cubicBezTo>
                  <a:cubicBezTo>
                    <a:pt x="0" y="768"/>
                    <a:pt x="201" y="1002"/>
                    <a:pt x="501" y="1002"/>
                  </a:cubicBezTo>
                  <a:cubicBezTo>
                    <a:pt x="768" y="1002"/>
                    <a:pt x="1001" y="768"/>
                    <a:pt x="1001" y="501"/>
                  </a:cubicBezTo>
                  <a:cubicBezTo>
                    <a:pt x="1001" y="234"/>
                    <a:pt x="768" y="1"/>
                    <a:pt x="5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03"/>
            <p:cNvSpPr/>
            <p:nvPr/>
          </p:nvSpPr>
          <p:spPr>
            <a:xfrm>
              <a:off x="2920600" y="3487100"/>
              <a:ext cx="15025" cy="15875"/>
            </a:xfrm>
            <a:custGeom>
              <a:rect b="b" l="l" r="r" t="t"/>
              <a:pathLst>
                <a:path extrusionOk="0" h="635" w="601">
                  <a:moveTo>
                    <a:pt x="300" y="1"/>
                  </a:moveTo>
                  <a:cubicBezTo>
                    <a:pt x="134" y="1"/>
                    <a:pt x="0" y="134"/>
                    <a:pt x="0" y="301"/>
                  </a:cubicBezTo>
                  <a:cubicBezTo>
                    <a:pt x="0" y="468"/>
                    <a:pt x="134" y="634"/>
                    <a:pt x="300" y="634"/>
                  </a:cubicBezTo>
                  <a:cubicBezTo>
                    <a:pt x="467" y="634"/>
                    <a:pt x="601" y="468"/>
                    <a:pt x="601" y="301"/>
                  </a:cubicBezTo>
                  <a:cubicBezTo>
                    <a:pt x="601" y="134"/>
                    <a:pt x="467"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03"/>
            <p:cNvSpPr/>
            <p:nvPr/>
          </p:nvSpPr>
          <p:spPr>
            <a:xfrm>
              <a:off x="2963125" y="3507950"/>
              <a:ext cx="27550" cy="27550"/>
            </a:xfrm>
            <a:custGeom>
              <a:rect b="b" l="l" r="r" t="t"/>
              <a:pathLst>
                <a:path extrusionOk="0" h="1102" w="1102">
                  <a:moveTo>
                    <a:pt x="534" y="1"/>
                  </a:moveTo>
                  <a:cubicBezTo>
                    <a:pt x="234" y="1"/>
                    <a:pt x="0" y="234"/>
                    <a:pt x="0" y="568"/>
                  </a:cubicBezTo>
                  <a:cubicBezTo>
                    <a:pt x="0" y="868"/>
                    <a:pt x="234" y="1101"/>
                    <a:pt x="534" y="1101"/>
                  </a:cubicBezTo>
                  <a:cubicBezTo>
                    <a:pt x="868" y="1101"/>
                    <a:pt x="1101" y="868"/>
                    <a:pt x="1101" y="568"/>
                  </a:cubicBezTo>
                  <a:cubicBezTo>
                    <a:pt x="1101" y="234"/>
                    <a:pt x="868" y="1"/>
                    <a:pt x="5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03"/>
            <p:cNvSpPr/>
            <p:nvPr/>
          </p:nvSpPr>
          <p:spPr>
            <a:xfrm>
              <a:off x="2841375" y="3553825"/>
              <a:ext cx="26700" cy="26700"/>
            </a:xfrm>
            <a:custGeom>
              <a:rect b="b" l="l" r="r" t="t"/>
              <a:pathLst>
                <a:path extrusionOk="0" h="1068" w="1068">
                  <a:moveTo>
                    <a:pt x="534" y="0"/>
                  </a:moveTo>
                  <a:cubicBezTo>
                    <a:pt x="234" y="0"/>
                    <a:pt x="0" y="234"/>
                    <a:pt x="0" y="534"/>
                  </a:cubicBezTo>
                  <a:cubicBezTo>
                    <a:pt x="0" y="834"/>
                    <a:pt x="234" y="1068"/>
                    <a:pt x="534" y="1068"/>
                  </a:cubicBezTo>
                  <a:cubicBezTo>
                    <a:pt x="801" y="1068"/>
                    <a:pt x="1068" y="834"/>
                    <a:pt x="1068" y="534"/>
                  </a:cubicBezTo>
                  <a:cubicBezTo>
                    <a:pt x="1068" y="234"/>
                    <a:pt x="801" y="0"/>
                    <a:pt x="5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03"/>
            <p:cNvSpPr/>
            <p:nvPr/>
          </p:nvSpPr>
          <p:spPr>
            <a:xfrm>
              <a:off x="2915575" y="3580500"/>
              <a:ext cx="23375" cy="22550"/>
            </a:xfrm>
            <a:custGeom>
              <a:rect b="b" l="l" r="r" t="t"/>
              <a:pathLst>
                <a:path extrusionOk="0" h="902" w="935">
                  <a:moveTo>
                    <a:pt x="468" y="1"/>
                  </a:moveTo>
                  <a:cubicBezTo>
                    <a:pt x="201" y="1"/>
                    <a:pt x="1" y="201"/>
                    <a:pt x="1" y="468"/>
                  </a:cubicBezTo>
                  <a:cubicBezTo>
                    <a:pt x="1" y="701"/>
                    <a:pt x="201" y="901"/>
                    <a:pt x="468" y="901"/>
                  </a:cubicBezTo>
                  <a:cubicBezTo>
                    <a:pt x="735" y="901"/>
                    <a:pt x="935" y="701"/>
                    <a:pt x="935" y="468"/>
                  </a:cubicBezTo>
                  <a:cubicBezTo>
                    <a:pt x="935" y="201"/>
                    <a:pt x="735" y="1"/>
                    <a:pt x="4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03"/>
            <p:cNvSpPr/>
            <p:nvPr/>
          </p:nvSpPr>
          <p:spPr>
            <a:xfrm>
              <a:off x="2822175" y="3135175"/>
              <a:ext cx="478700" cy="20050"/>
            </a:xfrm>
            <a:custGeom>
              <a:rect b="b" l="l" r="r" t="t"/>
              <a:pathLst>
                <a:path extrusionOk="0" h="802" w="19148">
                  <a:moveTo>
                    <a:pt x="435" y="1"/>
                  </a:moveTo>
                  <a:cubicBezTo>
                    <a:pt x="234" y="1"/>
                    <a:pt x="34" y="168"/>
                    <a:pt x="1" y="368"/>
                  </a:cubicBezTo>
                  <a:cubicBezTo>
                    <a:pt x="1" y="601"/>
                    <a:pt x="168" y="802"/>
                    <a:pt x="401" y="802"/>
                  </a:cubicBezTo>
                  <a:lnTo>
                    <a:pt x="18714" y="802"/>
                  </a:lnTo>
                  <a:cubicBezTo>
                    <a:pt x="18914" y="802"/>
                    <a:pt x="19115" y="635"/>
                    <a:pt x="19115" y="435"/>
                  </a:cubicBezTo>
                  <a:cubicBezTo>
                    <a:pt x="19148" y="201"/>
                    <a:pt x="18981" y="1"/>
                    <a:pt x="18748" y="1"/>
                  </a:cubicBezTo>
                  <a:close/>
                </a:path>
              </a:pathLst>
            </a:cu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03"/>
            <p:cNvSpPr/>
            <p:nvPr/>
          </p:nvSpPr>
          <p:spPr>
            <a:xfrm>
              <a:off x="3174950" y="3109325"/>
              <a:ext cx="70900" cy="70925"/>
            </a:xfrm>
            <a:custGeom>
              <a:rect b="b" l="l" r="r" t="t"/>
              <a:pathLst>
                <a:path extrusionOk="0" h="2837" w="2836">
                  <a:moveTo>
                    <a:pt x="1401" y="1"/>
                  </a:moveTo>
                  <a:cubicBezTo>
                    <a:pt x="634" y="1"/>
                    <a:pt x="0" y="635"/>
                    <a:pt x="0" y="1435"/>
                  </a:cubicBezTo>
                  <a:cubicBezTo>
                    <a:pt x="0" y="2202"/>
                    <a:pt x="634" y="2836"/>
                    <a:pt x="1401" y="2836"/>
                  </a:cubicBezTo>
                  <a:cubicBezTo>
                    <a:pt x="2168" y="2836"/>
                    <a:pt x="2835" y="2202"/>
                    <a:pt x="2835" y="1435"/>
                  </a:cubicBezTo>
                  <a:cubicBezTo>
                    <a:pt x="2835" y="635"/>
                    <a:pt x="2168" y="1"/>
                    <a:pt x="14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03"/>
            <p:cNvSpPr/>
            <p:nvPr/>
          </p:nvSpPr>
          <p:spPr>
            <a:xfrm>
              <a:off x="3348400" y="3878225"/>
              <a:ext cx="76750" cy="409475"/>
            </a:xfrm>
            <a:custGeom>
              <a:rect b="b" l="l" r="r" t="t"/>
              <a:pathLst>
                <a:path extrusionOk="0" h="16379" w="3070">
                  <a:moveTo>
                    <a:pt x="1535" y="734"/>
                  </a:moveTo>
                  <a:cubicBezTo>
                    <a:pt x="2002" y="734"/>
                    <a:pt x="2335" y="1101"/>
                    <a:pt x="2335" y="1535"/>
                  </a:cubicBezTo>
                  <a:cubicBezTo>
                    <a:pt x="2335" y="2002"/>
                    <a:pt x="2002" y="2335"/>
                    <a:pt x="1535" y="2335"/>
                  </a:cubicBezTo>
                  <a:cubicBezTo>
                    <a:pt x="1101" y="2335"/>
                    <a:pt x="734" y="2002"/>
                    <a:pt x="734" y="1535"/>
                  </a:cubicBezTo>
                  <a:cubicBezTo>
                    <a:pt x="734" y="1101"/>
                    <a:pt x="1101" y="734"/>
                    <a:pt x="1535" y="734"/>
                  </a:cubicBezTo>
                  <a:close/>
                  <a:moveTo>
                    <a:pt x="1535" y="0"/>
                  </a:moveTo>
                  <a:cubicBezTo>
                    <a:pt x="701" y="0"/>
                    <a:pt x="0" y="701"/>
                    <a:pt x="0" y="1535"/>
                  </a:cubicBezTo>
                  <a:cubicBezTo>
                    <a:pt x="0" y="2269"/>
                    <a:pt x="501" y="2869"/>
                    <a:pt x="1168" y="3036"/>
                  </a:cubicBezTo>
                  <a:lnTo>
                    <a:pt x="1168" y="16012"/>
                  </a:lnTo>
                  <a:cubicBezTo>
                    <a:pt x="1168" y="16212"/>
                    <a:pt x="1335" y="16379"/>
                    <a:pt x="1535" y="16379"/>
                  </a:cubicBezTo>
                  <a:cubicBezTo>
                    <a:pt x="1735" y="16379"/>
                    <a:pt x="1902" y="16212"/>
                    <a:pt x="1902" y="16012"/>
                  </a:cubicBezTo>
                  <a:lnTo>
                    <a:pt x="1902" y="3036"/>
                  </a:lnTo>
                  <a:cubicBezTo>
                    <a:pt x="2569" y="2869"/>
                    <a:pt x="3069" y="2269"/>
                    <a:pt x="3069" y="1535"/>
                  </a:cubicBezTo>
                  <a:cubicBezTo>
                    <a:pt x="3069" y="701"/>
                    <a:pt x="2402" y="0"/>
                    <a:pt x="1535" y="0"/>
                  </a:cubicBezTo>
                  <a:close/>
                </a:path>
              </a:pathLst>
            </a:cu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03"/>
            <p:cNvSpPr/>
            <p:nvPr/>
          </p:nvSpPr>
          <p:spPr>
            <a:xfrm>
              <a:off x="2903900" y="3848200"/>
              <a:ext cx="145975" cy="379450"/>
            </a:xfrm>
            <a:custGeom>
              <a:rect b="b" l="l" r="r" t="t"/>
              <a:pathLst>
                <a:path extrusionOk="0" h="15178" w="5839">
                  <a:moveTo>
                    <a:pt x="1" y="0"/>
                  </a:moveTo>
                  <a:lnTo>
                    <a:pt x="435" y="1168"/>
                  </a:lnTo>
                  <a:cubicBezTo>
                    <a:pt x="535" y="1435"/>
                    <a:pt x="601" y="1735"/>
                    <a:pt x="601" y="2035"/>
                  </a:cubicBezTo>
                  <a:lnTo>
                    <a:pt x="601" y="12776"/>
                  </a:lnTo>
                  <a:cubicBezTo>
                    <a:pt x="601" y="14044"/>
                    <a:pt x="1602" y="15145"/>
                    <a:pt x="2870" y="15178"/>
                  </a:cubicBezTo>
                  <a:cubicBezTo>
                    <a:pt x="4171" y="15178"/>
                    <a:pt x="5238" y="14144"/>
                    <a:pt x="5238" y="12843"/>
                  </a:cubicBezTo>
                  <a:lnTo>
                    <a:pt x="5238" y="2035"/>
                  </a:lnTo>
                  <a:cubicBezTo>
                    <a:pt x="5238" y="1735"/>
                    <a:pt x="5305" y="1435"/>
                    <a:pt x="5405" y="1168"/>
                  </a:cubicBezTo>
                  <a:lnTo>
                    <a:pt x="58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03"/>
            <p:cNvSpPr/>
            <p:nvPr/>
          </p:nvSpPr>
          <p:spPr>
            <a:xfrm>
              <a:off x="2941450" y="4021950"/>
              <a:ext cx="70900" cy="182350"/>
            </a:xfrm>
            <a:custGeom>
              <a:rect b="b" l="l" r="r" t="t"/>
              <a:pathLst>
                <a:path extrusionOk="0" h="7294" w="2836">
                  <a:moveTo>
                    <a:pt x="431" y="0"/>
                  </a:moveTo>
                  <a:cubicBezTo>
                    <a:pt x="285" y="0"/>
                    <a:pt x="137" y="16"/>
                    <a:pt x="0" y="55"/>
                  </a:cubicBezTo>
                  <a:lnTo>
                    <a:pt x="0" y="5893"/>
                  </a:lnTo>
                  <a:cubicBezTo>
                    <a:pt x="0" y="6660"/>
                    <a:pt x="634" y="7294"/>
                    <a:pt x="1434" y="7294"/>
                  </a:cubicBezTo>
                  <a:cubicBezTo>
                    <a:pt x="2202" y="7294"/>
                    <a:pt x="2835" y="6660"/>
                    <a:pt x="2835" y="5893"/>
                  </a:cubicBezTo>
                  <a:lnTo>
                    <a:pt x="2835" y="155"/>
                  </a:lnTo>
                  <a:cubicBezTo>
                    <a:pt x="2535" y="222"/>
                    <a:pt x="2268" y="222"/>
                    <a:pt x="2001" y="222"/>
                  </a:cubicBezTo>
                  <a:cubicBezTo>
                    <a:pt x="1568" y="189"/>
                    <a:pt x="1168" y="55"/>
                    <a:pt x="734" y="22"/>
                  </a:cubicBezTo>
                  <a:cubicBezTo>
                    <a:pt x="637" y="8"/>
                    <a:pt x="535" y="0"/>
                    <a:pt x="4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03"/>
            <p:cNvSpPr/>
            <p:nvPr/>
          </p:nvSpPr>
          <p:spPr>
            <a:xfrm>
              <a:off x="3071525" y="3848200"/>
              <a:ext cx="146800" cy="379450"/>
            </a:xfrm>
            <a:custGeom>
              <a:rect b="b" l="l" r="r" t="t"/>
              <a:pathLst>
                <a:path extrusionOk="0" h="15178" w="5872">
                  <a:moveTo>
                    <a:pt x="1" y="0"/>
                  </a:moveTo>
                  <a:lnTo>
                    <a:pt x="468" y="1168"/>
                  </a:lnTo>
                  <a:cubicBezTo>
                    <a:pt x="568" y="1435"/>
                    <a:pt x="635" y="1735"/>
                    <a:pt x="635" y="2035"/>
                  </a:cubicBezTo>
                  <a:lnTo>
                    <a:pt x="635" y="12776"/>
                  </a:lnTo>
                  <a:cubicBezTo>
                    <a:pt x="635" y="14044"/>
                    <a:pt x="1635" y="15145"/>
                    <a:pt x="2903" y="15178"/>
                  </a:cubicBezTo>
                  <a:cubicBezTo>
                    <a:pt x="4204" y="15178"/>
                    <a:pt x="5271" y="14144"/>
                    <a:pt x="5271" y="12843"/>
                  </a:cubicBezTo>
                  <a:lnTo>
                    <a:pt x="5271" y="2035"/>
                  </a:lnTo>
                  <a:cubicBezTo>
                    <a:pt x="5271" y="1735"/>
                    <a:pt x="5305" y="1435"/>
                    <a:pt x="5438" y="1168"/>
                  </a:cubicBezTo>
                  <a:lnTo>
                    <a:pt x="58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03"/>
            <p:cNvSpPr/>
            <p:nvPr/>
          </p:nvSpPr>
          <p:spPr>
            <a:xfrm>
              <a:off x="3109900" y="4021950"/>
              <a:ext cx="70075" cy="182350"/>
            </a:xfrm>
            <a:custGeom>
              <a:rect b="b" l="l" r="r" t="t"/>
              <a:pathLst>
                <a:path extrusionOk="0" h="7294" w="2803">
                  <a:moveTo>
                    <a:pt x="431" y="0"/>
                  </a:moveTo>
                  <a:cubicBezTo>
                    <a:pt x="285" y="0"/>
                    <a:pt x="137" y="16"/>
                    <a:pt x="0" y="55"/>
                  </a:cubicBezTo>
                  <a:lnTo>
                    <a:pt x="0" y="5893"/>
                  </a:lnTo>
                  <a:cubicBezTo>
                    <a:pt x="0" y="6660"/>
                    <a:pt x="634" y="7294"/>
                    <a:pt x="1401" y="7294"/>
                  </a:cubicBezTo>
                  <a:cubicBezTo>
                    <a:pt x="2168" y="7294"/>
                    <a:pt x="2802" y="6660"/>
                    <a:pt x="2802" y="5893"/>
                  </a:cubicBezTo>
                  <a:lnTo>
                    <a:pt x="2802" y="155"/>
                  </a:lnTo>
                  <a:cubicBezTo>
                    <a:pt x="2535" y="222"/>
                    <a:pt x="2268" y="222"/>
                    <a:pt x="1968" y="222"/>
                  </a:cubicBezTo>
                  <a:cubicBezTo>
                    <a:pt x="1568" y="189"/>
                    <a:pt x="1134" y="55"/>
                    <a:pt x="734" y="22"/>
                  </a:cubicBezTo>
                  <a:cubicBezTo>
                    <a:pt x="637" y="8"/>
                    <a:pt x="535" y="0"/>
                    <a:pt x="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03"/>
            <p:cNvSpPr/>
            <p:nvPr/>
          </p:nvSpPr>
          <p:spPr>
            <a:xfrm>
              <a:off x="3239975" y="3848200"/>
              <a:ext cx="146800" cy="379450"/>
            </a:xfrm>
            <a:custGeom>
              <a:rect b="b" l="l" r="r" t="t"/>
              <a:pathLst>
                <a:path extrusionOk="0" h="15178" w="5872">
                  <a:moveTo>
                    <a:pt x="1" y="0"/>
                  </a:moveTo>
                  <a:lnTo>
                    <a:pt x="468" y="1168"/>
                  </a:lnTo>
                  <a:cubicBezTo>
                    <a:pt x="568" y="1435"/>
                    <a:pt x="601" y="1735"/>
                    <a:pt x="601" y="2035"/>
                  </a:cubicBezTo>
                  <a:lnTo>
                    <a:pt x="601" y="12776"/>
                  </a:lnTo>
                  <a:cubicBezTo>
                    <a:pt x="601" y="14044"/>
                    <a:pt x="1602" y="15145"/>
                    <a:pt x="2903" y="15178"/>
                  </a:cubicBezTo>
                  <a:cubicBezTo>
                    <a:pt x="4204" y="15178"/>
                    <a:pt x="5271" y="14144"/>
                    <a:pt x="5271" y="12843"/>
                  </a:cubicBezTo>
                  <a:lnTo>
                    <a:pt x="5271" y="2035"/>
                  </a:lnTo>
                  <a:cubicBezTo>
                    <a:pt x="5271" y="1735"/>
                    <a:pt x="5305" y="1435"/>
                    <a:pt x="5405" y="1168"/>
                  </a:cubicBezTo>
                  <a:lnTo>
                    <a:pt x="58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03"/>
            <p:cNvSpPr/>
            <p:nvPr/>
          </p:nvSpPr>
          <p:spPr>
            <a:xfrm>
              <a:off x="3278350" y="4021950"/>
              <a:ext cx="70075" cy="182350"/>
            </a:xfrm>
            <a:custGeom>
              <a:rect b="b" l="l" r="r" t="t"/>
              <a:pathLst>
                <a:path extrusionOk="0" h="7294" w="2803">
                  <a:moveTo>
                    <a:pt x="411" y="0"/>
                  </a:moveTo>
                  <a:cubicBezTo>
                    <a:pt x="274" y="0"/>
                    <a:pt x="137" y="16"/>
                    <a:pt x="0" y="55"/>
                  </a:cubicBezTo>
                  <a:lnTo>
                    <a:pt x="0" y="5893"/>
                  </a:lnTo>
                  <a:cubicBezTo>
                    <a:pt x="0" y="6660"/>
                    <a:pt x="634" y="7294"/>
                    <a:pt x="1401" y="7294"/>
                  </a:cubicBezTo>
                  <a:cubicBezTo>
                    <a:pt x="2169" y="7294"/>
                    <a:pt x="2802" y="6660"/>
                    <a:pt x="2802" y="5893"/>
                  </a:cubicBezTo>
                  <a:lnTo>
                    <a:pt x="2802" y="155"/>
                  </a:lnTo>
                  <a:cubicBezTo>
                    <a:pt x="2535" y="222"/>
                    <a:pt x="2235" y="222"/>
                    <a:pt x="1968" y="222"/>
                  </a:cubicBezTo>
                  <a:cubicBezTo>
                    <a:pt x="1535" y="189"/>
                    <a:pt x="1134" y="55"/>
                    <a:pt x="701" y="22"/>
                  </a:cubicBezTo>
                  <a:cubicBezTo>
                    <a:pt x="604" y="8"/>
                    <a:pt x="507" y="0"/>
                    <a:pt x="4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03"/>
            <p:cNvSpPr/>
            <p:nvPr/>
          </p:nvSpPr>
          <p:spPr>
            <a:xfrm>
              <a:off x="2805500" y="3878225"/>
              <a:ext cx="649675" cy="409475"/>
            </a:xfrm>
            <a:custGeom>
              <a:rect b="b" l="l" r="r" t="t"/>
              <a:pathLst>
                <a:path extrusionOk="0" h="16379" w="25987">
                  <a:moveTo>
                    <a:pt x="3136" y="734"/>
                  </a:moveTo>
                  <a:cubicBezTo>
                    <a:pt x="3570" y="734"/>
                    <a:pt x="3937" y="1101"/>
                    <a:pt x="3937" y="1535"/>
                  </a:cubicBezTo>
                  <a:cubicBezTo>
                    <a:pt x="3937" y="2002"/>
                    <a:pt x="3570" y="2335"/>
                    <a:pt x="3136" y="2335"/>
                  </a:cubicBezTo>
                  <a:cubicBezTo>
                    <a:pt x="2669" y="2335"/>
                    <a:pt x="2336" y="2002"/>
                    <a:pt x="2336" y="1535"/>
                  </a:cubicBezTo>
                  <a:cubicBezTo>
                    <a:pt x="2336" y="1101"/>
                    <a:pt x="2669" y="734"/>
                    <a:pt x="3136" y="734"/>
                  </a:cubicBezTo>
                  <a:close/>
                  <a:moveTo>
                    <a:pt x="3136" y="0"/>
                  </a:moveTo>
                  <a:cubicBezTo>
                    <a:pt x="2403" y="0"/>
                    <a:pt x="1802" y="501"/>
                    <a:pt x="1635" y="1168"/>
                  </a:cubicBezTo>
                  <a:lnTo>
                    <a:pt x="368" y="1168"/>
                  </a:lnTo>
                  <a:cubicBezTo>
                    <a:pt x="168" y="1168"/>
                    <a:pt x="1" y="1335"/>
                    <a:pt x="1" y="1535"/>
                  </a:cubicBezTo>
                  <a:cubicBezTo>
                    <a:pt x="1" y="1735"/>
                    <a:pt x="168" y="1902"/>
                    <a:pt x="368" y="1902"/>
                  </a:cubicBezTo>
                  <a:lnTo>
                    <a:pt x="1635" y="1902"/>
                  </a:lnTo>
                  <a:cubicBezTo>
                    <a:pt x="1769" y="2469"/>
                    <a:pt x="2202" y="2902"/>
                    <a:pt x="2769" y="3036"/>
                  </a:cubicBezTo>
                  <a:lnTo>
                    <a:pt x="2769" y="16012"/>
                  </a:lnTo>
                  <a:cubicBezTo>
                    <a:pt x="2769" y="16212"/>
                    <a:pt x="2936" y="16379"/>
                    <a:pt x="3136" y="16379"/>
                  </a:cubicBezTo>
                  <a:cubicBezTo>
                    <a:pt x="3337" y="16379"/>
                    <a:pt x="3503" y="16212"/>
                    <a:pt x="3503" y="16012"/>
                  </a:cubicBezTo>
                  <a:lnTo>
                    <a:pt x="3503" y="3036"/>
                  </a:lnTo>
                  <a:cubicBezTo>
                    <a:pt x="4037" y="2902"/>
                    <a:pt x="4471" y="2469"/>
                    <a:pt x="4604" y="1902"/>
                  </a:cubicBezTo>
                  <a:lnTo>
                    <a:pt x="25619" y="1902"/>
                  </a:lnTo>
                  <a:cubicBezTo>
                    <a:pt x="25819" y="1902"/>
                    <a:pt x="25986" y="1735"/>
                    <a:pt x="25986" y="1535"/>
                  </a:cubicBezTo>
                  <a:cubicBezTo>
                    <a:pt x="25986" y="1335"/>
                    <a:pt x="25819" y="1168"/>
                    <a:pt x="25619" y="1168"/>
                  </a:cubicBezTo>
                  <a:lnTo>
                    <a:pt x="4604" y="1168"/>
                  </a:lnTo>
                  <a:cubicBezTo>
                    <a:pt x="4437" y="501"/>
                    <a:pt x="3837" y="0"/>
                    <a:pt x="3136" y="0"/>
                  </a:cubicBezTo>
                  <a:close/>
                </a:path>
              </a:pathLst>
            </a:cu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03"/>
            <p:cNvSpPr/>
            <p:nvPr/>
          </p:nvSpPr>
          <p:spPr>
            <a:xfrm>
              <a:off x="2746300" y="4271000"/>
              <a:ext cx="274375" cy="48400"/>
            </a:xfrm>
            <a:custGeom>
              <a:rect b="b" l="l" r="r" t="t"/>
              <a:pathLst>
                <a:path extrusionOk="0" h="1936" w="10975">
                  <a:moveTo>
                    <a:pt x="1268" y="0"/>
                  </a:moveTo>
                  <a:cubicBezTo>
                    <a:pt x="568" y="0"/>
                    <a:pt x="0" y="568"/>
                    <a:pt x="0" y="1268"/>
                  </a:cubicBezTo>
                  <a:lnTo>
                    <a:pt x="0" y="1935"/>
                  </a:lnTo>
                  <a:lnTo>
                    <a:pt x="10975" y="1935"/>
                  </a:lnTo>
                  <a:lnTo>
                    <a:pt x="10975" y="1268"/>
                  </a:lnTo>
                  <a:cubicBezTo>
                    <a:pt x="10975" y="568"/>
                    <a:pt x="10408" y="0"/>
                    <a:pt x="9707" y="0"/>
                  </a:cubicBezTo>
                  <a:close/>
                </a:path>
              </a:pathLst>
            </a:custGeom>
            <a:solidFill>
              <a:srgbClr val="D1D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03"/>
            <p:cNvSpPr/>
            <p:nvPr/>
          </p:nvSpPr>
          <p:spPr>
            <a:xfrm>
              <a:off x="2929775" y="4271000"/>
              <a:ext cx="587925" cy="48400"/>
            </a:xfrm>
            <a:custGeom>
              <a:rect b="b" l="l" r="r" t="t"/>
              <a:pathLst>
                <a:path extrusionOk="0" h="1936" w="23517">
                  <a:moveTo>
                    <a:pt x="1268" y="0"/>
                  </a:moveTo>
                  <a:cubicBezTo>
                    <a:pt x="567" y="0"/>
                    <a:pt x="0" y="568"/>
                    <a:pt x="0" y="1268"/>
                  </a:cubicBezTo>
                  <a:lnTo>
                    <a:pt x="0" y="1935"/>
                  </a:lnTo>
                  <a:lnTo>
                    <a:pt x="23517" y="1935"/>
                  </a:lnTo>
                  <a:lnTo>
                    <a:pt x="23517" y="1268"/>
                  </a:lnTo>
                  <a:cubicBezTo>
                    <a:pt x="23517" y="568"/>
                    <a:pt x="22950" y="0"/>
                    <a:pt x="22249" y="0"/>
                  </a:cubicBezTo>
                  <a:close/>
                </a:path>
              </a:pathLst>
            </a:custGeom>
            <a:solidFill>
              <a:srgbClr val="A3B8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4" name="Google Shape;2974;p103"/>
          <p:cNvSpPr txBox="1"/>
          <p:nvPr>
            <p:ph idx="1" type="subTitle"/>
          </p:nvPr>
        </p:nvSpPr>
        <p:spPr>
          <a:xfrm>
            <a:off x="1090750" y="2514675"/>
            <a:ext cx="2694000" cy="13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gtEl>
                                        <p:attrNameLst>
                                          <p:attrName>style.visibility</p:attrName>
                                        </p:attrNameLst>
                                      </p:cBhvr>
                                      <p:to>
                                        <p:strVal val="visible"/>
                                      </p:to>
                                    </p:set>
                                    <p:animEffect filter="fade" transition="in">
                                      <p:cBhvr>
                                        <p:cTn dur="1000"/>
                                        <p:tgtEl>
                                          <p:spTgt spid="27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78" name="Shape 2978"/>
        <p:cNvGrpSpPr/>
        <p:nvPr/>
      </p:nvGrpSpPr>
      <p:grpSpPr>
        <a:xfrm>
          <a:off x="0" y="0"/>
          <a:ext cx="0" cy="0"/>
          <a:chOff x="0" y="0"/>
          <a:chExt cx="0" cy="0"/>
        </a:xfrm>
      </p:grpSpPr>
      <p:sp>
        <p:nvSpPr>
          <p:cNvPr id="2979" name="Google Shape;2979;p104"/>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AREAS WE COVER</a:t>
            </a:r>
            <a:endParaRPr/>
          </a:p>
        </p:txBody>
      </p:sp>
      <p:sp>
        <p:nvSpPr>
          <p:cNvPr id="2980" name="Google Shape;2980;p104"/>
          <p:cNvSpPr txBox="1"/>
          <p:nvPr>
            <p:ph idx="2" type="title"/>
          </p:nvPr>
        </p:nvSpPr>
        <p:spPr>
          <a:xfrm>
            <a:off x="714300" y="19559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981" name="Google Shape;2981;p104"/>
          <p:cNvSpPr txBox="1"/>
          <p:nvPr>
            <p:ph idx="1" type="subTitle"/>
          </p:nvPr>
        </p:nvSpPr>
        <p:spPr>
          <a:xfrm>
            <a:off x="714300" y="2314575"/>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a:t>
            </a:r>
            <a:r>
              <a:rPr lang="en"/>
              <a:t>the closest planet to the Sun</a:t>
            </a:r>
            <a:endParaRPr/>
          </a:p>
        </p:txBody>
      </p:sp>
      <p:sp>
        <p:nvSpPr>
          <p:cNvPr id="2982" name="Google Shape;2982;p104"/>
          <p:cNvSpPr txBox="1"/>
          <p:nvPr>
            <p:ph idx="3" type="title"/>
          </p:nvPr>
        </p:nvSpPr>
        <p:spPr>
          <a:xfrm>
            <a:off x="3433638" y="19559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983" name="Google Shape;2983;p104"/>
          <p:cNvSpPr txBox="1"/>
          <p:nvPr>
            <p:ph idx="4" type="subTitle"/>
          </p:nvPr>
        </p:nvSpPr>
        <p:spPr>
          <a:xfrm>
            <a:off x="3433642" y="2314575"/>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is the second planet from the Sun</a:t>
            </a:r>
            <a:endParaRPr/>
          </a:p>
        </p:txBody>
      </p:sp>
      <p:sp>
        <p:nvSpPr>
          <p:cNvPr id="2984" name="Google Shape;2984;p104"/>
          <p:cNvSpPr txBox="1"/>
          <p:nvPr>
            <p:ph idx="5" type="title"/>
          </p:nvPr>
        </p:nvSpPr>
        <p:spPr>
          <a:xfrm>
            <a:off x="6152988" y="19559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985" name="Google Shape;2985;p104"/>
          <p:cNvSpPr txBox="1"/>
          <p:nvPr>
            <p:ph idx="6" type="subTitle"/>
          </p:nvPr>
        </p:nvSpPr>
        <p:spPr>
          <a:xfrm>
            <a:off x="6152996" y="2314575"/>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Mars is actually a very cold place</a:t>
            </a:r>
            <a:endParaRPr/>
          </a:p>
        </p:txBody>
      </p:sp>
      <p:sp>
        <p:nvSpPr>
          <p:cNvPr id="2986" name="Google Shape;2986;p104"/>
          <p:cNvSpPr txBox="1"/>
          <p:nvPr>
            <p:ph idx="7" type="title"/>
          </p:nvPr>
        </p:nvSpPr>
        <p:spPr>
          <a:xfrm>
            <a:off x="714300" y="37599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987" name="Google Shape;2987;p104"/>
          <p:cNvSpPr txBox="1"/>
          <p:nvPr>
            <p:ph idx="8" type="subTitle"/>
          </p:nvPr>
        </p:nvSpPr>
        <p:spPr>
          <a:xfrm>
            <a:off x="714300" y="4118600"/>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 is the biggest planet of them all</a:t>
            </a:r>
            <a:endParaRPr/>
          </a:p>
        </p:txBody>
      </p:sp>
      <p:sp>
        <p:nvSpPr>
          <p:cNvPr id="2988" name="Google Shape;2988;p104"/>
          <p:cNvSpPr txBox="1"/>
          <p:nvPr>
            <p:ph idx="9" type="title"/>
          </p:nvPr>
        </p:nvSpPr>
        <p:spPr>
          <a:xfrm>
            <a:off x="3433638" y="37599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989" name="Google Shape;2989;p104"/>
          <p:cNvSpPr txBox="1"/>
          <p:nvPr>
            <p:ph idx="13" type="subTitle"/>
          </p:nvPr>
        </p:nvSpPr>
        <p:spPr>
          <a:xfrm>
            <a:off x="3433642" y="4118600"/>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 is </a:t>
            </a:r>
            <a:r>
              <a:rPr lang="en"/>
              <a:t>composed of hydrogen and helium</a:t>
            </a:r>
            <a:endParaRPr/>
          </a:p>
        </p:txBody>
      </p:sp>
      <p:sp>
        <p:nvSpPr>
          <p:cNvPr id="2990" name="Google Shape;2990;p104"/>
          <p:cNvSpPr txBox="1"/>
          <p:nvPr>
            <p:ph idx="14" type="title"/>
          </p:nvPr>
        </p:nvSpPr>
        <p:spPr>
          <a:xfrm>
            <a:off x="6152988" y="37599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991" name="Google Shape;2991;p104"/>
          <p:cNvSpPr txBox="1"/>
          <p:nvPr>
            <p:ph idx="15" type="subTitle"/>
          </p:nvPr>
        </p:nvSpPr>
        <p:spPr>
          <a:xfrm>
            <a:off x="6152996" y="4118600"/>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Neptune is </a:t>
            </a:r>
            <a:r>
              <a:rPr lang="en"/>
              <a:t>the farthest planet from the Sun</a:t>
            </a:r>
            <a:endParaRPr/>
          </a:p>
        </p:txBody>
      </p:sp>
      <p:sp>
        <p:nvSpPr>
          <p:cNvPr id="2992" name="Google Shape;2992;p104"/>
          <p:cNvSpPr/>
          <p:nvPr/>
        </p:nvSpPr>
        <p:spPr>
          <a:xfrm>
            <a:off x="4252938" y="1260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04"/>
          <p:cNvSpPr/>
          <p:nvPr/>
        </p:nvSpPr>
        <p:spPr>
          <a:xfrm>
            <a:off x="6972288" y="1260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04"/>
          <p:cNvSpPr/>
          <p:nvPr/>
        </p:nvSpPr>
        <p:spPr>
          <a:xfrm>
            <a:off x="1533588" y="1260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04"/>
          <p:cNvSpPr/>
          <p:nvPr/>
        </p:nvSpPr>
        <p:spPr>
          <a:xfrm>
            <a:off x="4252938" y="306711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04"/>
          <p:cNvSpPr/>
          <p:nvPr/>
        </p:nvSpPr>
        <p:spPr>
          <a:xfrm>
            <a:off x="6972288" y="306711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04"/>
          <p:cNvSpPr/>
          <p:nvPr/>
        </p:nvSpPr>
        <p:spPr>
          <a:xfrm>
            <a:off x="1533588" y="306711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8" name="Google Shape;2998;p104"/>
          <p:cNvGrpSpPr/>
          <p:nvPr/>
        </p:nvGrpSpPr>
        <p:grpSpPr>
          <a:xfrm>
            <a:off x="7103678" y="3210088"/>
            <a:ext cx="375319" cy="352148"/>
            <a:chOff x="-26583625" y="3917025"/>
            <a:chExt cx="315050" cy="295600"/>
          </a:xfrm>
        </p:grpSpPr>
        <p:sp>
          <p:nvSpPr>
            <p:cNvPr id="2999" name="Google Shape;2999;p10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0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0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0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3" name="Google Shape;3003;p104"/>
          <p:cNvSpPr/>
          <p:nvPr/>
        </p:nvSpPr>
        <p:spPr>
          <a:xfrm>
            <a:off x="1687490" y="3210222"/>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4" name="Google Shape;3004;p104"/>
          <p:cNvGrpSpPr/>
          <p:nvPr/>
        </p:nvGrpSpPr>
        <p:grpSpPr>
          <a:xfrm>
            <a:off x="1674804" y="1465750"/>
            <a:ext cx="354710" cy="228015"/>
            <a:chOff x="-27721750" y="3598250"/>
            <a:chExt cx="297750" cy="191400"/>
          </a:xfrm>
        </p:grpSpPr>
        <p:sp>
          <p:nvSpPr>
            <p:cNvPr id="3005" name="Google Shape;3005;p10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0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7" name="Google Shape;3007;p104"/>
          <p:cNvGrpSpPr/>
          <p:nvPr/>
        </p:nvGrpSpPr>
        <p:grpSpPr>
          <a:xfrm>
            <a:off x="7114476" y="1402873"/>
            <a:ext cx="353757" cy="353757"/>
            <a:chOff x="-25834600" y="3176875"/>
            <a:chExt cx="296950" cy="296950"/>
          </a:xfrm>
        </p:grpSpPr>
        <p:sp>
          <p:nvSpPr>
            <p:cNvPr id="3008" name="Google Shape;3008;p10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0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0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0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0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104"/>
          <p:cNvGrpSpPr/>
          <p:nvPr/>
        </p:nvGrpSpPr>
        <p:grpSpPr>
          <a:xfrm>
            <a:off x="4452336" y="3210222"/>
            <a:ext cx="239302" cy="351880"/>
            <a:chOff x="-22788075" y="3904625"/>
            <a:chExt cx="200875" cy="295375"/>
          </a:xfrm>
        </p:grpSpPr>
        <p:sp>
          <p:nvSpPr>
            <p:cNvPr id="3014" name="Google Shape;3014;p10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0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0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0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104"/>
          <p:cNvGrpSpPr/>
          <p:nvPr/>
        </p:nvGrpSpPr>
        <p:grpSpPr>
          <a:xfrm>
            <a:off x="4394185" y="1414602"/>
            <a:ext cx="355633" cy="330288"/>
            <a:chOff x="-25465200" y="3565175"/>
            <a:chExt cx="298525" cy="277250"/>
          </a:xfrm>
        </p:grpSpPr>
        <p:sp>
          <p:nvSpPr>
            <p:cNvPr id="3019" name="Google Shape;3019;p10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0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92"/>
                                        </p:tgtEl>
                                        <p:attrNameLst>
                                          <p:attrName>style.visibility</p:attrName>
                                        </p:attrNameLst>
                                      </p:cBhvr>
                                      <p:to>
                                        <p:strVal val="visible"/>
                                      </p:to>
                                    </p:set>
                                    <p:animEffect filter="fade" transition="in">
                                      <p:cBhvr>
                                        <p:cTn dur="1000"/>
                                        <p:tgtEl>
                                          <p:spTgt spid="2992"/>
                                        </p:tgtEl>
                                      </p:cBhvr>
                                    </p:animEffect>
                                  </p:childTnLst>
                                </p:cTn>
                              </p:par>
                              <p:par>
                                <p:cTn fill="hold" nodeType="withEffect" presetClass="entr" presetID="10" presetSubtype="0">
                                  <p:stCondLst>
                                    <p:cond delay="0"/>
                                  </p:stCondLst>
                                  <p:childTnLst>
                                    <p:set>
                                      <p:cBhvr>
                                        <p:cTn dur="1" fill="hold">
                                          <p:stCondLst>
                                            <p:cond delay="0"/>
                                          </p:stCondLst>
                                        </p:cTn>
                                        <p:tgtEl>
                                          <p:spTgt spid="2993"/>
                                        </p:tgtEl>
                                        <p:attrNameLst>
                                          <p:attrName>style.visibility</p:attrName>
                                        </p:attrNameLst>
                                      </p:cBhvr>
                                      <p:to>
                                        <p:strVal val="visible"/>
                                      </p:to>
                                    </p:set>
                                    <p:animEffect filter="fade" transition="in">
                                      <p:cBhvr>
                                        <p:cTn dur="1000"/>
                                        <p:tgtEl>
                                          <p:spTgt spid="2993"/>
                                        </p:tgtEl>
                                      </p:cBhvr>
                                    </p:animEffect>
                                  </p:childTnLst>
                                </p:cTn>
                              </p:par>
                              <p:par>
                                <p:cTn fill="hold" nodeType="withEffect" presetClass="entr" presetID="10" presetSubtype="0">
                                  <p:stCondLst>
                                    <p:cond delay="0"/>
                                  </p:stCondLst>
                                  <p:childTnLst>
                                    <p:set>
                                      <p:cBhvr>
                                        <p:cTn dur="1" fill="hold">
                                          <p:stCondLst>
                                            <p:cond delay="0"/>
                                          </p:stCondLst>
                                        </p:cTn>
                                        <p:tgtEl>
                                          <p:spTgt spid="2994"/>
                                        </p:tgtEl>
                                        <p:attrNameLst>
                                          <p:attrName>style.visibility</p:attrName>
                                        </p:attrNameLst>
                                      </p:cBhvr>
                                      <p:to>
                                        <p:strVal val="visible"/>
                                      </p:to>
                                    </p:set>
                                    <p:animEffect filter="fade" transition="in">
                                      <p:cBhvr>
                                        <p:cTn dur="1000"/>
                                        <p:tgtEl>
                                          <p:spTgt spid="2994"/>
                                        </p:tgtEl>
                                      </p:cBhvr>
                                    </p:animEffect>
                                  </p:childTnLst>
                                </p:cTn>
                              </p:par>
                              <p:par>
                                <p:cTn fill="hold" nodeType="withEffect" presetClass="entr" presetID="10" presetSubtype="0">
                                  <p:stCondLst>
                                    <p:cond delay="0"/>
                                  </p:stCondLst>
                                  <p:childTnLst>
                                    <p:set>
                                      <p:cBhvr>
                                        <p:cTn dur="1" fill="hold">
                                          <p:stCondLst>
                                            <p:cond delay="0"/>
                                          </p:stCondLst>
                                        </p:cTn>
                                        <p:tgtEl>
                                          <p:spTgt spid="3004"/>
                                        </p:tgtEl>
                                        <p:attrNameLst>
                                          <p:attrName>style.visibility</p:attrName>
                                        </p:attrNameLst>
                                      </p:cBhvr>
                                      <p:to>
                                        <p:strVal val="visible"/>
                                      </p:to>
                                    </p:set>
                                    <p:animEffect filter="fade" transition="in">
                                      <p:cBhvr>
                                        <p:cTn dur="1000"/>
                                        <p:tgtEl>
                                          <p:spTgt spid="3004"/>
                                        </p:tgtEl>
                                      </p:cBhvr>
                                    </p:animEffect>
                                  </p:childTnLst>
                                </p:cTn>
                              </p:par>
                              <p:par>
                                <p:cTn fill="hold" nodeType="withEffect" presetClass="entr" presetID="10" presetSubtype="0">
                                  <p:stCondLst>
                                    <p:cond delay="0"/>
                                  </p:stCondLst>
                                  <p:childTnLst>
                                    <p:set>
                                      <p:cBhvr>
                                        <p:cTn dur="1" fill="hold">
                                          <p:stCondLst>
                                            <p:cond delay="0"/>
                                          </p:stCondLst>
                                        </p:cTn>
                                        <p:tgtEl>
                                          <p:spTgt spid="3007"/>
                                        </p:tgtEl>
                                        <p:attrNameLst>
                                          <p:attrName>style.visibility</p:attrName>
                                        </p:attrNameLst>
                                      </p:cBhvr>
                                      <p:to>
                                        <p:strVal val="visible"/>
                                      </p:to>
                                    </p:set>
                                    <p:animEffect filter="fade" transition="in">
                                      <p:cBhvr>
                                        <p:cTn dur="1000"/>
                                        <p:tgtEl>
                                          <p:spTgt spid="3007"/>
                                        </p:tgtEl>
                                      </p:cBhvr>
                                    </p:animEffect>
                                  </p:childTnLst>
                                </p:cTn>
                              </p:par>
                              <p:par>
                                <p:cTn fill="hold" nodeType="withEffect" presetClass="entr" presetID="10" presetSubtype="0">
                                  <p:stCondLst>
                                    <p:cond delay="0"/>
                                  </p:stCondLst>
                                  <p:childTnLst>
                                    <p:set>
                                      <p:cBhvr>
                                        <p:cTn dur="1" fill="hold">
                                          <p:stCondLst>
                                            <p:cond delay="0"/>
                                          </p:stCondLst>
                                        </p:cTn>
                                        <p:tgtEl>
                                          <p:spTgt spid="3018"/>
                                        </p:tgtEl>
                                        <p:attrNameLst>
                                          <p:attrName>style.visibility</p:attrName>
                                        </p:attrNameLst>
                                      </p:cBhvr>
                                      <p:to>
                                        <p:strVal val="visible"/>
                                      </p:to>
                                    </p:set>
                                    <p:animEffect filter="fade" transition="in">
                                      <p:cBhvr>
                                        <p:cTn dur="1000"/>
                                        <p:tgtEl>
                                          <p:spTgt spid="3018"/>
                                        </p:tgtEl>
                                      </p:cBhvr>
                                    </p:animEffect>
                                  </p:childTnLst>
                                </p:cTn>
                              </p:par>
                              <p:par>
                                <p:cTn fill="hold" nodeType="withEffect" presetClass="entr" presetID="10" presetSubtype="0">
                                  <p:stCondLst>
                                    <p:cond delay="0"/>
                                  </p:stCondLst>
                                  <p:childTnLst>
                                    <p:set>
                                      <p:cBhvr>
                                        <p:cTn dur="1" fill="hold">
                                          <p:stCondLst>
                                            <p:cond delay="0"/>
                                          </p:stCondLst>
                                        </p:cTn>
                                        <p:tgtEl>
                                          <p:spTgt spid="2995"/>
                                        </p:tgtEl>
                                        <p:attrNameLst>
                                          <p:attrName>style.visibility</p:attrName>
                                        </p:attrNameLst>
                                      </p:cBhvr>
                                      <p:to>
                                        <p:strVal val="visible"/>
                                      </p:to>
                                    </p:set>
                                    <p:animEffect filter="fade" transition="in">
                                      <p:cBhvr>
                                        <p:cTn dur="1000"/>
                                        <p:tgtEl>
                                          <p:spTgt spid="2995"/>
                                        </p:tgtEl>
                                      </p:cBhvr>
                                    </p:animEffect>
                                  </p:childTnLst>
                                </p:cTn>
                              </p:par>
                              <p:par>
                                <p:cTn fill="hold" nodeType="withEffect" presetClass="entr" presetID="10" presetSubtype="0">
                                  <p:stCondLst>
                                    <p:cond delay="0"/>
                                  </p:stCondLst>
                                  <p:childTnLst>
                                    <p:set>
                                      <p:cBhvr>
                                        <p:cTn dur="1" fill="hold">
                                          <p:stCondLst>
                                            <p:cond delay="0"/>
                                          </p:stCondLst>
                                        </p:cTn>
                                        <p:tgtEl>
                                          <p:spTgt spid="2996"/>
                                        </p:tgtEl>
                                        <p:attrNameLst>
                                          <p:attrName>style.visibility</p:attrName>
                                        </p:attrNameLst>
                                      </p:cBhvr>
                                      <p:to>
                                        <p:strVal val="visible"/>
                                      </p:to>
                                    </p:set>
                                    <p:animEffect filter="fade" transition="in">
                                      <p:cBhvr>
                                        <p:cTn dur="1000"/>
                                        <p:tgtEl>
                                          <p:spTgt spid="2996"/>
                                        </p:tgtEl>
                                      </p:cBhvr>
                                    </p:animEffect>
                                  </p:childTnLst>
                                </p:cTn>
                              </p:par>
                              <p:par>
                                <p:cTn fill="hold" nodeType="withEffect" presetClass="entr" presetID="10" presetSubtype="0">
                                  <p:stCondLst>
                                    <p:cond delay="0"/>
                                  </p:stCondLst>
                                  <p:childTnLst>
                                    <p:set>
                                      <p:cBhvr>
                                        <p:cTn dur="1" fill="hold">
                                          <p:stCondLst>
                                            <p:cond delay="0"/>
                                          </p:stCondLst>
                                        </p:cTn>
                                        <p:tgtEl>
                                          <p:spTgt spid="2997"/>
                                        </p:tgtEl>
                                        <p:attrNameLst>
                                          <p:attrName>style.visibility</p:attrName>
                                        </p:attrNameLst>
                                      </p:cBhvr>
                                      <p:to>
                                        <p:strVal val="visible"/>
                                      </p:to>
                                    </p:set>
                                    <p:animEffect filter="fade" transition="in">
                                      <p:cBhvr>
                                        <p:cTn dur="1000"/>
                                        <p:tgtEl>
                                          <p:spTgt spid="2997"/>
                                        </p:tgtEl>
                                      </p:cBhvr>
                                    </p:animEffect>
                                  </p:childTnLst>
                                </p:cTn>
                              </p:par>
                              <p:par>
                                <p:cTn fill="hold" nodeType="withEffect" presetClass="entr" presetID="10" presetSubtype="0">
                                  <p:stCondLst>
                                    <p:cond delay="0"/>
                                  </p:stCondLst>
                                  <p:childTnLst>
                                    <p:set>
                                      <p:cBhvr>
                                        <p:cTn dur="1" fill="hold">
                                          <p:stCondLst>
                                            <p:cond delay="0"/>
                                          </p:stCondLst>
                                        </p:cTn>
                                        <p:tgtEl>
                                          <p:spTgt spid="2998"/>
                                        </p:tgtEl>
                                        <p:attrNameLst>
                                          <p:attrName>style.visibility</p:attrName>
                                        </p:attrNameLst>
                                      </p:cBhvr>
                                      <p:to>
                                        <p:strVal val="visible"/>
                                      </p:to>
                                    </p:set>
                                    <p:animEffect filter="fade" transition="in">
                                      <p:cBhvr>
                                        <p:cTn dur="1000"/>
                                        <p:tgtEl>
                                          <p:spTgt spid="2998"/>
                                        </p:tgtEl>
                                      </p:cBhvr>
                                    </p:animEffect>
                                  </p:childTnLst>
                                </p:cTn>
                              </p:par>
                              <p:par>
                                <p:cTn fill="hold" nodeType="withEffect" presetClass="entr" presetID="10" presetSubtype="0">
                                  <p:stCondLst>
                                    <p:cond delay="0"/>
                                  </p:stCondLst>
                                  <p:childTnLst>
                                    <p:set>
                                      <p:cBhvr>
                                        <p:cTn dur="1" fill="hold">
                                          <p:stCondLst>
                                            <p:cond delay="0"/>
                                          </p:stCondLst>
                                        </p:cTn>
                                        <p:tgtEl>
                                          <p:spTgt spid="3003"/>
                                        </p:tgtEl>
                                        <p:attrNameLst>
                                          <p:attrName>style.visibility</p:attrName>
                                        </p:attrNameLst>
                                      </p:cBhvr>
                                      <p:to>
                                        <p:strVal val="visible"/>
                                      </p:to>
                                    </p:set>
                                    <p:animEffect filter="fade" transition="in">
                                      <p:cBhvr>
                                        <p:cTn dur="1000"/>
                                        <p:tgtEl>
                                          <p:spTgt spid="3003"/>
                                        </p:tgtEl>
                                      </p:cBhvr>
                                    </p:animEffect>
                                  </p:childTnLst>
                                </p:cTn>
                              </p:par>
                              <p:par>
                                <p:cTn fill="hold" nodeType="withEffect" presetClass="entr" presetID="10" presetSubtype="0">
                                  <p:stCondLst>
                                    <p:cond delay="0"/>
                                  </p:stCondLst>
                                  <p:childTnLst>
                                    <p:set>
                                      <p:cBhvr>
                                        <p:cTn dur="1" fill="hold">
                                          <p:stCondLst>
                                            <p:cond delay="0"/>
                                          </p:stCondLst>
                                        </p:cTn>
                                        <p:tgtEl>
                                          <p:spTgt spid="3013"/>
                                        </p:tgtEl>
                                        <p:attrNameLst>
                                          <p:attrName>style.visibility</p:attrName>
                                        </p:attrNameLst>
                                      </p:cBhvr>
                                      <p:to>
                                        <p:strVal val="visible"/>
                                      </p:to>
                                    </p:set>
                                    <p:animEffect filter="fade" transition="in">
                                      <p:cBhvr>
                                        <p:cTn dur="1000"/>
                                        <p:tgtEl>
                                          <p:spTgt spid="30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24" name="Shape 3024"/>
        <p:cNvGrpSpPr/>
        <p:nvPr/>
      </p:nvGrpSpPr>
      <p:grpSpPr>
        <a:xfrm>
          <a:off x="0" y="0"/>
          <a:ext cx="0" cy="0"/>
          <a:chOff x="0" y="0"/>
          <a:chExt cx="0" cy="0"/>
        </a:xfrm>
      </p:grpSpPr>
      <p:grpSp>
        <p:nvGrpSpPr>
          <p:cNvPr id="3025" name="Google Shape;3025;p105"/>
          <p:cNvGrpSpPr/>
          <p:nvPr/>
        </p:nvGrpSpPr>
        <p:grpSpPr>
          <a:xfrm>
            <a:off x="895698" y="636353"/>
            <a:ext cx="7362600" cy="3878400"/>
            <a:chOff x="714228" y="788753"/>
            <a:chExt cx="7362600" cy="3878400"/>
          </a:xfrm>
        </p:grpSpPr>
        <p:sp>
          <p:nvSpPr>
            <p:cNvPr id="3026" name="Google Shape;3026;p105"/>
            <p:cNvSpPr/>
            <p:nvPr/>
          </p:nvSpPr>
          <p:spPr>
            <a:xfrm flipH="1">
              <a:off x="714228" y="788753"/>
              <a:ext cx="7362600" cy="3878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05"/>
            <p:cNvSpPr/>
            <p:nvPr/>
          </p:nvSpPr>
          <p:spPr>
            <a:xfrm flipH="1">
              <a:off x="826469" y="1041455"/>
              <a:ext cx="7138200" cy="3548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05"/>
            <p:cNvSpPr/>
            <p:nvPr/>
          </p:nvSpPr>
          <p:spPr>
            <a:xfrm flipH="1">
              <a:off x="1241351" y="873364"/>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05"/>
            <p:cNvSpPr/>
            <p:nvPr/>
          </p:nvSpPr>
          <p:spPr>
            <a:xfrm flipH="1">
              <a:off x="943531" y="874661"/>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05"/>
            <p:cNvSpPr/>
            <p:nvPr/>
          </p:nvSpPr>
          <p:spPr>
            <a:xfrm flipH="1">
              <a:off x="1090751" y="874661"/>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1" name="Google Shape;3031;p105"/>
          <p:cNvSpPr txBox="1"/>
          <p:nvPr>
            <p:ph type="title"/>
          </p:nvPr>
        </p:nvSpPr>
        <p:spPr>
          <a:xfrm>
            <a:off x="1233500" y="1049175"/>
            <a:ext cx="67293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lata"/>
                <a:ea typeface="Alata"/>
                <a:cs typeface="Alata"/>
                <a:sym typeface="Alata"/>
              </a:rPr>
              <a:t>AREAS WE COVER</a:t>
            </a:r>
            <a:endParaRPr>
              <a:latin typeface="Alata"/>
              <a:ea typeface="Alata"/>
              <a:cs typeface="Alata"/>
              <a:sym typeface="Alata"/>
            </a:endParaRPr>
          </a:p>
        </p:txBody>
      </p:sp>
      <p:sp>
        <p:nvSpPr>
          <p:cNvPr id="3032" name="Google Shape;3032;p105"/>
          <p:cNvSpPr txBox="1"/>
          <p:nvPr>
            <p:ph idx="2" type="title"/>
          </p:nvPr>
        </p:nvSpPr>
        <p:spPr>
          <a:xfrm>
            <a:off x="1383375" y="2003960"/>
            <a:ext cx="22767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3033" name="Google Shape;3033;p105"/>
          <p:cNvSpPr txBox="1"/>
          <p:nvPr>
            <p:ph idx="5" type="title"/>
          </p:nvPr>
        </p:nvSpPr>
        <p:spPr>
          <a:xfrm>
            <a:off x="5493375" y="2003960"/>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034" name="Google Shape;3034;p105"/>
          <p:cNvSpPr txBox="1"/>
          <p:nvPr>
            <p:ph idx="1" type="subTitle"/>
          </p:nvPr>
        </p:nvSpPr>
        <p:spPr>
          <a:xfrm>
            <a:off x="1383375" y="2360975"/>
            <a:ext cx="2276700" cy="6381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Mercury is </a:t>
            </a:r>
            <a:r>
              <a:rPr lang="en"/>
              <a:t>the closest planet to the Sun</a:t>
            </a:r>
            <a:endParaRPr/>
          </a:p>
        </p:txBody>
      </p:sp>
      <p:sp>
        <p:nvSpPr>
          <p:cNvPr id="3035" name="Google Shape;3035;p105"/>
          <p:cNvSpPr txBox="1"/>
          <p:nvPr>
            <p:ph idx="3" type="title"/>
          </p:nvPr>
        </p:nvSpPr>
        <p:spPr>
          <a:xfrm>
            <a:off x="1383375" y="3268088"/>
            <a:ext cx="22767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3036" name="Google Shape;3036;p105"/>
          <p:cNvSpPr txBox="1"/>
          <p:nvPr>
            <p:ph idx="4" type="subTitle"/>
          </p:nvPr>
        </p:nvSpPr>
        <p:spPr>
          <a:xfrm>
            <a:off x="1383375" y="3625101"/>
            <a:ext cx="2276700" cy="6381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Jupiter is the biggest planet of them all</a:t>
            </a:r>
            <a:endParaRPr/>
          </a:p>
        </p:txBody>
      </p:sp>
      <p:sp>
        <p:nvSpPr>
          <p:cNvPr id="3037" name="Google Shape;3037;p105"/>
          <p:cNvSpPr txBox="1"/>
          <p:nvPr>
            <p:ph idx="6" type="subTitle"/>
          </p:nvPr>
        </p:nvSpPr>
        <p:spPr>
          <a:xfrm>
            <a:off x="5493375" y="2360975"/>
            <a:ext cx="2276700" cy="63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Venus is the second planet from the Sun</a:t>
            </a:r>
            <a:endParaRPr/>
          </a:p>
        </p:txBody>
      </p:sp>
      <p:sp>
        <p:nvSpPr>
          <p:cNvPr id="3038" name="Google Shape;3038;p105"/>
          <p:cNvSpPr txBox="1"/>
          <p:nvPr>
            <p:ph idx="7" type="title"/>
          </p:nvPr>
        </p:nvSpPr>
        <p:spPr>
          <a:xfrm>
            <a:off x="5493375" y="3268088"/>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3039" name="Google Shape;3039;p105"/>
          <p:cNvSpPr txBox="1"/>
          <p:nvPr>
            <p:ph idx="8" type="subTitle"/>
          </p:nvPr>
        </p:nvSpPr>
        <p:spPr>
          <a:xfrm>
            <a:off x="5493375" y="3625101"/>
            <a:ext cx="2276700" cy="63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Saturn is </a:t>
            </a:r>
            <a:r>
              <a:rPr lang="en"/>
              <a:t>composed of hydrogen and helium</a:t>
            </a:r>
            <a:endParaRPr/>
          </a:p>
        </p:txBody>
      </p:sp>
      <p:sp>
        <p:nvSpPr>
          <p:cNvPr id="3040" name="Google Shape;3040;p105"/>
          <p:cNvSpPr/>
          <p:nvPr/>
        </p:nvSpPr>
        <p:spPr>
          <a:xfrm>
            <a:off x="4744038" y="21512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1" name="Google Shape;3041;p105"/>
          <p:cNvGrpSpPr/>
          <p:nvPr/>
        </p:nvGrpSpPr>
        <p:grpSpPr>
          <a:xfrm>
            <a:off x="4904623" y="2294381"/>
            <a:ext cx="316942" cy="351890"/>
            <a:chOff x="4010144" y="2408385"/>
            <a:chExt cx="344502" cy="382447"/>
          </a:xfrm>
        </p:grpSpPr>
        <p:sp>
          <p:nvSpPr>
            <p:cNvPr id="3042" name="Google Shape;3042;p105"/>
            <p:cNvSpPr/>
            <p:nvPr/>
          </p:nvSpPr>
          <p:spPr>
            <a:xfrm>
              <a:off x="4309087" y="2535092"/>
              <a:ext cx="45560" cy="84270"/>
            </a:xfrm>
            <a:custGeom>
              <a:rect b="b" l="l" r="r" t="t"/>
              <a:pathLst>
                <a:path extrusionOk="0" h="2645" w="1430">
                  <a:moveTo>
                    <a:pt x="1" y="1"/>
                  </a:moveTo>
                  <a:cubicBezTo>
                    <a:pt x="1" y="168"/>
                    <a:pt x="1" y="2454"/>
                    <a:pt x="1" y="2644"/>
                  </a:cubicBezTo>
                  <a:lnTo>
                    <a:pt x="120" y="2644"/>
                  </a:lnTo>
                  <a:cubicBezTo>
                    <a:pt x="834" y="2644"/>
                    <a:pt x="1430" y="2073"/>
                    <a:pt x="1430" y="1335"/>
                  </a:cubicBezTo>
                  <a:cubicBezTo>
                    <a:pt x="1430" y="596"/>
                    <a:pt x="834" y="1"/>
                    <a:pt x="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05"/>
            <p:cNvSpPr/>
            <p:nvPr/>
          </p:nvSpPr>
          <p:spPr>
            <a:xfrm>
              <a:off x="4010144" y="2535092"/>
              <a:ext cx="47089" cy="84270"/>
            </a:xfrm>
            <a:custGeom>
              <a:rect b="b" l="l" r="r" t="t"/>
              <a:pathLst>
                <a:path extrusionOk="0" h="2645" w="1478">
                  <a:moveTo>
                    <a:pt x="1334" y="1"/>
                  </a:moveTo>
                  <a:cubicBezTo>
                    <a:pt x="596" y="1"/>
                    <a:pt x="1" y="596"/>
                    <a:pt x="1" y="1335"/>
                  </a:cubicBezTo>
                  <a:cubicBezTo>
                    <a:pt x="1" y="2073"/>
                    <a:pt x="596" y="2644"/>
                    <a:pt x="1334" y="2644"/>
                  </a:cubicBezTo>
                  <a:lnTo>
                    <a:pt x="1477" y="2644"/>
                  </a:lnTo>
                  <a:cubicBezTo>
                    <a:pt x="1477" y="2359"/>
                    <a:pt x="1477" y="144"/>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05"/>
            <p:cNvSpPr/>
            <p:nvPr/>
          </p:nvSpPr>
          <p:spPr>
            <a:xfrm>
              <a:off x="4259003" y="2485040"/>
              <a:ext cx="25838" cy="53206"/>
            </a:xfrm>
            <a:custGeom>
              <a:rect b="b" l="l" r="r" t="t"/>
              <a:pathLst>
                <a:path extrusionOk="0" h="1670" w="811">
                  <a:moveTo>
                    <a:pt x="644" y="0"/>
                  </a:moveTo>
                  <a:cubicBezTo>
                    <a:pt x="192" y="215"/>
                    <a:pt x="1" y="477"/>
                    <a:pt x="1" y="548"/>
                  </a:cubicBezTo>
                  <a:cubicBezTo>
                    <a:pt x="1" y="1143"/>
                    <a:pt x="25" y="1310"/>
                    <a:pt x="120" y="1524"/>
                  </a:cubicBezTo>
                  <a:cubicBezTo>
                    <a:pt x="144" y="1548"/>
                    <a:pt x="192" y="1596"/>
                    <a:pt x="263" y="1620"/>
                  </a:cubicBezTo>
                  <a:cubicBezTo>
                    <a:pt x="337" y="1649"/>
                    <a:pt x="437" y="1669"/>
                    <a:pt x="560" y="1669"/>
                  </a:cubicBezTo>
                  <a:cubicBezTo>
                    <a:pt x="636" y="1669"/>
                    <a:pt x="720" y="1662"/>
                    <a:pt x="811" y="1643"/>
                  </a:cubicBezTo>
                  <a:cubicBezTo>
                    <a:pt x="811" y="1167"/>
                    <a:pt x="811" y="762"/>
                    <a:pt x="739" y="429"/>
                  </a:cubicBezTo>
                  <a:cubicBezTo>
                    <a:pt x="715" y="286"/>
                    <a:pt x="692" y="143"/>
                    <a:pt x="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05"/>
            <p:cNvSpPr/>
            <p:nvPr/>
          </p:nvSpPr>
          <p:spPr>
            <a:xfrm>
              <a:off x="4081479" y="2483511"/>
              <a:ext cx="23545" cy="51072"/>
            </a:xfrm>
            <a:custGeom>
              <a:rect b="b" l="l" r="r" t="t"/>
              <a:pathLst>
                <a:path extrusionOk="0" h="1603" w="739">
                  <a:moveTo>
                    <a:pt x="167" y="1"/>
                  </a:moveTo>
                  <a:cubicBezTo>
                    <a:pt x="119" y="167"/>
                    <a:pt x="96" y="310"/>
                    <a:pt x="72" y="477"/>
                  </a:cubicBezTo>
                  <a:cubicBezTo>
                    <a:pt x="0" y="906"/>
                    <a:pt x="0" y="1239"/>
                    <a:pt x="0" y="1596"/>
                  </a:cubicBezTo>
                  <a:cubicBezTo>
                    <a:pt x="78" y="1601"/>
                    <a:pt x="146" y="1603"/>
                    <a:pt x="207" y="1603"/>
                  </a:cubicBezTo>
                  <a:cubicBezTo>
                    <a:pt x="465" y="1603"/>
                    <a:pt x="581" y="1568"/>
                    <a:pt x="620" y="1549"/>
                  </a:cubicBezTo>
                  <a:cubicBezTo>
                    <a:pt x="715" y="1358"/>
                    <a:pt x="739" y="1167"/>
                    <a:pt x="739" y="596"/>
                  </a:cubicBezTo>
                  <a:cubicBezTo>
                    <a:pt x="739" y="477"/>
                    <a:pt x="596" y="19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05"/>
            <p:cNvSpPr/>
            <p:nvPr/>
          </p:nvSpPr>
          <p:spPr>
            <a:xfrm>
              <a:off x="4080714" y="2408385"/>
              <a:ext cx="204892" cy="332364"/>
            </a:xfrm>
            <a:custGeom>
              <a:rect b="b" l="l" r="r" t="t"/>
              <a:pathLst>
                <a:path extrusionOk="0" h="10432" w="6431">
                  <a:moveTo>
                    <a:pt x="2215" y="5210"/>
                  </a:moveTo>
                  <a:cubicBezTo>
                    <a:pt x="2311" y="5210"/>
                    <a:pt x="2406" y="5252"/>
                    <a:pt x="2477" y="5335"/>
                  </a:cubicBezTo>
                  <a:cubicBezTo>
                    <a:pt x="2620" y="5478"/>
                    <a:pt x="2620" y="5716"/>
                    <a:pt x="2477" y="5859"/>
                  </a:cubicBezTo>
                  <a:lnTo>
                    <a:pt x="2406" y="5907"/>
                  </a:lnTo>
                  <a:lnTo>
                    <a:pt x="2477" y="5978"/>
                  </a:lnTo>
                  <a:cubicBezTo>
                    <a:pt x="2620" y="6121"/>
                    <a:pt x="2620" y="6359"/>
                    <a:pt x="2477" y="6502"/>
                  </a:cubicBezTo>
                  <a:cubicBezTo>
                    <a:pt x="2406" y="6574"/>
                    <a:pt x="2311" y="6621"/>
                    <a:pt x="2215" y="6621"/>
                  </a:cubicBezTo>
                  <a:cubicBezTo>
                    <a:pt x="2120" y="6621"/>
                    <a:pt x="2025" y="6574"/>
                    <a:pt x="1953" y="6502"/>
                  </a:cubicBezTo>
                  <a:lnTo>
                    <a:pt x="1882" y="6431"/>
                  </a:lnTo>
                  <a:lnTo>
                    <a:pt x="1834" y="6502"/>
                  </a:lnTo>
                  <a:cubicBezTo>
                    <a:pt x="1763" y="6574"/>
                    <a:pt x="1668" y="6621"/>
                    <a:pt x="1572" y="6621"/>
                  </a:cubicBezTo>
                  <a:cubicBezTo>
                    <a:pt x="1477" y="6621"/>
                    <a:pt x="1382" y="6574"/>
                    <a:pt x="1287" y="6502"/>
                  </a:cubicBezTo>
                  <a:cubicBezTo>
                    <a:pt x="1144" y="6359"/>
                    <a:pt x="1144" y="6121"/>
                    <a:pt x="1287" y="5978"/>
                  </a:cubicBezTo>
                  <a:lnTo>
                    <a:pt x="1358" y="5907"/>
                  </a:lnTo>
                  <a:lnTo>
                    <a:pt x="1287" y="5859"/>
                  </a:lnTo>
                  <a:cubicBezTo>
                    <a:pt x="1144" y="5716"/>
                    <a:pt x="1144" y="5478"/>
                    <a:pt x="1287" y="5335"/>
                  </a:cubicBezTo>
                  <a:cubicBezTo>
                    <a:pt x="1370" y="5252"/>
                    <a:pt x="1471" y="5210"/>
                    <a:pt x="1569" y="5210"/>
                  </a:cubicBezTo>
                  <a:cubicBezTo>
                    <a:pt x="1668" y="5210"/>
                    <a:pt x="1763" y="5252"/>
                    <a:pt x="1834" y="5335"/>
                  </a:cubicBezTo>
                  <a:lnTo>
                    <a:pt x="1882" y="5383"/>
                  </a:lnTo>
                  <a:lnTo>
                    <a:pt x="1953" y="5335"/>
                  </a:lnTo>
                  <a:cubicBezTo>
                    <a:pt x="2025" y="5252"/>
                    <a:pt x="2120" y="5210"/>
                    <a:pt x="2215" y="5210"/>
                  </a:cubicBezTo>
                  <a:close/>
                  <a:moveTo>
                    <a:pt x="4883" y="5210"/>
                  </a:moveTo>
                  <a:cubicBezTo>
                    <a:pt x="4978" y="5210"/>
                    <a:pt x="5073" y="5252"/>
                    <a:pt x="5145" y="5335"/>
                  </a:cubicBezTo>
                  <a:cubicBezTo>
                    <a:pt x="5311" y="5478"/>
                    <a:pt x="5311" y="5716"/>
                    <a:pt x="5145" y="5859"/>
                  </a:cubicBezTo>
                  <a:lnTo>
                    <a:pt x="5097" y="5907"/>
                  </a:lnTo>
                  <a:lnTo>
                    <a:pt x="5145" y="5978"/>
                  </a:lnTo>
                  <a:cubicBezTo>
                    <a:pt x="5311" y="6121"/>
                    <a:pt x="5311" y="6359"/>
                    <a:pt x="5145" y="6502"/>
                  </a:cubicBezTo>
                  <a:cubicBezTo>
                    <a:pt x="5073" y="6574"/>
                    <a:pt x="4978" y="6621"/>
                    <a:pt x="4883" y="6621"/>
                  </a:cubicBezTo>
                  <a:cubicBezTo>
                    <a:pt x="4787" y="6621"/>
                    <a:pt x="4692" y="6574"/>
                    <a:pt x="4621" y="6502"/>
                  </a:cubicBezTo>
                  <a:lnTo>
                    <a:pt x="4573" y="6431"/>
                  </a:lnTo>
                  <a:lnTo>
                    <a:pt x="4502" y="6502"/>
                  </a:lnTo>
                  <a:cubicBezTo>
                    <a:pt x="4430" y="6574"/>
                    <a:pt x="4335" y="6621"/>
                    <a:pt x="4240" y="6621"/>
                  </a:cubicBezTo>
                  <a:cubicBezTo>
                    <a:pt x="4144" y="6621"/>
                    <a:pt x="4049" y="6574"/>
                    <a:pt x="3978" y="6502"/>
                  </a:cubicBezTo>
                  <a:cubicBezTo>
                    <a:pt x="3835" y="6359"/>
                    <a:pt x="3835" y="6121"/>
                    <a:pt x="3978" y="5978"/>
                  </a:cubicBezTo>
                  <a:lnTo>
                    <a:pt x="4049" y="5907"/>
                  </a:lnTo>
                  <a:lnTo>
                    <a:pt x="3978" y="5859"/>
                  </a:lnTo>
                  <a:cubicBezTo>
                    <a:pt x="3835" y="5716"/>
                    <a:pt x="3835" y="5478"/>
                    <a:pt x="3978" y="5335"/>
                  </a:cubicBezTo>
                  <a:cubicBezTo>
                    <a:pt x="4049" y="5252"/>
                    <a:pt x="4144" y="5210"/>
                    <a:pt x="4240" y="5210"/>
                  </a:cubicBezTo>
                  <a:cubicBezTo>
                    <a:pt x="4335" y="5210"/>
                    <a:pt x="4430" y="5252"/>
                    <a:pt x="4502" y="5335"/>
                  </a:cubicBezTo>
                  <a:lnTo>
                    <a:pt x="4573" y="5383"/>
                  </a:lnTo>
                  <a:lnTo>
                    <a:pt x="4621" y="5335"/>
                  </a:lnTo>
                  <a:cubicBezTo>
                    <a:pt x="4692" y="5252"/>
                    <a:pt x="4787" y="5210"/>
                    <a:pt x="4883" y="5210"/>
                  </a:cubicBezTo>
                  <a:close/>
                  <a:moveTo>
                    <a:pt x="3701" y="7429"/>
                  </a:moveTo>
                  <a:cubicBezTo>
                    <a:pt x="3768" y="7429"/>
                    <a:pt x="3837" y="7438"/>
                    <a:pt x="3906" y="7455"/>
                  </a:cubicBezTo>
                  <a:cubicBezTo>
                    <a:pt x="4144" y="7502"/>
                    <a:pt x="4335" y="7645"/>
                    <a:pt x="4478" y="7836"/>
                  </a:cubicBezTo>
                  <a:cubicBezTo>
                    <a:pt x="4597" y="8026"/>
                    <a:pt x="4644" y="8265"/>
                    <a:pt x="4597" y="8503"/>
                  </a:cubicBezTo>
                  <a:cubicBezTo>
                    <a:pt x="4556" y="8685"/>
                    <a:pt x="4412" y="8799"/>
                    <a:pt x="4237" y="8799"/>
                  </a:cubicBezTo>
                  <a:cubicBezTo>
                    <a:pt x="4207" y="8799"/>
                    <a:pt x="4176" y="8795"/>
                    <a:pt x="4144" y="8788"/>
                  </a:cubicBezTo>
                  <a:cubicBezTo>
                    <a:pt x="3954" y="8765"/>
                    <a:pt x="3835" y="8550"/>
                    <a:pt x="3859" y="8360"/>
                  </a:cubicBezTo>
                  <a:cubicBezTo>
                    <a:pt x="3882" y="8312"/>
                    <a:pt x="3859" y="8265"/>
                    <a:pt x="3835" y="8241"/>
                  </a:cubicBezTo>
                  <a:cubicBezTo>
                    <a:pt x="3835" y="8217"/>
                    <a:pt x="3811" y="8193"/>
                    <a:pt x="3763" y="8169"/>
                  </a:cubicBezTo>
                  <a:cubicBezTo>
                    <a:pt x="3668" y="8169"/>
                    <a:pt x="3597" y="8217"/>
                    <a:pt x="3573" y="8288"/>
                  </a:cubicBezTo>
                  <a:cubicBezTo>
                    <a:pt x="3501" y="8717"/>
                    <a:pt x="3120" y="9003"/>
                    <a:pt x="2715" y="9003"/>
                  </a:cubicBezTo>
                  <a:cubicBezTo>
                    <a:pt x="2644" y="9003"/>
                    <a:pt x="2573" y="9003"/>
                    <a:pt x="2525" y="8979"/>
                  </a:cubicBezTo>
                  <a:cubicBezTo>
                    <a:pt x="2287" y="8931"/>
                    <a:pt x="2096" y="8788"/>
                    <a:pt x="1953" y="8598"/>
                  </a:cubicBezTo>
                  <a:cubicBezTo>
                    <a:pt x="1834" y="8384"/>
                    <a:pt x="1787" y="8145"/>
                    <a:pt x="1834" y="7931"/>
                  </a:cubicBezTo>
                  <a:cubicBezTo>
                    <a:pt x="1875" y="7748"/>
                    <a:pt x="2019" y="7635"/>
                    <a:pt x="2179" y="7635"/>
                  </a:cubicBezTo>
                  <a:cubicBezTo>
                    <a:pt x="2207" y="7635"/>
                    <a:pt x="2235" y="7638"/>
                    <a:pt x="2263" y="7645"/>
                  </a:cubicBezTo>
                  <a:cubicBezTo>
                    <a:pt x="2477" y="7669"/>
                    <a:pt x="2596" y="7884"/>
                    <a:pt x="2549" y="8074"/>
                  </a:cubicBezTo>
                  <a:cubicBezTo>
                    <a:pt x="2549" y="8122"/>
                    <a:pt x="2573" y="8169"/>
                    <a:pt x="2573" y="8193"/>
                  </a:cubicBezTo>
                  <a:cubicBezTo>
                    <a:pt x="2596" y="8217"/>
                    <a:pt x="2620" y="8241"/>
                    <a:pt x="2668" y="8241"/>
                  </a:cubicBezTo>
                  <a:cubicBezTo>
                    <a:pt x="2685" y="8245"/>
                    <a:pt x="2701" y="8247"/>
                    <a:pt x="2716" y="8247"/>
                  </a:cubicBezTo>
                  <a:cubicBezTo>
                    <a:pt x="2787" y="8247"/>
                    <a:pt x="2839" y="8204"/>
                    <a:pt x="2858" y="8145"/>
                  </a:cubicBezTo>
                  <a:cubicBezTo>
                    <a:pt x="2940" y="7718"/>
                    <a:pt x="3300" y="7429"/>
                    <a:pt x="3701" y="7429"/>
                  </a:cubicBezTo>
                  <a:close/>
                  <a:moveTo>
                    <a:pt x="3216" y="1"/>
                  </a:moveTo>
                  <a:cubicBezTo>
                    <a:pt x="2239" y="1"/>
                    <a:pt x="1525" y="477"/>
                    <a:pt x="1120" y="858"/>
                  </a:cubicBezTo>
                  <a:cubicBezTo>
                    <a:pt x="882" y="1096"/>
                    <a:pt x="667" y="1382"/>
                    <a:pt x="501" y="1692"/>
                  </a:cubicBezTo>
                  <a:cubicBezTo>
                    <a:pt x="1239" y="2001"/>
                    <a:pt x="1525" y="2573"/>
                    <a:pt x="1525" y="2954"/>
                  </a:cubicBezTo>
                  <a:cubicBezTo>
                    <a:pt x="1525" y="3597"/>
                    <a:pt x="1477" y="3883"/>
                    <a:pt x="1334" y="4216"/>
                  </a:cubicBezTo>
                  <a:cubicBezTo>
                    <a:pt x="1191" y="4550"/>
                    <a:pt x="810" y="4716"/>
                    <a:pt x="239" y="4716"/>
                  </a:cubicBezTo>
                  <a:lnTo>
                    <a:pt x="24" y="4716"/>
                  </a:lnTo>
                  <a:cubicBezTo>
                    <a:pt x="24" y="5002"/>
                    <a:pt x="1" y="7169"/>
                    <a:pt x="72" y="7598"/>
                  </a:cubicBezTo>
                  <a:cubicBezTo>
                    <a:pt x="215" y="8336"/>
                    <a:pt x="596" y="9050"/>
                    <a:pt x="1120" y="9574"/>
                  </a:cubicBezTo>
                  <a:cubicBezTo>
                    <a:pt x="1525" y="9979"/>
                    <a:pt x="2239" y="10432"/>
                    <a:pt x="3216" y="10432"/>
                  </a:cubicBezTo>
                  <a:cubicBezTo>
                    <a:pt x="4192" y="10432"/>
                    <a:pt x="4883" y="9979"/>
                    <a:pt x="5287" y="9574"/>
                  </a:cubicBezTo>
                  <a:cubicBezTo>
                    <a:pt x="5835" y="9050"/>
                    <a:pt x="6216" y="8360"/>
                    <a:pt x="6335" y="7622"/>
                  </a:cubicBezTo>
                  <a:cubicBezTo>
                    <a:pt x="6431" y="7002"/>
                    <a:pt x="6407" y="5145"/>
                    <a:pt x="6407" y="4811"/>
                  </a:cubicBezTo>
                  <a:lnTo>
                    <a:pt x="6192" y="4811"/>
                  </a:lnTo>
                  <a:cubicBezTo>
                    <a:pt x="5978" y="4811"/>
                    <a:pt x="5764" y="4788"/>
                    <a:pt x="5597" y="4716"/>
                  </a:cubicBezTo>
                  <a:cubicBezTo>
                    <a:pt x="5311" y="4621"/>
                    <a:pt x="5121" y="4454"/>
                    <a:pt x="5025" y="4216"/>
                  </a:cubicBezTo>
                  <a:cubicBezTo>
                    <a:pt x="4883" y="3883"/>
                    <a:pt x="4835" y="3597"/>
                    <a:pt x="4835" y="2954"/>
                  </a:cubicBezTo>
                  <a:cubicBezTo>
                    <a:pt x="4835" y="2644"/>
                    <a:pt x="5049" y="2311"/>
                    <a:pt x="5454" y="2001"/>
                  </a:cubicBezTo>
                  <a:cubicBezTo>
                    <a:pt x="5573" y="1906"/>
                    <a:pt x="5740" y="1811"/>
                    <a:pt x="5930" y="1716"/>
                  </a:cubicBezTo>
                  <a:cubicBezTo>
                    <a:pt x="5764" y="1406"/>
                    <a:pt x="5549" y="1120"/>
                    <a:pt x="5287" y="858"/>
                  </a:cubicBezTo>
                  <a:cubicBezTo>
                    <a:pt x="4883" y="477"/>
                    <a:pt x="4192" y="1"/>
                    <a:pt x="32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05"/>
            <p:cNvSpPr/>
            <p:nvPr/>
          </p:nvSpPr>
          <p:spPr>
            <a:xfrm>
              <a:off x="4104227" y="2734663"/>
              <a:ext cx="156337" cy="56169"/>
            </a:xfrm>
            <a:custGeom>
              <a:rect b="b" l="l" r="r" t="t"/>
              <a:pathLst>
                <a:path extrusionOk="0" h="1763" w="4907">
                  <a:moveTo>
                    <a:pt x="1" y="0"/>
                  </a:moveTo>
                  <a:lnTo>
                    <a:pt x="1" y="1762"/>
                  </a:lnTo>
                  <a:lnTo>
                    <a:pt x="4907" y="1762"/>
                  </a:lnTo>
                  <a:lnTo>
                    <a:pt x="4907" y="24"/>
                  </a:lnTo>
                  <a:cubicBezTo>
                    <a:pt x="4216" y="619"/>
                    <a:pt x="3383" y="929"/>
                    <a:pt x="2478" y="929"/>
                  </a:cubicBezTo>
                  <a:cubicBezTo>
                    <a:pt x="1549" y="929"/>
                    <a:pt x="691" y="619"/>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8" name="Google Shape;3048;p105"/>
          <p:cNvSpPr/>
          <p:nvPr/>
        </p:nvSpPr>
        <p:spPr>
          <a:xfrm>
            <a:off x="4744038" y="34234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05"/>
          <p:cNvSpPr/>
          <p:nvPr/>
        </p:nvSpPr>
        <p:spPr>
          <a:xfrm>
            <a:off x="3765083" y="21512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05"/>
          <p:cNvSpPr/>
          <p:nvPr/>
        </p:nvSpPr>
        <p:spPr>
          <a:xfrm>
            <a:off x="3765083" y="34234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1" name="Google Shape;3051;p105"/>
          <p:cNvGrpSpPr/>
          <p:nvPr/>
        </p:nvGrpSpPr>
        <p:grpSpPr>
          <a:xfrm>
            <a:off x="3925649" y="2311867"/>
            <a:ext cx="316957" cy="316920"/>
            <a:chOff x="3234736" y="2414470"/>
            <a:chExt cx="370277" cy="370277"/>
          </a:xfrm>
        </p:grpSpPr>
        <p:sp>
          <p:nvSpPr>
            <p:cNvPr id="3052" name="Google Shape;3052;p105"/>
            <p:cNvSpPr/>
            <p:nvPr/>
          </p:nvSpPr>
          <p:spPr>
            <a:xfrm>
              <a:off x="3385720" y="2414470"/>
              <a:ext cx="219292" cy="192753"/>
            </a:xfrm>
            <a:custGeom>
              <a:rect b="b" l="l" r="r" t="t"/>
              <a:pathLst>
                <a:path extrusionOk="0" h="6050" w="6883">
                  <a:moveTo>
                    <a:pt x="3644" y="0"/>
                  </a:moveTo>
                  <a:cubicBezTo>
                    <a:pt x="3239" y="0"/>
                    <a:pt x="2858" y="167"/>
                    <a:pt x="2549" y="453"/>
                  </a:cubicBezTo>
                  <a:cubicBezTo>
                    <a:pt x="2263" y="739"/>
                    <a:pt x="2096" y="1144"/>
                    <a:pt x="2096" y="1548"/>
                  </a:cubicBezTo>
                  <a:cubicBezTo>
                    <a:pt x="2096" y="1834"/>
                    <a:pt x="2191" y="2120"/>
                    <a:pt x="2334" y="2358"/>
                  </a:cubicBezTo>
                  <a:lnTo>
                    <a:pt x="1" y="4692"/>
                  </a:lnTo>
                  <a:lnTo>
                    <a:pt x="1263" y="5097"/>
                  </a:lnTo>
                  <a:cubicBezTo>
                    <a:pt x="1453" y="5144"/>
                    <a:pt x="1548" y="5335"/>
                    <a:pt x="1501" y="5525"/>
                  </a:cubicBezTo>
                  <a:lnTo>
                    <a:pt x="1334" y="6049"/>
                  </a:lnTo>
                  <a:lnTo>
                    <a:pt x="1334" y="6049"/>
                  </a:lnTo>
                  <a:lnTo>
                    <a:pt x="3049" y="6026"/>
                  </a:lnTo>
                  <a:lnTo>
                    <a:pt x="4525" y="4549"/>
                  </a:lnTo>
                  <a:cubicBezTo>
                    <a:pt x="4763" y="4716"/>
                    <a:pt x="5049" y="4787"/>
                    <a:pt x="5359" y="4787"/>
                  </a:cubicBezTo>
                  <a:cubicBezTo>
                    <a:pt x="5764" y="4787"/>
                    <a:pt x="6145" y="4620"/>
                    <a:pt x="6430" y="4335"/>
                  </a:cubicBezTo>
                  <a:cubicBezTo>
                    <a:pt x="6740" y="4049"/>
                    <a:pt x="6883" y="3668"/>
                    <a:pt x="6883" y="3239"/>
                  </a:cubicBezTo>
                  <a:cubicBezTo>
                    <a:pt x="6883" y="2834"/>
                    <a:pt x="6740" y="2453"/>
                    <a:pt x="6430" y="2144"/>
                  </a:cubicBezTo>
                  <a:cubicBezTo>
                    <a:pt x="6145" y="1858"/>
                    <a:pt x="5764" y="1691"/>
                    <a:pt x="5359" y="1691"/>
                  </a:cubicBezTo>
                  <a:cubicBezTo>
                    <a:pt x="5287" y="1691"/>
                    <a:pt x="5240" y="1715"/>
                    <a:pt x="5192" y="1715"/>
                  </a:cubicBezTo>
                  <a:cubicBezTo>
                    <a:pt x="5192" y="1667"/>
                    <a:pt x="5192" y="1596"/>
                    <a:pt x="5192" y="1548"/>
                  </a:cubicBezTo>
                  <a:cubicBezTo>
                    <a:pt x="5192" y="1144"/>
                    <a:pt x="5025" y="739"/>
                    <a:pt x="4740" y="453"/>
                  </a:cubicBezTo>
                  <a:cubicBezTo>
                    <a:pt x="4454" y="167"/>
                    <a:pt x="4049" y="0"/>
                    <a:pt x="3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05"/>
            <p:cNvSpPr/>
            <p:nvPr/>
          </p:nvSpPr>
          <p:spPr>
            <a:xfrm>
              <a:off x="3234736" y="2581385"/>
              <a:ext cx="226142" cy="203362"/>
            </a:xfrm>
            <a:custGeom>
              <a:rect b="b" l="l" r="r" t="t"/>
              <a:pathLst>
                <a:path extrusionOk="0" h="6383" w="7098">
                  <a:moveTo>
                    <a:pt x="4216" y="1"/>
                  </a:moveTo>
                  <a:lnTo>
                    <a:pt x="2382" y="1834"/>
                  </a:lnTo>
                  <a:cubicBezTo>
                    <a:pt x="2120" y="1691"/>
                    <a:pt x="1834" y="1596"/>
                    <a:pt x="1548" y="1596"/>
                  </a:cubicBezTo>
                  <a:cubicBezTo>
                    <a:pt x="1144" y="1596"/>
                    <a:pt x="739" y="1763"/>
                    <a:pt x="453" y="2049"/>
                  </a:cubicBezTo>
                  <a:cubicBezTo>
                    <a:pt x="167" y="2334"/>
                    <a:pt x="0" y="2739"/>
                    <a:pt x="0" y="3144"/>
                  </a:cubicBezTo>
                  <a:cubicBezTo>
                    <a:pt x="0" y="3549"/>
                    <a:pt x="167" y="3954"/>
                    <a:pt x="453" y="4240"/>
                  </a:cubicBezTo>
                  <a:cubicBezTo>
                    <a:pt x="739" y="4525"/>
                    <a:pt x="1144" y="4692"/>
                    <a:pt x="1548" y="4692"/>
                  </a:cubicBezTo>
                  <a:cubicBezTo>
                    <a:pt x="1596" y="4692"/>
                    <a:pt x="1667" y="4692"/>
                    <a:pt x="1715" y="4668"/>
                  </a:cubicBezTo>
                  <a:cubicBezTo>
                    <a:pt x="1715" y="4740"/>
                    <a:pt x="1715" y="4787"/>
                    <a:pt x="1715" y="4835"/>
                  </a:cubicBezTo>
                  <a:cubicBezTo>
                    <a:pt x="1715" y="5264"/>
                    <a:pt x="1858" y="5645"/>
                    <a:pt x="2168" y="5930"/>
                  </a:cubicBezTo>
                  <a:cubicBezTo>
                    <a:pt x="2453" y="6240"/>
                    <a:pt x="2834" y="6383"/>
                    <a:pt x="3239" y="6383"/>
                  </a:cubicBezTo>
                  <a:cubicBezTo>
                    <a:pt x="3668" y="6383"/>
                    <a:pt x="4049" y="6240"/>
                    <a:pt x="4335" y="5930"/>
                  </a:cubicBezTo>
                  <a:cubicBezTo>
                    <a:pt x="4644" y="5645"/>
                    <a:pt x="4787" y="5264"/>
                    <a:pt x="4787" y="4835"/>
                  </a:cubicBezTo>
                  <a:cubicBezTo>
                    <a:pt x="4787" y="4549"/>
                    <a:pt x="4716" y="4263"/>
                    <a:pt x="4549" y="4025"/>
                  </a:cubicBezTo>
                  <a:lnTo>
                    <a:pt x="7097" y="1477"/>
                  </a:lnTo>
                  <a:lnTo>
                    <a:pt x="5597" y="1501"/>
                  </a:lnTo>
                  <a:cubicBezTo>
                    <a:pt x="5502" y="1501"/>
                    <a:pt x="5406" y="1453"/>
                    <a:pt x="5335" y="1358"/>
                  </a:cubicBezTo>
                  <a:cubicBezTo>
                    <a:pt x="5263" y="1263"/>
                    <a:pt x="5240" y="1168"/>
                    <a:pt x="5287" y="1048"/>
                  </a:cubicBezTo>
                  <a:lnTo>
                    <a:pt x="5478" y="405"/>
                  </a:lnTo>
                  <a:lnTo>
                    <a:pt x="42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4" name="Google Shape;3054;p105"/>
          <p:cNvGrpSpPr/>
          <p:nvPr/>
        </p:nvGrpSpPr>
        <p:grpSpPr>
          <a:xfrm>
            <a:off x="3870035" y="3579731"/>
            <a:ext cx="428209" cy="325704"/>
            <a:chOff x="1022282" y="4087471"/>
            <a:chExt cx="408987" cy="311113"/>
          </a:xfrm>
        </p:grpSpPr>
        <p:sp>
          <p:nvSpPr>
            <p:cNvPr id="3055" name="Google Shape;3055;p105"/>
            <p:cNvSpPr/>
            <p:nvPr/>
          </p:nvSpPr>
          <p:spPr>
            <a:xfrm>
              <a:off x="1192223" y="4087471"/>
              <a:ext cx="69072" cy="154043"/>
            </a:xfrm>
            <a:custGeom>
              <a:rect b="b" l="l" r="r" t="t"/>
              <a:pathLst>
                <a:path extrusionOk="0" h="4835" w="2168">
                  <a:moveTo>
                    <a:pt x="1096" y="0"/>
                  </a:moveTo>
                  <a:cubicBezTo>
                    <a:pt x="882" y="0"/>
                    <a:pt x="739" y="167"/>
                    <a:pt x="739" y="357"/>
                  </a:cubicBezTo>
                  <a:lnTo>
                    <a:pt x="739" y="3977"/>
                  </a:lnTo>
                  <a:cubicBezTo>
                    <a:pt x="453" y="4001"/>
                    <a:pt x="168" y="4049"/>
                    <a:pt x="1" y="4096"/>
                  </a:cubicBezTo>
                  <a:cubicBezTo>
                    <a:pt x="25" y="4311"/>
                    <a:pt x="48" y="4549"/>
                    <a:pt x="72" y="4834"/>
                  </a:cubicBezTo>
                  <a:cubicBezTo>
                    <a:pt x="263" y="4787"/>
                    <a:pt x="763" y="4692"/>
                    <a:pt x="1096" y="4692"/>
                  </a:cubicBezTo>
                  <a:cubicBezTo>
                    <a:pt x="1406" y="4692"/>
                    <a:pt x="1882" y="4787"/>
                    <a:pt x="2097" y="4834"/>
                  </a:cubicBezTo>
                  <a:cubicBezTo>
                    <a:pt x="2097" y="4525"/>
                    <a:pt x="2120" y="4311"/>
                    <a:pt x="2168" y="4096"/>
                  </a:cubicBezTo>
                  <a:cubicBezTo>
                    <a:pt x="1977" y="4049"/>
                    <a:pt x="1715" y="4001"/>
                    <a:pt x="1477" y="3977"/>
                  </a:cubicBezTo>
                  <a:lnTo>
                    <a:pt x="1477" y="357"/>
                  </a:lnTo>
                  <a:cubicBezTo>
                    <a:pt x="1477" y="167"/>
                    <a:pt x="1311" y="0"/>
                    <a:pt x="10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05"/>
            <p:cNvSpPr/>
            <p:nvPr/>
          </p:nvSpPr>
          <p:spPr>
            <a:xfrm>
              <a:off x="1022282" y="4143640"/>
              <a:ext cx="173032" cy="254944"/>
            </a:xfrm>
            <a:custGeom>
              <a:rect b="b" l="l" r="r" t="t"/>
              <a:pathLst>
                <a:path extrusionOk="0" h="8002" w="5431">
                  <a:moveTo>
                    <a:pt x="3773" y="0"/>
                  </a:moveTo>
                  <a:cubicBezTo>
                    <a:pt x="3691" y="0"/>
                    <a:pt x="3608" y="8"/>
                    <a:pt x="3525" y="23"/>
                  </a:cubicBezTo>
                  <a:cubicBezTo>
                    <a:pt x="3239" y="71"/>
                    <a:pt x="2525" y="285"/>
                    <a:pt x="2453" y="309"/>
                  </a:cubicBezTo>
                  <a:lnTo>
                    <a:pt x="2429" y="309"/>
                  </a:lnTo>
                  <a:cubicBezTo>
                    <a:pt x="1667" y="595"/>
                    <a:pt x="1120" y="1262"/>
                    <a:pt x="1001" y="2071"/>
                  </a:cubicBezTo>
                  <a:cubicBezTo>
                    <a:pt x="953" y="2238"/>
                    <a:pt x="667" y="3286"/>
                    <a:pt x="167" y="5191"/>
                  </a:cubicBezTo>
                  <a:cubicBezTo>
                    <a:pt x="0" y="5810"/>
                    <a:pt x="381" y="6691"/>
                    <a:pt x="786" y="7239"/>
                  </a:cubicBezTo>
                  <a:cubicBezTo>
                    <a:pt x="1167" y="7739"/>
                    <a:pt x="1620" y="8001"/>
                    <a:pt x="2025" y="8001"/>
                  </a:cubicBezTo>
                  <a:cubicBezTo>
                    <a:pt x="2072" y="8001"/>
                    <a:pt x="2120" y="8001"/>
                    <a:pt x="2144" y="7977"/>
                  </a:cubicBezTo>
                  <a:cubicBezTo>
                    <a:pt x="2549" y="7834"/>
                    <a:pt x="3334" y="7549"/>
                    <a:pt x="3549" y="7477"/>
                  </a:cubicBezTo>
                  <a:cubicBezTo>
                    <a:pt x="4430" y="7215"/>
                    <a:pt x="5073" y="6382"/>
                    <a:pt x="5216" y="5358"/>
                  </a:cubicBezTo>
                  <a:cubicBezTo>
                    <a:pt x="5240" y="5286"/>
                    <a:pt x="5240" y="5215"/>
                    <a:pt x="5263" y="5120"/>
                  </a:cubicBezTo>
                  <a:cubicBezTo>
                    <a:pt x="5335" y="4786"/>
                    <a:pt x="5430" y="4310"/>
                    <a:pt x="5406" y="3333"/>
                  </a:cubicBezTo>
                  <a:cubicBezTo>
                    <a:pt x="5406" y="3238"/>
                    <a:pt x="5406" y="3143"/>
                    <a:pt x="5406" y="3071"/>
                  </a:cubicBezTo>
                  <a:cubicBezTo>
                    <a:pt x="5335" y="3071"/>
                    <a:pt x="5287" y="3095"/>
                    <a:pt x="5287" y="3095"/>
                  </a:cubicBezTo>
                  <a:lnTo>
                    <a:pt x="5144" y="3095"/>
                  </a:lnTo>
                  <a:cubicBezTo>
                    <a:pt x="4868" y="3054"/>
                    <a:pt x="4542" y="3028"/>
                    <a:pt x="4267" y="3028"/>
                  </a:cubicBezTo>
                  <a:cubicBezTo>
                    <a:pt x="4069" y="3028"/>
                    <a:pt x="3897" y="3042"/>
                    <a:pt x="3787" y="3071"/>
                  </a:cubicBezTo>
                  <a:cubicBezTo>
                    <a:pt x="3382" y="3643"/>
                    <a:pt x="3382" y="4477"/>
                    <a:pt x="3406" y="4786"/>
                  </a:cubicBezTo>
                  <a:cubicBezTo>
                    <a:pt x="3501" y="5048"/>
                    <a:pt x="3525" y="5358"/>
                    <a:pt x="3525" y="5643"/>
                  </a:cubicBezTo>
                  <a:cubicBezTo>
                    <a:pt x="3525" y="5858"/>
                    <a:pt x="3358" y="6001"/>
                    <a:pt x="3144" y="6001"/>
                  </a:cubicBezTo>
                  <a:cubicBezTo>
                    <a:pt x="2953" y="6001"/>
                    <a:pt x="2787" y="5834"/>
                    <a:pt x="2787" y="5643"/>
                  </a:cubicBezTo>
                  <a:cubicBezTo>
                    <a:pt x="2787" y="5143"/>
                    <a:pt x="2715" y="5024"/>
                    <a:pt x="2668" y="5000"/>
                  </a:cubicBezTo>
                  <a:cubicBezTo>
                    <a:pt x="2668" y="4984"/>
                    <a:pt x="2622" y="4956"/>
                    <a:pt x="2516" y="4956"/>
                  </a:cubicBezTo>
                  <a:cubicBezTo>
                    <a:pt x="2468" y="4956"/>
                    <a:pt x="2408" y="4962"/>
                    <a:pt x="2334" y="4977"/>
                  </a:cubicBezTo>
                  <a:cubicBezTo>
                    <a:pt x="2319" y="4978"/>
                    <a:pt x="2303" y="4979"/>
                    <a:pt x="2288" y="4979"/>
                  </a:cubicBezTo>
                  <a:cubicBezTo>
                    <a:pt x="2093" y="4979"/>
                    <a:pt x="1928" y="4842"/>
                    <a:pt x="1906" y="4643"/>
                  </a:cubicBezTo>
                  <a:cubicBezTo>
                    <a:pt x="1882" y="4453"/>
                    <a:pt x="2025" y="4262"/>
                    <a:pt x="2239" y="4238"/>
                  </a:cubicBezTo>
                  <a:cubicBezTo>
                    <a:pt x="2298" y="4226"/>
                    <a:pt x="2370" y="4221"/>
                    <a:pt x="2444" y="4221"/>
                  </a:cubicBezTo>
                  <a:cubicBezTo>
                    <a:pt x="2519" y="4221"/>
                    <a:pt x="2596" y="4226"/>
                    <a:pt x="2668" y="4238"/>
                  </a:cubicBezTo>
                  <a:cubicBezTo>
                    <a:pt x="2715" y="3834"/>
                    <a:pt x="2787" y="3357"/>
                    <a:pt x="3025" y="2905"/>
                  </a:cubicBezTo>
                  <a:cubicBezTo>
                    <a:pt x="2858" y="2762"/>
                    <a:pt x="2739" y="2548"/>
                    <a:pt x="2691" y="2262"/>
                  </a:cubicBezTo>
                  <a:cubicBezTo>
                    <a:pt x="2644" y="2071"/>
                    <a:pt x="2787" y="1881"/>
                    <a:pt x="2977" y="1833"/>
                  </a:cubicBezTo>
                  <a:cubicBezTo>
                    <a:pt x="3002" y="1827"/>
                    <a:pt x="3028" y="1824"/>
                    <a:pt x="3053" y="1824"/>
                  </a:cubicBezTo>
                  <a:cubicBezTo>
                    <a:pt x="3221" y="1824"/>
                    <a:pt x="3385" y="1953"/>
                    <a:pt x="3406" y="2119"/>
                  </a:cubicBezTo>
                  <a:cubicBezTo>
                    <a:pt x="3430" y="2286"/>
                    <a:pt x="3501" y="2357"/>
                    <a:pt x="3549" y="2381"/>
                  </a:cubicBezTo>
                  <a:cubicBezTo>
                    <a:pt x="3761" y="2310"/>
                    <a:pt x="4038" y="2286"/>
                    <a:pt x="4308" y="2286"/>
                  </a:cubicBezTo>
                  <a:cubicBezTo>
                    <a:pt x="4674" y="2286"/>
                    <a:pt x="5028" y="2330"/>
                    <a:pt x="5192" y="2357"/>
                  </a:cubicBezTo>
                  <a:cubicBezTo>
                    <a:pt x="5240" y="2357"/>
                    <a:pt x="5287" y="2333"/>
                    <a:pt x="5335" y="2333"/>
                  </a:cubicBezTo>
                  <a:cubicBezTo>
                    <a:pt x="5311" y="2238"/>
                    <a:pt x="5311" y="2119"/>
                    <a:pt x="5287" y="2024"/>
                  </a:cubicBezTo>
                  <a:cubicBezTo>
                    <a:pt x="5263" y="1857"/>
                    <a:pt x="5240" y="1690"/>
                    <a:pt x="5216" y="1500"/>
                  </a:cubicBezTo>
                  <a:cubicBezTo>
                    <a:pt x="5168" y="1000"/>
                    <a:pt x="4930" y="547"/>
                    <a:pt x="4573" y="285"/>
                  </a:cubicBezTo>
                  <a:cubicBezTo>
                    <a:pt x="4349" y="99"/>
                    <a:pt x="4067" y="0"/>
                    <a:pt x="3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05"/>
            <p:cNvSpPr/>
            <p:nvPr/>
          </p:nvSpPr>
          <p:spPr>
            <a:xfrm>
              <a:off x="1258237" y="4143640"/>
              <a:ext cx="173032" cy="254944"/>
            </a:xfrm>
            <a:custGeom>
              <a:rect b="b" l="l" r="r" t="t"/>
              <a:pathLst>
                <a:path extrusionOk="0" h="8002" w="5431">
                  <a:moveTo>
                    <a:pt x="1637" y="0"/>
                  </a:moveTo>
                  <a:cubicBezTo>
                    <a:pt x="1348" y="0"/>
                    <a:pt x="1076" y="99"/>
                    <a:pt x="834" y="285"/>
                  </a:cubicBezTo>
                  <a:cubicBezTo>
                    <a:pt x="477" y="547"/>
                    <a:pt x="239" y="1000"/>
                    <a:pt x="191" y="1500"/>
                  </a:cubicBezTo>
                  <a:cubicBezTo>
                    <a:pt x="167" y="1690"/>
                    <a:pt x="144" y="1857"/>
                    <a:pt x="120" y="2024"/>
                  </a:cubicBezTo>
                  <a:cubicBezTo>
                    <a:pt x="120" y="2119"/>
                    <a:pt x="96" y="2214"/>
                    <a:pt x="96" y="2333"/>
                  </a:cubicBezTo>
                  <a:cubicBezTo>
                    <a:pt x="144" y="2333"/>
                    <a:pt x="191" y="2357"/>
                    <a:pt x="239" y="2357"/>
                  </a:cubicBezTo>
                  <a:cubicBezTo>
                    <a:pt x="390" y="2330"/>
                    <a:pt x="698" y="2286"/>
                    <a:pt x="1028" y="2286"/>
                  </a:cubicBezTo>
                  <a:cubicBezTo>
                    <a:pt x="1271" y="2286"/>
                    <a:pt x="1527" y="2310"/>
                    <a:pt x="1739" y="2381"/>
                  </a:cubicBezTo>
                  <a:cubicBezTo>
                    <a:pt x="1763" y="2357"/>
                    <a:pt x="1811" y="2309"/>
                    <a:pt x="1834" y="2238"/>
                  </a:cubicBezTo>
                  <a:cubicBezTo>
                    <a:pt x="1874" y="2080"/>
                    <a:pt x="2028" y="1988"/>
                    <a:pt x="2188" y="1988"/>
                  </a:cubicBezTo>
                  <a:cubicBezTo>
                    <a:pt x="2221" y="1988"/>
                    <a:pt x="2254" y="1992"/>
                    <a:pt x="2287" y="2000"/>
                  </a:cubicBezTo>
                  <a:cubicBezTo>
                    <a:pt x="2477" y="2071"/>
                    <a:pt x="2596" y="2286"/>
                    <a:pt x="2525" y="2476"/>
                  </a:cubicBezTo>
                  <a:cubicBezTo>
                    <a:pt x="2477" y="2595"/>
                    <a:pt x="2430" y="2714"/>
                    <a:pt x="2358" y="2810"/>
                  </a:cubicBezTo>
                  <a:cubicBezTo>
                    <a:pt x="2620" y="3286"/>
                    <a:pt x="2739" y="3810"/>
                    <a:pt x="2763" y="4238"/>
                  </a:cubicBezTo>
                  <a:cubicBezTo>
                    <a:pt x="2847" y="4226"/>
                    <a:pt x="2924" y="4221"/>
                    <a:pt x="2995" y="4221"/>
                  </a:cubicBezTo>
                  <a:cubicBezTo>
                    <a:pt x="3067" y="4221"/>
                    <a:pt x="3132" y="4226"/>
                    <a:pt x="3192" y="4238"/>
                  </a:cubicBezTo>
                  <a:cubicBezTo>
                    <a:pt x="3406" y="4262"/>
                    <a:pt x="3549" y="4453"/>
                    <a:pt x="3525" y="4643"/>
                  </a:cubicBezTo>
                  <a:cubicBezTo>
                    <a:pt x="3503" y="4842"/>
                    <a:pt x="3338" y="4979"/>
                    <a:pt x="3162" y="4979"/>
                  </a:cubicBezTo>
                  <a:cubicBezTo>
                    <a:pt x="3148" y="4979"/>
                    <a:pt x="3134" y="4978"/>
                    <a:pt x="3120" y="4977"/>
                  </a:cubicBezTo>
                  <a:cubicBezTo>
                    <a:pt x="3039" y="4962"/>
                    <a:pt x="2976" y="4956"/>
                    <a:pt x="2927" y="4956"/>
                  </a:cubicBezTo>
                  <a:cubicBezTo>
                    <a:pt x="2819" y="4956"/>
                    <a:pt x="2780" y="4984"/>
                    <a:pt x="2763" y="5000"/>
                  </a:cubicBezTo>
                  <a:cubicBezTo>
                    <a:pt x="2716" y="5024"/>
                    <a:pt x="2644" y="5143"/>
                    <a:pt x="2644" y="5643"/>
                  </a:cubicBezTo>
                  <a:cubicBezTo>
                    <a:pt x="2644" y="5834"/>
                    <a:pt x="2477" y="6001"/>
                    <a:pt x="2287" y="6001"/>
                  </a:cubicBezTo>
                  <a:cubicBezTo>
                    <a:pt x="2073" y="6001"/>
                    <a:pt x="1906" y="5858"/>
                    <a:pt x="1906" y="5643"/>
                  </a:cubicBezTo>
                  <a:cubicBezTo>
                    <a:pt x="1906" y="5358"/>
                    <a:pt x="1930" y="5048"/>
                    <a:pt x="2025" y="4786"/>
                  </a:cubicBezTo>
                  <a:cubicBezTo>
                    <a:pt x="2049" y="4500"/>
                    <a:pt x="2049" y="3714"/>
                    <a:pt x="1692" y="3143"/>
                  </a:cubicBezTo>
                  <a:cubicBezTo>
                    <a:pt x="1642" y="3110"/>
                    <a:pt x="1480" y="3055"/>
                    <a:pt x="1047" y="3055"/>
                  </a:cubicBezTo>
                  <a:cubicBezTo>
                    <a:pt x="853" y="3055"/>
                    <a:pt x="604" y="3066"/>
                    <a:pt x="286" y="3095"/>
                  </a:cubicBezTo>
                  <a:lnTo>
                    <a:pt x="144" y="3095"/>
                  </a:lnTo>
                  <a:cubicBezTo>
                    <a:pt x="144" y="3095"/>
                    <a:pt x="96" y="3071"/>
                    <a:pt x="25" y="3071"/>
                  </a:cubicBezTo>
                  <a:cubicBezTo>
                    <a:pt x="25" y="3143"/>
                    <a:pt x="25" y="3238"/>
                    <a:pt x="25" y="3333"/>
                  </a:cubicBezTo>
                  <a:cubicBezTo>
                    <a:pt x="1" y="4310"/>
                    <a:pt x="96" y="4786"/>
                    <a:pt x="144" y="5120"/>
                  </a:cubicBezTo>
                  <a:cubicBezTo>
                    <a:pt x="167" y="5215"/>
                    <a:pt x="191" y="5286"/>
                    <a:pt x="191" y="5358"/>
                  </a:cubicBezTo>
                  <a:cubicBezTo>
                    <a:pt x="334" y="6382"/>
                    <a:pt x="1001" y="7215"/>
                    <a:pt x="1858" y="7477"/>
                  </a:cubicBezTo>
                  <a:cubicBezTo>
                    <a:pt x="2073" y="7549"/>
                    <a:pt x="2882" y="7834"/>
                    <a:pt x="3263" y="7977"/>
                  </a:cubicBezTo>
                  <a:cubicBezTo>
                    <a:pt x="3311" y="8001"/>
                    <a:pt x="3359" y="8001"/>
                    <a:pt x="3406" y="8001"/>
                  </a:cubicBezTo>
                  <a:cubicBezTo>
                    <a:pt x="3811" y="8001"/>
                    <a:pt x="4240" y="7739"/>
                    <a:pt x="4621" y="7239"/>
                  </a:cubicBezTo>
                  <a:cubicBezTo>
                    <a:pt x="5049" y="6691"/>
                    <a:pt x="5430" y="5810"/>
                    <a:pt x="5264" y="5191"/>
                  </a:cubicBezTo>
                  <a:cubicBezTo>
                    <a:pt x="4740" y="3286"/>
                    <a:pt x="4454" y="2238"/>
                    <a:pt x="4430" y="2071"/>
                  </a:cubicBezTo>
                  <a:cubicBezTo>
                    <a:pt x="4311" y="1262"/>
                    <a:pt x="3763" y="595"/>
                    <a:pt x="2978" y="309"/>
                  </a:cubicBezTo>
                  <a:cubicBezTo>
                    <a:pt x="2906" y="285"/>
                    <a:pt x="2168" y="71"/>
                    <a:pt x="1882" y="23"/>
                  </a:cubicBezTo>
                  <a:cubicBezTo>
                    <a:pt x="1799" y="8"/>
                    <a:pt x="1717" y="0"/>
                    <a:pt x="16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105"/>
          <p:cNvGrpSpPr/>
          <p:nvPr/>
        </p:nvGrpSpPr>
        <p:grpSpPr>
          <a:xfrm>
            <a:off x="4904627" y="3579667"/>
            <a:ext cx="316956" cy="325699"/>
            <a:chOff x="6921415" y="3484265"/>
            <a:chExt cx="413511" cy="424917"/>
          </a:xfrm>
        </p:grpSpPr>
        <p:sp>
          <p:nvSpPr>
            <p:cNvPr id="3059" name="Google Shape;3059;p105"/>
            <p:cNvSpPr/>
            <p:nvPr/>
          </p:nvSpPr>
          <p:spPr>
            <a:xfrm>
              <a:off x="7057203" y="3484265"/>
              <a:ext cx="231463" cy="424917"/>
            </a:xfrm>
            <a:custGeom>
              <a:rect b="b" l="l" r="r" t="t"/>
              <a:pathLst>
                <a:path extrusionOk="0" h="13337" w="7265">
                  <a:moveTo>
                    <a:pt x="2574" y="5039"/>
                  </a:moveTo>
                  <a:cubicBezTo>
                    <a:pt x="2605" y="5039"/>
                    <a:pt x="2636" y="5042"/>
                    <a:pt x="2668" y="5049"/>
                  </a:cubicBezTo>
                  <a:cubicBezTo>
                    <a:pt x="2882" y="5097"/>
                    <a:pt x="3001" y="5311"/>
                    <a:pt x="2954" y="5526"/>
                  </a:cubicBezTo>
                  <a:cubicBezTo>
                    <a:pt x="2930" y="5573"/>
                    <a:pt x="2930" y="5621"/>
                    <a:pt x="2906" y="5669"/>
                  </a:cubicBezTo>
                  <a:lnTo>
                    <a:pt x="3025" y="5669"/>
                  </a:lnTo>
                  <a:cubicBezTo>
                    <a:pt x="3053" y="5662"/>
                    <a:pt x="3081" y="5659"/>
                    <a:pt x="3109" y="5659"/>
                  </a:cubicBezTo>
                  <a:cubicBezTo>
                    <a:pt x="3292" y="5659"/>
                    <a:pt x="3457" y="5792"/>
                    <a:pt x="3478" y="5978"/>
                  </a:cubicBezTo>
                  <a:cubicBezTo>
                    <a:pt x="3525" y="6192"/>
                    <a:pt x="3359" y="6407"/>
                    <a:pt x="3144" y="6431"/>
                  </a:cubicBezTo>
                  <a:lnTo>
                    <a:pt x="2787" y="6502"/>
                  </a:lnTo>
                  <a:cubicBezTo>
                    <a:pt x="2763" y="6764"/>
                    <a:pt x="2763" y="7026"/>
                    <a:pt x="2787" y="7288"/>
                  </a:cubicBezTo>
                  <a:lnTo>
                    <a:pt x="3025" y="7264"/>
                  </a:lnTo>
                  <a:cubicBezTo>
                    <a:pt x="3053" y="7258"/>
                    <a:pt x="3081" y="7255"/>
                    <a:pt x="3108" y="7255"/>
                  </a:cubicBezTo>
                  <a:cubicBezTo>
                    <a:pt x="3287" y="7255"/>
                    <a:pt x="3436" y="7387"/>
                    <a:pt x="3478" y="7574"/>
                  </a:cubicBezTo>
                  <a:cubicBezTo>
                    <a:pt x="3502" y="7788"/>
                    <a:pt x="3359" y="8002"/>
                    <a:pt x="3144" y="8026"/>
                  </a:cubicBezTo>
                  <a:lnTo>
                    <a:pt x="2906" y="8074"/>
                  </a:lnTo>
                  <a:cubicBezTo>
                    <a:pt x="2954" y="8336"/>
                    <a:pt x="3049" y="8574"/>
                    <a:pt x="3144" y="8836"/>
                  </a:cubicBezTo>
                  <a:lnTo>
                    <a:pt x="3525" y="8764"/>
                  </a:lnTo>
                  <a:cubicBezTo>
                    <a:pt x="3541" y="8763"/>
                    <a:pt x="3557" y="8762"/>
                    <a:pt x="3572" y="8762"/>
                  </a:cubicBezTo>
                  <a:cubicBezTo>
                    <a:pt x="3767" y="8762"/>
                    <a:pt x="3934" y="8899"/>
                    <a:pt x="3978" y="9098"/>
                  </a:cubicBezTo>
                  <a:cubicBezTo>
                    <a:pt x="4002" y="9312"/>
                    <a:pt x="3859" y="9503"/>
                    <a:pt x="3644" y="9550"/>
                  </a:cubicBezTo>
                  <a:lnTo>
                    <a:pt x="3525" y="9574"/>
                  </a:lnTo>
                  <a:cubicBezTo>
                    <a:pt x="3549" y="9598"/>
                    <a:pt x="3573" y="9646"/>
                    <a:pt x="3597" y="9693"/>
                  </a:cubicBezTo>
                  <a:cubicBezTo>
                    <a:pt x="3716" y="9884"/>
                    <a:pt x="3668" y="10122"/>
                    <a:pt x="3478" y="10241"/>
                  </a:cubicBezTo>
                  <a:cubicBezTo>
                    <a:pt x="3430" y="10289"/>
                    <a:pt x="3359" y="10289"/>
                    <a:pt x="3287" y="10289"/>
                  </a:cubicBezTo>
                  <a:cubicBezTo>
                    <a:pt x="3144" y="10289"/>
                    <a:pt x="3025" y="10241"/>
                    <a:pt x="2954" y="10122"/>
                  </a:cubicBezTo>
                  <a:cubicBezTo>
                    <a:pt x="2859" y="9979"/>
                    <a:pt x="2787" y="9836"/>
                    <a:pt x="2692" y="9693"/>
                  </a:cubicBezTo>
                  <a:lnTo>
                    <a:pt x="2311" y="9765"/>
                  </a:lnTo>
                  <a:lnTo>
                    <a:pt x="2239" y="9765"/>
                  </a:lnTo>
                  <a:cubicBezTo>
                    <a:pt x="2049" y="9765"/>
                    <a:pt x="1882" y="9622"/>
                    <a:pt x="1858" y="9431"/>
                  </a:cubicBezTo>
                  <a:cubicBezTo>
                    <a:pt x="1811" y="9217"/>
                    <a:pt x="1977" y="9026"/>
                    <a:pt x="2192" y="8979"/>
                  </a:cubicBezTo>
                  <a:lnTo>
                    <a:pt x="2358" y="8955"/>
                  </a:lnTo>
                  <a:cubicBezTo>
                    <a:pt x="2263" y="8693"/>
                    <a:pt x="2192" y="8455"/>
                    <a:pt x="2144" y="8193"/>
                  </a:cubicBezTo>
                  <a:lnTo>
                    <a:pt x="1811" y="8241"/>
                  </a:lnTo>
                  <a:lnTo>
                    <a:pt x="1739" y="8241"/>
                  </a:lnTo>
                  <a:cubicBezTo>
                    <a:pt x="1549" y="8241"/>
                    <a:pt x="1382" y="8098"/>
                    <a:pt x="1358" y="7907"/>
                  </a:cubicBezTo>
                  <a:cubicBezTo>
                    <a:pt x="1311" y="7693"/>
                    <a:pt x="1454" y="7502"/>
                    <a:pt x="1668" y="7478"/>
                  </a:cubicBezTo>
                  <a:lnTo>
                    <a:pt x="2001" y="7407"/>
                  </a:lnTo>
                  <a:cubicBezTo>
                    <a:pt x="1977" y="7145"/>
                    <a:pt x="1977" y="6883"/>
                    <a:pt x="2001" y="6621"/>
                  </a:cubicBezTo>
                  <a:lnTo>
                    <a:pt x="2001" y="6621"/>
                  </a:lnTo>
                  <a:lnTo>
                    <a:pt x="1811" y="6645"/>
                  </a:lnTo>
                  <a:lnTo>
                    <a:pt x="1763" y="6645"/>
                  </a:lnTo>
                  <a:cubicBezTo>
                    <a:pt x="1573" y="6645"/>
                    <a:pt x="1406" y="6502"/>
                    <a:pt x="1358" y="6312"/>
                  </a:cubicBezTo>
                  <a:cubicBezTo>
                    <a:pt x="1334" y="6097"/>
                    <a:pt x="1477" y="5907"/>
                    <a:pt x="1692" y="5883"/>
                  </a:cubicBezTo>
                  <a:lnTo>
                    <a:pt x="2096" y="5811"/>
                  </a:lnTo>
                  <a:cubicBezTo>
                    <a:pt x="2120" y="5645"/>
                    <a:pt x="2144" y="5478"/>
                    <a:pt x="2192" y="5335"/>
                  </a:cubicBezTo>
                  <a:cubicBezTo>
                    <a:pt x="2232" y="5152"/>
                    <a:pt x="2394" y="5039"/>
                    <a:pt x="2574" y="5039"/>
                  </a:cubicBezTo>
                  <a:close/>
                  <a:moveTo>
                    <a:pt x="620" y="1"/>
                  </a:moveTo>
                  <a:cubicBezTo>
                    <a:pt x="620" y="167"/>
                    <a:pt x="572" y="4049"/>
                    <a:pt x="501" y="5335"/>
                  </a:cubicBezTo>
                  <a:cubicBezTo>
                    <a:pt x="453" y="5716"/>
                    <a:pt x="382" y="6288"/>
                    <a:pt x="310" y="6907"/>
                  </a:cubicBezTo>
                  <a:cubicBezTo>
                    <a:pt x="191" y="7812"/>
                    <a:pt x="1" y="9193"/>
                    <a:pt x="96" y="9526"/>
                  </a:cubicBezTo>
                  <a:cubicBezTo>
                    <a:pt x="191" y="9812"/>
                    <a:pt x="477" y="10765"/>
                    <a:pt x="477" y="11313"/>
                  </a:cubicBezTo>
                  <a:lnTo>
                    <a:pt x="477" y="13337"/>
                  </a:lnTo>
                  <a:lnTo>
                    <a:pt x="3525" y="13337"/>
                  </a:lnTo>
                  <a:lnTo>
                    <a:pt x="3525" y="11741"/>
                  </a:lnTo>
                  <a:cubicBezTo>
                    <a:pt x="3525" y="11622"/>
                    <a:pt x="3573" y="11527"/>
                    <a:pt x="3668" y="11432"/>
                  </a:cubicBezTo>
                  <a:cubicBezTo>
                    <a:pt x="3722" y="11378"/>
                    <a:pt x="3802" y="11351"/>
                    <a:pt x="3889" y="11351"/>
                  </a:cubicBezTo>
                  <a:cubicBezTo>
                    <a:pt x="3918" y="11351"/>
                    <a:pt x="3948" y="11354"/>
                    <a:pt x="3978" y="11360"/>
                  </a:cubicBezTo>
                  <a:cubicBezTo>
                    <a:pt x="4216" y="11384"/>
                    <a:pt x="4454" y="11408"/>
                    <a:pt x="4716" y="11408"/>
                  </a:cubicBezTo>
                  <a:cubicBezTo>
                    <a:pt x="5764" y="11408"/>
                    <a:pt x="6645" y="11051"/>
                    <a:pt x="7264" y="10455"/>
                  </a:cubicBezTo>
                  <a:cubicBezTo>
                    <a:pt x="6526" y="9669"/>
                    <a:pt x="6335" y="8788"/>
                    <a:pt x="6335" y="8169"/>
                  </a:cubicBezTo>
                  <a:cubicBezTo>
                    <a:pt x="6312" y="7502"/>
                    <a:pt x="6455" y="6907"/>
                    <a:pt x="6621" y="6574"/>
                  </a:cubicBezTo>
                  <a:cubicBezTo>
                    <a:pt x="6478" y="6454"/>
                    <a:pt x="6335" y="6312"/>
                    <a:pt x="6169" y="6192"/>
                  </a:cubicBezTo>
                  <a:cubicBezTo>
                    <a:pt x="5597" y="5716"/>
                    <a:pt x="5073" y="5288"/>
                    <a:pt x="4716" y="4835"/>
                  </a:cubicBezTo>
                  <a:cubicBezTo>
                    <a:pt x="4121" y="4049"/>
                    <a:pt x="3097" y="858"/>
                    <a:pt x="2978" y="501"/>
                  </a:cubicBezTo>
                  <a:cubicBezTo>
                    <a:pt x="2978" y="453"/>
                    <a:pt x="2978" y="1"/>
                    <a:pt x="29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05"/>
            <p:cNvSpPr/>
            <p:nvPr/>
          </p:nvSpPr>
          <p:spPr>
            <a:xfrm>
              <a:off x="7283313" y="3711905"/>
              <a:ext cx="51613" cy="85767"/>
            </a:xfrm>
            <a:custGeom>
              <a:rect b="b" l="l" r="r" t="t"/>
              <a:pathLst>
                <a:path extrusionOk="0" h="2692" w="1620">
                  <a:moveTo>
                    <a:pt x="143" y="0"/>
                  </a:moveTo>
                  <a:cubicBezTo>
                    <a:pt x="72" y="214"/>
                    <a:pt x="1" y="548"/>
                    <a:pt x="1" y="976"/>
                  </a:cubicBezTo>
                  <a:cubicBezTo>
                    <a:pt x="24" y="1453"/>
                    <a:pt x="143" y="2096"/>
                    <a:pt x="644" y="2691"/>
                  </a:cubicBezTo>
                  <a:cubicBezTo>
                    <a:pt x="810" y="2381"/>
                    <a:pt x="905" y="2072"/>
                    <a:pt x="953" y="1715"/>
                  </a:cubicBezTo>
                  <a:lnTo>
                    <a:pt x="1239" y="1715"/>
                  </a:lnTo>
                  <a:cubicBezTo>
                    <a:pt x="1453" y="1691"/>
                    <a:pt x="1620" y="1524"/>
                    <a:pt x="1620" y="1310"/>
                  </a:cubicBezTo>
                  <a:cubicBezTo>
                    <a:pt x="1620" y="1096"/>
                    <a:pt x="1429" y="929"/>
                    <a:pt x="1215" y="929"/>
                  </a:cubicBezTo>
                  <a:lnTo>
                    <a:pt x="882" y="929"/>
                  </a:lnTo>
                  <a:cubicBezTo>
                    <a:pt x="739" y="643"/>
                    <a:pt x="477" y="310"/>
                    <a:pt x="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05"/>
            <p:cNvSpPr/>
            <p:nvPr/>
          </p:nvSpPr>
          <p:spPr>
            <a:xfrm>
              <a:off x="6921415" y="3484265"/>
              <a:ext cx="130530" cy="424917"/>
            </a:xfrm>
            <a:custGeom>
              <a:rect b="b" l="l" r="r" t="t"/>
              <a:pathLst>
                <a:path extrusionOk="0" h="13337" w="4097">
                  <a:moveTo>
                    <a:pt x="0" y="1"/>
                  </a:moveTo>
                  <a:lnTo>
                    <a:pt x="0" y="13337"/>
                  </a:lnTo>
                  <a:lnTo>
                    <a:pt x="3953" y="13337"/>
                  </a:lnTo>
                  <a:lnTo>
                    <a:pt x="3953" y="11313"/>
                  </a:lnTo>
                  <a:cubicBezTo>
                    <a:pt x="3953" y="11051"/>
                    <a:pt x="3834" y="10503"/>
                    <a:pt x="3691" y="10003"/>
                  </a:cubicBezTo>
                  <a:cubicBezTo>
                    <a:pt x="3691" y="10003"/>
                    <a:pt x="3667" y="10003"/>
                    <a:pt x="3667" y="9979"/>
                  </a:cubicBezTo>
                  <a:cubicBezTo>
                    <a:pt x="3239" y="9574"/>
                    <a:pt x="2739" y="8955"/>
                    <a:pt x="2739" y="8360"/>
                  </a:cubicBezTo>
                  <a:cubicBezTo>
                    <a:pt x="2739" y="8121"/>
                    <a:pt x="2929" y="7955"/>
                    <a:pt x="3144" y="7955"/>
                  </a:cubicBezTo>
                  <a:cubicBezTo>
                    <a:pt x="3358" y="7955"/>
                    <a:pt x="3525" y="8121"/>
                    <a:pt x="3525" y="8360"/>
                  </a:cubicBezTo>
                  <a:cubicBezTo>
                    <a:pt x="3525" y="8431"/>
                    <a:pt x="3548" y="8502"/>
                    <a:pt x="3596" y="8598"/>
                  </a:cubicBezTo>
                  <a:cubicBezTo>
                    <a:pt x="3620" y="8121"/>
                    <a:pt x="3691" y="7502"/>
                    <a:pt x="3787" y="6788"/>
                  </a:cubicBezTo>
                  <a:cubicBezTo>
                    <a:pt x="3882" y="6216"/>
                    <a:pt x="3953" y="5645"/>
                    <a:pt x="3977" y="5288"/>
                  </a:cubicBezTo>
                  <a:cubicBezTo>
                    <a:pt x="4048" y="4049"/>
                    <a:pt x="4096" y="144"/>
                    <a:pt x="4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032"/>
                                        </p:tgtEl>
                                        <p:attrNameLst>
                                          <p:attrName>style.visibility</p:attrName>
                                        </p:attrNameLst>
                                      </p:cBhvr>
                                      <p:to>
                                        <p:strVal val="visible"/>
                                      </p:to>
                                    </p:set>
                                    <p:anim calcmode="lin" valueType="num">
                                      <p:cBhvr additive="base">
                                        <p:cTn dur="1000"/>
                                        <p:tgtEl>
                                          <p:spTgt spid="303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034"/>
                                        </p:tgtEl>
                                        <p:attrNameLst>
                                          <p:attrName>style.visibility</p:attrName>
                                        </p:attrNameLst>
                                      </p:cBhvr>
                                      <p:to>
                                        <p:strVal val="visible"/>
                                      </p:to>
                                    </p:set>
                                    <p:anim calcmode="lin" valueType="num">
                                      <p:cBhvr additive="base">
                                        <p:cTn dur="1000"/>
                                        <p:tgtEl>
                                          <p:spTgt spid="303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049"/>
                                        </p:tgtEl>
                                        <p:attrNameLst>
                                          <p:attrName>style.visibility</p:attrName>
                                        </p:attrNameLst>
                                      </p:cBhvr>
                                      <p:to>
                                        <p:strVal val="visible"/>
                                      </p:to>
                                    </p:set>
                                    <p:anim calcmode="lin" valueType="num">
                                      <p:cBhvr additive="base">
                                        <p:cTn dur="1000"/>
                                        <p:tgtEl>
                                          <p:spTgt spid="304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051"/>
                                        </p:tgtEl>
                                        <p:attrNameLst>
                                          <p:attrName>style.visibility</p:attrName>
                                        </p:attrNameLst>
                                      </p:cBhvr>
                                      <p:to>
                                        <p:strVal val="visible"/>
                                      </p:to>
                                    </p:set>
                                    <p:anim calcmode="lin" valueType="num">
                                      <p:cBhvr additive="base">
                                        <p:cTn dur="1000"/>
                                        <p:tgtEl>
                                          <p:spTgt spid="305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035"/>
                                        </p:tgtEl>
                                        <p:attrNameLst>
                                          <p:attrName>style.visibility</p:attrName>
                                        </p:attrNameLst>
                                      </p:cBhvr>
                                      <p:to>
                                        <p:strVal val="visible"/>
                                      </p:to>
                                    </p:set>
                                    <p:anim calcmode="lin" valueType="num">
                                      <p:cBhvr additive="base">
                                        <p:cTn dur="1000"/>
                                        <p:tgtEl>
                                          <p:spTgt spid="303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036"/>
                                        </p:tgtEl>
                                        <p:attrNameLst>
                                          <p:attrName>style.visibility</p:attrName>
                                        </p:attrNameLst>
                                      </p:cBhvr>
                                      <p:to>
                                        <p:strVal val="visible"/>
                                      </p:to>
                                    </p:set>
                                    <p:anim calcmode="lin" valueType="num">
                                      <p:cBhvr additive="base">
                                        <p:cTn dur="1000"/>
                                        <p:tgtEl>
                                          <p:spTgt spid="303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050"/>
                                        </p:tgtEl>
                                        <p:attrNameLst>
                                          <p:attrName>style.visibility</p:attrName>
                                        </p:attrNameLst>
                                      </p:cBhvr>
                                      <p:to>
                                        <p:strVal val="visible"/>
                                      </p:to>
                                    </p:set>
                                    <p:anim calcmode="lin" valueType="num">
                                      <p:cBhvr additive="base">
                                        <p:cTn dur="1000"/>
                                        <p:tgtEl>
                                          <p:spTgt spid="305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054"/>
                                        </p:tgtEl>
                                        <p:attrNameLst>
                                          <p:attrName>style.visibility</p:attrName>
                                        </p:attrNameLst>
                                      </p:cBhvr>
                                      <p:to>
                                        <p:strVal val="visible"/>
                                      </p:to>
                                    </p:set>
                                    <p:anim calcmode="lin" valueType="num">
                                      <p:cBhvr additive="base">
                                        <p:cTn dur="1000"/>
                                        <p:tgtEl>
                                          <p:spTgt spid="305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033"/>
                                        </p:tgtEl>
                                        <p:attrNameLst>
                                          <p:attrName>style.visibility</p:attrName>
                                        </p:attrNameLst>
                                      </p:cBhvr>
                                      <p:to>
                                        <p:strVal val="visible"/>
                                      </p:to>
                                    </p:set>
                                    <p:anim calcmode="lin" valueType="num">
                                      <p:cBhvr additive="base">
                                        <p:cTn dur="1000"/>
                                        <p:tgtEl>
                                          <p:spTgt spid="303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37"/>
                                        </p:tgtEl>
                                        <p:attrNameLst>
                                          <p:attrName>style.visibility</p:attrName>
                                        </p:attrNameLst>
                                      </p:cBhvr>
                                      <p:to>
                                        <p:strVal val="visible"/>
                                      </p:to>
                                    </p:set>
                                    <p:anim calcmode="lin" valueType="num">
                                      <p:cBhvr additive="base">
                                        <p:cTn dur="1000"/>
                                        <p:tgtEl>
                                          <p:spTgt spid="303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40"/>
                                        </p:tgtEl>
                                        <p:attrNameLst>
                                          <p:attrName>style.visibility</p:attrName>
                                        </p:attrNameLst>
                                      </p:cBhvr>
                                      <p:to>
                                        <p:strVal val="visible"/>
                                      </p:to>
                                    </p:set>
                                    <p:anim calcmode="lin" valueType="num">
                                      <p:cBhvr additive="base">
                                        <p:cTn dur="1000"/>
                                        <p:tgtEl>
                                          <p:spTgt spid="304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41"/>
                                        </p:tgtEl>
                                        <p:attrNameLst>
                                          <p:attrName>style.visibility</p:attrName>
                                        </p:attrNameLst>
                                      </p:cBhvr>
                                      <p:to>
                                        <p:strVal val="visible"/>
                                      </p:to>
                                    </p:set>
                                    <p:anim calcmode="lin" valueType="num">
                                      <p:cBhvr additive="base">
                                        <p:cTn dur="1000"/>
                                        <p:tgtEl>
                                          <p:spTgt spid="304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038"/>
                                        </p:tgtEl>
                                        <p:attrNameLst>
                                          <p:attrName>style.visibility</p:attrName>
                                        </p:attrNameLst>
                                      </p:cBhvr>
                                      <p:to>
                                        <p:strVal val="visible"/>
                                      </p:to>
                                    </p:set>
                                    <p:anim calcmode="lin" valueType="num">
                                      <p:cBhvr additive="base">
                                        <p:cTn dur="1000"/>
                                        <p:tgtEl>
                                          <p:spTgt spid="303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39"/>
                                        </p:tgtEl>
                                        <p:attrNameLst>
                                          <p:attrName>style.visibility</p:attrName>
                                        </p:attrNameLst>
                                      </p:cBhvr>
                                      <p:to>
                                        <p:strVal val="visible"/>
                                      </p:to>
                                    </p:set>
                                    <p:anim calcmode="lin" valueType="num">
                                      <p:cBhvr additive="base">
                                        <p:cTn dur="1000"/>
                                        <p:tgtEl>
                                          <p:spTgt spid="303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48"/>
                                        </p:tgtEl>
                                        <p:attrNameLst>
                                          <p:attrName>style.visibility</p:attrName>
                                        </p:attrNameLst>
                                      </p:cBhvr>
                                      <p:to>
                                        <p:strVal val="visible"/>
                                      </p:to>
                                    </p:set>
                                    <p:anim calcmode="lin" valueType="num">
                                      <p:cBhvr additive="base">
                                        <p:cTn dur="1000"/>
                                        <p:tgtEl>
                                          <p:spTgt spid="304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58"/>
                                        </p:tgtEl>
                                        <p:attrNameLst>
                                          <p:attrName>style.visibility</p:attrName>
                                        </p:attrNameLst>
                                      </p:cBhvr>
                                      <p:to>
                                        <p:strVal val="visible"/>
                                      </p:to>
                                    </p:set>
                                    <p:anim calcmode="lin" valueType="num">
                                      <p:cBhvr additive="base">
                                        <p:cTn dur="1000"/>
                                        <p:tgtEl>
                                          <p:spTgt spid="305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65" name="Shape 3065"/>
        <p:cNvGrpSpPr/>
        <p:nvPr/>
      </p:nvGrpSpPr>
      <p:grpSpPr>
        <a:xfrm>
          <a:off x="0" y="0"/>
          <a:ext cx="0" cy="0"/>
          <a:chOff x="0" y="0"/>
          <a:chExt cx="0" cy="0"/>
        </a:xfrm>
      </p:grpSpPr>
      <p:sp>
        <p:nvSpPr>
          <p:cNvPr id="3066" name="Google Shape;3066;p106"/>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a:t>
            </a:r>
            <a:r>
              <a:rPr lang="en"/>
              <a:t> COLUMNS</a:t>
            </a:r>
            <a:endParaRPr/>
          </a:p>
        </p:txBody>
      </p:sp>
      <p:grpSp>
        <p:nvGrpSpPr>
          <p:cNvPr id="3067" name="Google Shape;3067;p106"/>
          <p:cNvGrpSpPr/>
          <p:nvPr/>
        </p:nvGrpSpPr>
        <p:grpSpPr>
          <a:xfrm>
            <a:off x="1087450" y="1351225"/>
            <a:ext cx="3105300" cy="3362400"/>
            <a:chOff x="1247775" y="1009650"/>
            <a:chExt cx="3105300" cy="3362400"/>
          </a:xfrm>
        </p:grpSpPr>
        <p:sp>
          <p:nvSpPr>
            <p:cNvPr id="3068" name="Google Shape;3068;p106"/>
            <p:cNvSpPr/>
            <p:nvPr/>
          </p:nvSpPr>
          <p:spPr>
            <a:xfrm>
              <a:off x="1247775" y="1009650"/>
              <a:ext cx="31053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06"/>
            <p:cNvSpPr/>
            <p:nvPr/>
          </p:nvSpPr>
          <p:spPr>
            <a:xfrm>
              <a:off x="1304925" y="1228725"/>
              <a:ext cx="29796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06"/>
            <p:cNvSpPr/>
            <p:nvPr/>
          </p:nvSpPr>
          <p:spPr>
            <a:xfrm>
              <a:off x="4205829" y="10841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06"/>
            <p:cNvSpPr/>
            <p:nvPr/>
          </p:nvSpPr>
          <p:spPr>
            <a:xfrm>
              <a:off x="4078426" y="10841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06"/>
            <p:cNvSpPr/>
            <p:nvPr/>
          </p:nvSpPr>
          <p:spPr>
            <a:xfrm>
              <a:off x="3931180" y="10830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3" name="Google Shape;3073;p106"/>
          <p:cNvGrpSpPr/>
          <p:nvPr/>
        </p:nvGrpSpPr>
        <p:grpSpPr>
          <a:xfrm>
            <a:off x="4945875" y="1351225"/>
            <a:ext cx="3105300" cy="3362400"/>
            <a:chOff x="1247775" y="1009650"/>
            <a:chExt cx="3105300" cy="3362400"/>
          </a:xfrm>
        </p:grpSpPr>
        <p:sp>
          <p:nvSpPr>
            <p:cNvPr id="3074" name="Google Shape;3074;p106"/>
            <p:cNvSpPr/>
            <p:nvPr/>
          </p:nvSpPr>
          <p:spPr>
            <a:xfrm>
              <a:off x="1247775" y="1009650"/>
              <a:ext cx="3105300" cy="3362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p:txBody>
        </p:sp>
        <p:sp>
          <p:nvSpPr>
            <p:cNvPr id="3075" name="Google Shape;3075;p106"/>
            <p:cNvSpPr/>
            <p:nvPr/>
          </p:nvSpPr>
          <p:spPr>
            <a:xfrm>
              <a:off x="1304925" y="1228725"/>
              <a:ext cx="29796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p:txBody>
        </p:sp>
        <p:sp>
          <p:nvSpPr>
            <p:cNvPr id="3076" name="Google Shape;3076;p106"/>
            <p:cNvSpPr/>
            <p:nvPr/>
          </p:nvSpPr>
          <p:spPr>
            <a:xfrm>
              <a:off x="4205829" y="10841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p:txBody>
        </p:sp>
        <p:sp>
          <p:nvSpPr>
            <p:cNvPr id="3077" name="Google Shape;3077;p106"/>
            <p:cNvSpPr/>
            <p:nvPr/>
          </p:nvSpPr>
          <p:spPr>
            <a:xfrm>
              <a:off x="4078426" y="10841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p:txBody>
        </p:sp>
        <p:sp>
          <p:nvSpPr>
            <p:cNvPr id="3078" name="Google Shape;3078;p106"/>
            <p:cNvSpPr/>
            <p:nvPr/>
          </p:nvSpPr>
          <p:spPr>
            <a:xfrm>
              <a:off x="3931180" y="10830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endParaRPr>
            </a:p>
          </p:txBody>
        </p:sp>
      </p:grpSp>
      <p:sp>
        <p:nvSpPr>
          <p:cNvPr id="3079" name="Google Shape;3079;p106"/>
          <p:cNvSpPr txBox="1"/>
          <p:nvPr>
            <p:ph idx="7" type="title"/>
          </p:nvPr>
        </p:nvSpPr>
        <p:spPr>
          <a:xfrm>
            <a:off x="1501742" y="3556523"/>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080" name="Google Shape;3080;p106"/>
          <p:cNvSpPr txBox="1"/>
          <p:nvPr>
            <p:ph idx="8" type="subTitle"/>
          </p:nvPr>
        </p:nvSpPr>
        <p:spPr>
          <a:xfrm>
            <a:off x="1501742" y="3915148"/>
            <a:ext cx="22767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Mars is actually a very cold place</a:t>
            </a:r>
            <a:endParaRPr/>
          </a:p>
        </p:txBody>
      </p:sp>
      <p:sp>
        <p:nvSpPr>
          <p:cNvPr id="3081" name="Google Shape;3081;p106"/>
          <p:cNvSpPr txBox="1"/>
          <p:nvPr>
            <p:ph idx="2" type="title"/>
          </p:nvPr>
        </p:nvSpPr>
        <p:spPr>
          <a:xfrm>
            <a:off x="1501742" y="1752498"/>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082" name="Google Shape;3082;p106"/>
          <p:cNvSpPr txBox="1"/>
          <p:nvPr>
            <p:ph idx="1" type="subTitle"/>
          </p:nvPr>
        </p:nvSpPr>
        <p:spPr>
          <a:xfrm>
            <a:off x="1501742" y="2111123"/>
            <a:ext cx="22767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Mercury is </a:t>
            </a:r>
            <a:r>
              <a:rPr lang="en"/>
              <a:t>the closest planet to the Sun</a:t>
            </a:r>
            <a:endParaRPr/>
          </a:p>
        </p:txBody>
      </p:sp>
      <p:sp>
        <p:nvSpPr>
          <p:cNvPr id="3083" name="Google Shape;3083;p106"/>
          <p:cNvSpPr txBox="1"/>
          <p:nvPr>
            <p:ph idx="5" type="title"/>
          </p:nvPr>
        </p:nvSpPr>
        <p:spPr>
          <a:xfrm>
            <a:off x="5360167" y="1752498"/>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3084" name="Google Shape;3084;p106"/>
          <p:cNvSpPr txBox="1"/>
          <p:nvPr>
            <p:ph idx="6" type="subTitle"/>
          </p:nvPr>
        </p:nvSpPr>
        <p:spPr>
          <a:xfrm>
            <a:off x="5360178" y="2111123"/>
            <a:ext cx="22767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Jupiter is the biggest planet of them all</a:t>
            </a:r>
            <a:endParaRPr/>
          </a:p>
        </p:txBody>
      </p:sp>
      <p:sp>
        <p:nvSpPr>
          <p:cNvPr id="3085" name="Google Shape;3085;p106"/>
          <p:cNvSpPr txBox="1"/>
          <p:nvPr>
            <p:ph idx="9" type="title"/>
          </p:nvPr>
        </p:nvSpPr>
        <p:spPr>
          <a:xfrm>
            <a:off x="5360192" y="2654504"/>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3086" name="Google Shape;3086;p106"/>
          <p:cNvSpPr txBox="1"/>
          <p:nvPr>
            <p:ph idx="13" type="subTitle"/>
          </p:nvPr>
        </p:nvSpPr>
        <p:spPr>
          <a:xfrm>
            <a:off x="5360197" y="3013129"/>
            <a:ext cx="22767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Saturn is </a:t>
            </a:r>
            <a:r>
              <a:rPr lang="en"/>
              <a:t>composed of hydrogen and helium</a:t>
            </a:r>
            <a:endParaRPr/>
          </a:p>
        </p:txBody>
      </p:sp>
      <p:sp>
        <p:nvSpPr>
          <p:cNvPr id="3087" name="Google Shape;3087;p106"/>
          <p:cNvSpPr txBox="1"/>
          <p:nvPr>
            <p:ph idx="14" type="title"/>
          </p:nvPr>
        </p:nvSpPr>
        <p:spPr>
          <a:xfrm>
            <a:off x="5360167" y="3556523"/>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3088" name="Google Shape;3088;p106"/>
          <p:cNvSpPr txBox="1"/>
          <p:nvPr>
            <p:ph idx="15" type="subTitle"/>
          </p:nvPr>
        </p:nvSpPr>
        <p:spPr>
          <a:xfrm>
            <a:off x="5360178" y="3915148"/>
            <a:ext cx="22767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Neptune is </a:t>
            </a:r>
            <a:r>
              <a:rPr lang="en"/>
              <a:t>the farthest planet from the Sun</a:t>
            </a:r>
            <a:endParaRPr/>
          </a:p>
        </p:txBody>
      </p:sp>
      <p:sp>
        <p:nvSpPr>
          <p:cNvPr id="3089" name="Google Shape;3089;p106"/>
          <p:cNvSpPr txBox="1"/>
          <p:nvPr>
            <p:ph idx="3" type="title"/>
          </p:nvPr>
        </p:nvSpPr>
        <p:spPr>
          <a:xfrm>
            <a:off x="1501754" y="2654504"/>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090" name="Google Shape;3090;p106"/>
          <p:cNvSpPr txBox="1"/>
          <p:nvPr>
            <p:ph idx="4" type="subTitle"/>
          </p:nvPr>
        </p:nvSpPr>
        <p:spPr>
          <a:xfrm>
            <a:off x="1501760" y="3013129"/>
            <a:ext cx="2276700" cy="52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Venus is the second planet from the Sun</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94" name="Shape 3094"/>
        <p:cNvGrpSpPr/>
        <p:nvPr/>
      </p:nvGrpSpPr>
      <p:grpSpPr>
        <a:xfrm>
          <a:off x="0" y="0"/>
          <a:ext cx="0" cy="0"/>
          <a:chOff x="0" y="0"/>
          <a:chExt cx="0" cy="0"/>
        </a:xfrm>
      </p:grpSpPr>
      <p:sp>
        <p:nvSpPr>
          <p:cNvPr id="3095" name="Google Shape;3095;p107"/>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ACCOMPLISHMENTS</a:t>
            </a:r>
            <a:endParaRPr/>
          </a:p>
        </p:txBody>
      </p:sp>
      <p:sp>
        <p:nvSpPr>
          <p:cNvPr id="3096" name="Google Shape;3096;p107"/>
          <p:cNvSpPr txBox="1"/>
          <p:nvPr/>
        </p:nvSpPr>
        <p:spPr>
          <a:xfrm>
            <a:off x="5601829" y="2895200"/>
            <a:ext cx="1968300" cy="518700"/>
          </a:xfrm>
          <a:prstGeom prst="rect">
            <a:avLst/>
          </a:prstGeom>
          <a:noFill/>
          <a:ln>
            <a:noFill/>
          </a:ln>
        </p:spPr>
        <p:txBody>
          <a:bodyPr anchorCtr="0" anchor="ctr" bIns="72000" lIns="144000" spcFirstLastPara="1" rIns="0" wrap="square" tIns="0">
            <a:noAutofit/>
          </a:bodyPr>
          <a:lstStyle/>
          <a:p>
            <a:pPr indent="0" lvl="0" marL="0" marR="0" rtl="0" algn="l">
              <a:lnSpc>
                <a:spcPct val="100000"/>
              </a:lnSpc>
              <a:spcBef>
                <a:spcPts val="0"/>
              </a:spcBef>
              <a:spcAft>
                <a:spcPts val="0"/>
              </a:spcAft>
              <a:buNone/>
            </a:pPr>
            <a:r>
              <a:rPr lang="en" sz="1300">
                <a:solidFill>
                  <a:schemeClr val="dk2"/>
                </a:solidFill>
                <a:latin typeface="Montserrat"/>
                <a:ea typeface="Montserrat"/>
                <a:cs typeface="Montserrat"/>
                <a:sym typeface="Montserrat"/>
              </a:rPr>
              <a:t>Saturn is composed mostly of hydrogen </a:t>
            </a:r>
            <a:endParaRPr sz="1300">
              <a:solidFill>
                <a:schemeClr val="dk2"/>
              </a:solidFill>
              <a:latin typeface="Montserrat"/>
              <a:ea typeface="Montserrat"/>
              <a:cs typeface="Montserrat"/>
              <a:sym typeface="Montserrat"/>
            </a:endParaRPr>
          </a:p>
        </p:txBody>
      </p:sp>
      <p:sp>
        <p:nvSpPr>
          <p:cNvPr id="3097" name="Google Shape;3097;p107"/>
          <p:cNvSpPr txBox="1"/>
          <p:nvPr/>
        </p:nvSpPr>
        <p:spPr>
          <a:xfrm>
            <a:off x="1726680" y="2236200"/>
            <a:ext cx="1968300" cy="518700"/>
          </a:xfrm>
          <a:prstGeom prst="rect">
            <a:avLst/>
          </a:prstGeom>
          <a:noFill/>
          <a:ln>
            <a:noFill/>
          </a:ln>
        </p:spPr>
        <p:txBody>
          <a:bodyPr anchorCtr="0" anchor="ctr" bIns="72000" lIns="0" spcFirstLastPara="1" rIns="144000" wrap="square" tIns="0">
            <a:noAutofit/>
          </a:bodyPr>
          <a:lstStyle/>
          <a:p>
            <a:pPr indent="0" lvl="0" marL="0" marR="0" rtl="0" algn="r">
              <a:lnSpc>
                <a:spcPct val="100000"/>
              </a:lnSpc>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p:txBody>
      </p:sp>
      <p:sp>
        <p:nvSpPr>
          <p:cNvPr id="3098" name="Google Shape;3098;p107"/>
          <p:cNvSpPr txBox="1"/>
          <p:nvPr/>
        </p:nvSpPr>
        <p:spPr>
          <a:xfrm>
            <a:off x="6077555" y="3860527"/>
            <a:ext cx="1968300" cy="518700"/>
          </a:xfrm>
          <a:prstGeom prst="rect">
            <a:avLst/>
          </a:prstGeom>
          <a:noFill/>
          <a:ln>
            <a:noFill/>
          </a:ln>
        </p:spPr>
        <p:txBody>
          <a:bodyPr anchorCtr="0" anchor="ctr" bIns="72000" lIns="144000" spcFirstLastPara="1" rIns="0" wrap="square" tIns="0">
            <a:noAutofit/>
          </a:bodyPr>
          <a:lstStyle/>
          <a:p>
            <a:pPr indent="0" lvl="0" marL="0" marR="0" rtl="0" algn="l">
              <a:lnSpc>
                <a:spcPct val="100000"/>
              </a:lnSpc>
              <a:spcBef>
                <a:spcPts val="0"/>
              </a:spcBef>
              <a:spcAft>
                <a:spcPts val="0"/>
              </a:spcAft>
              <a:buNone/>
            </a:pPr>
            <a:r>
              <a:rPr lang="en" sz="1300">
                <a:solidFill>
                  <a:schemeClr val="dk2"/>
                </a:solidFill>
                <a:latin typeface="Montserrat"/>
                <a:ea typeface="Montserrat"/>
                <a:cs typeface="Montserrat"/>
                <a:sym typeface="Montserrat"/>
              </a:rPr>
              <a:t>Despite being red, Mars is actually cold</a:t>
            </a:r>
            <a:endParaRPr sz="1300">
              <a:solidFill>
                <a:schemeClr val="dk2"/>
              </a:solidFill>
              <a:latin typeface="Montserrat"/>
              <a:ea typeface="Montserrat"/>
              <a:cs typeface="Montserrat"/>
              <a:sym typeface="Montserrat"/>
            </a:endParaRPr>
          </a:p>
        </p:txBody>
      </p:sp>
      <p:sp>
        <p:nvSpPr>
          <p:cNvPr id="3099" name="Google Shape;3099;p107"/>
          <p:cNvSpPr txBox="1"/>
          <p:nvPr/>
        </p:nvSpPr>
        <p:spPr>
          <a:xfrm>
            <a:off x="1105230" y="3341676"/>
            <a:ext cx="1968300" cy="518700"/>
          </a:xfrm>
          <a:prstGeom prst="rect">
            <a:avLst/>
          </a:prstGeom>
          <a:noFill/>
          <a:ln>
            <a:noFill/>
          </a:ln>
        </p:spPr>
        <p:txBody>
          <a:bodyPr anchorCtr="0" anchor="ctr" bIns="72000" lIns="0" spcFirstLastPara="1" rIns="144000" wrap="square" tIns="0">
            <a:noAutofit/>
          </a:bodyPr>
          <a:lstStyle/>
          <a:p>
            <a:pPr indent="0" lvl="0" marL="0" marR="0" rtl="0" algn="r">
              <a:lnSpc>
                <a:spcPct val="100000"/>
              </a:lnSpc>
              <a:spcBef>
                <a:spcPts val="0"/>
              </a:spcBef>
              <a:spcAft>
                <a:spcPts val="0"/>
              </a:spcAft>
              <a:buNone/>
            </a:pPr>
            <a:r>
              <a:rPr lang="en" sz="1300">
                <a:solidFill>
                  <a:schemeClr val="dk2"/>
                </a:solidFill>
                <a:latin typeface="Montserrat"/>
                <a:ea typeface="Montserrat"/>
                <a:cs typeface="Montserrat"/>
                <a:sym typeface="Montserrat"/>
              </a:rPr>
              <a:t>Jupiter is the biggest planet in our System</a:t>
            </a:r>
            <a:endParaRPr sz="1300">
              <a:solidFill>
                <a:schemeClr val="dk2"/>
              </a:solidFill>
              <a:latin typeface="Montserrat"/>
              <a:ea typeface="Montserrat"/>
              <a:cs typeface="Montserrat"/>
              <a:sym typeface="Montserrat"/>
            </a:endParaRPr>
          </a:p>
        </p:txBody>
      </p:sp>
      <p:cxnSp>
        <p:nvCxnSpPr>
          <p:cNvPr id="3100" name="Google Shape;3100;p107"/>
          <p:cNvCxnSpPr>
            <a:stCxn id="3097" idx="3"/>
          </p:cNvCxnSpPr>
          <p:nvPr/>
        </p:nvCxnSpPr>
        <p:spPr>
          <a:xfrm>
            <a:off x="3694980" y="2495550"/>
            <a:ext cx="796500" cy="0"/>
          </a:xfrm>
          <a:prstGeom prst="straightConnector1">
            <a:avLst/>
          </a:prstGeom>
          <a:noFill/>
          <a:ln cap="flat" cmpd="sng" w="19050">
            <a:solidFill>
              <a:schemeClr val="dk1"/>
            </a:solidFill>
            <a:prstDash val="solid"/>
            <a:round/>
            <a:headEnd len="med" w="med" type="none"/>
            <a:tailEnd len="med" w="med" type="none"/>
          </a:ln>
        </p:spPr>
      </p:cxnSp>
      <p:cxnSp>
        <p:nvCxnSpPr>
          <p:cNvPr id="3101" name="Google Shape;3101;p107"/>
          <p:cNvCxnSpPr>
            <a:stCxn id="3099" idx="3"/>
          </p:cNvCxnSpPr>
          <p:nvPr/>
        </p:nvCxnSpPr>
        <p:spPr>
          <a:xfrm>
            <a:off x="3073530" y="3601026"/>
            <a:ext cx="673200" cy="0"/>
          </a:xfrm>
          <a:prstGeom prst="straightConnector1">
            <a:avLst/>
          </a:prstGeom>
          <a:noFill/>
          <a:ln cap="flat" cmpd="sng" w="19050">
            <a:solidFill>
              <a:schemeClr val="dk1"/>
            </a:solidFill>
            <a:prstDash val="solid"/>
            <a:round/>
            <a:headEnd len="med" w="med" type="none"/>
            <a:tailEnd len="med" w="med" type="none"/>
          </a:ln>
        </p:spPr>
      </p:cxnSp>
      <p:cxnSp>
        <p:nvCxnSpPr>
          <p:cNvPr id="3102" name="Google Shape;3102;p107"/>
          <p:cNvCxnSpPr>
            <a:stCxn id="3096" idx="1"/>
          </p:cNvCxnSpPr>
          <p:nvPr/>
        </p:nvCxnSpPr>
        <p:spPr>
          <a:xfrm rot="10800000">
            <a:off x="5025229" y="3154550"/>
            <a:ext cx="576600" cy="0"/>
          </a:xfrm>
          <a:prstGeom prst="straightConnector1">
            <a:avLst/>
          </a:prstGeom>
          <a:noFill/>
          <a:ln cap="flat" cmpd="sng" w="19050">
            <a:solidFill>
              <a:schemeClr val="dk1"/>
            </a:solidFill>
            <a:prstDash val="solid"/>
            <a:round/>
            <a:headEnd len="med" w="med" type="none"/>
            <a:tailEnd len="med" w="med" type="none"/>
          </a:ln>
        </p:spPr>
      </p:cxnSp>
      <p:cxnSp>
        <p:nvCxnSpPr>
          <p:cNvPr id="3103" name="Google Shape;3103;p107"/>
          <p:cNvCxnSpPr>
            <a:stCxn id="3098" idx="1"/>
          </p:cNvCxnSpPr>
          <p:nvPr/>
        </p:nvCxnSpPr>
        <p:spPr>
          <a:xfrm rot="10800000">
            <a:off x="5516855" y="4119877"/>
            <a:ext cx="560700" cy="0"/>
          </a:xfrm>
          <a:prstGeom prst="straightConnector1">
            <a:avLst/>
          </a:prstGeom>
          <a:noFill/>
          <a:ln cap="flat" cmpd="sng" w="19050">
            <a:solidFill>
              <a:schemeClr val="dk1"/>
            </a:solidFill>
            <a:prstDash val="solid"/>
            <a:round/>
            <a:headEnd len="med" w="med" type="none"/>
            <a:tailEnd len="med" w="med" type="none"/>
          </a:ln>
        </p:spPr>
      </p:cxnSp>
      <p:grpSp>
        <p:nvGrpSpPr>
          <p:cNvPr id="3104" name="Google Shape;3104;p107"/>
          <p:cNvGrpSpPr/>
          <p:nvPr/>
        </p:nvGrpSpPr>
        <p:grpSpPr>
          <a:xfrm>
            <a:off x="3307793" y="2068829"/>
            <a:ext cx="2528791" cy="2300416"/>
            <a:chOff x="926675" y="238125"/>
            <a:chExt cx="5755100" cy="5232975"/>
          </a:xfrm>
        </p:grpSpPr>
        <p:sp>
          <p:nvSpPr>
            <p:cNvPr id="3105" name="Google Shape;3105;p10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0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0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0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9" name="Google Shape;3109;p107"/>
          <p:cNvSpPr txBox="1"/>
          <p:nvPr/>
        </p:nvSpPr>
        <p:spPr>
          <a:xfrm>
            <a:off x="1726689" y="1864800"/>
            <a:ext cx="19683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3110" name="Google Shape;3110;p107"/>
          <p:cNvSpPr txBox="1"/>
          <p:nvPr/>
        </p:nvSpPr>
        <p:spPr>
          <a:xfrm>
            <a:off x="1105239" y="2953690"/>
            <a:ext cx="19683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3111" name="Google Shape;3111;p107"/>
          <p:cNvSpPr txBox="1"/>
          <p:nvPr/>
        </p:nvSpPr>
        <p:spPr>
          <a:xfrm>
            <a:off x="5601838" y="2504630"/>
            <a:ext cx="1968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3112" name="Google Shape;3112;p107"/>
          <p:cNvSpPr txBox="1"/>
          <p:nvPr/>
        </p:nvSpPr>
        <p:spPr>
          <a:xfrm>
            <a:off x="6077555" y="3474190"/>
            <a:ext cx="1968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5"/>
                                        </p:tgtEl>
                                        <p:attrNameLst>
                                          <p:attrName>style.visibility</p:attrName>
                                        </p:attrNameLst>
                                      </p:cBhvr>
                                      <p:to>
                                        <p:strVal val="visible"/>
                                      </p:to>
                                    </p:set>
                                    <p:animEffect filter="fade" transition="in">
                                      <p:cBhvr>
                                        <p:cTn dur="1000"/>
                                        <p:tgtEl>
                                          <p:spTgt spid="30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16" name="Shape 3116"/>
        <p:cNvGrpSpPr/>
        <p:nvPr/>
      </p:nvGrpSpPr>
      <p:grpSpPr>
        <a:xfrm>
          <a:off x="0" y="0"/>
          <a:ext cx="0" cy="0"/>
          <a:chOff x="0" y="0"/>
          <a:chExt cx="0" cy="0"/>
        </a:xfrm>
      </p:grpSpPr>
      <p:grpSp>
        <p:nvGrpSpPr>
          <p:cNvPr id="3117" name="Google Shape;3117;p108"/>
          <p:cNvGrpSpPr/>
          <p:nvPr/>
        </p:nvGrpSpPr>
        <p:grpSpPr>
          <a:xfrm>
            <a:off x="1284075" y="604525"/>
            <a:ext cx="6213900" cy="3359100"/>
            <a:chOff x="1465050" y="946225"/>
            <a:chExt cx="6213900" cy="3359100"/>
          </a:xfrm>
        </p:grpSpPr>
        <p:sp>
          <p:nvSpPr>
            <p:cNvPr id="3118" name="Google Shape;3118;p108"/>
            <p:cNvSpPr/>
            <p:nvPr/>
          </p:nvSpPr>
          <p:spPr>
            <a:xfrm flipH="1">
              <a:off x="1465050" y="946225"/>
              <a:ext cx="6213900" cy="3359100"/>
            </a:xfrm>
            <a:prstGeom prst="roundRect">
              <a:avLst>
                <a:gd fmla="val 460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08"/>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08"/>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08"/>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08"/>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3" name="Google Shape;3123;p108"/>
          <p:cNvGrpSpPr/>
          <p:nvPr/>
        </p:nvGrpSpPr>
        <p:grpSpPr>
          <a:xfrm>
            <a:off x="1455525" y="892200"/>
            <a:ext cx="6213900" cy="3359100"/>
            <a:chOff x="1465050" y="946225"/>
            <a:chExt cx="6213900" cy="3359100"/>
          </a:xfrm>
        </p:grpSpPr>
        <p:sp>
          <p:nvSpPr>
            <p:cNvPr id="3124" name="Google Shape;3124;p108"/>
            <p:cNvSpPr/>
            <p:nvPr/>
          </p:nvSpPr>
          <p:spPr>
            <a:xfrm flipH="1">
              <a:off x="1465050" y="946225"/>
              <a:ext cx="6213900" cy="33591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08"/>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08"/>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08"/>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08"/>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108"/>
          <p:cNvGrpSpPr/>
          <p:nvPr/>
        </p:nvGrpSpPr>
        <p:grpSpPr>
          <a:xfrm>
            <a:off x="1646025" y="1179875"/>
            <a:ext cx="6213900" cy="3359100"/>
            <a:chOff x="1465050" y="946225"/>
            <a:chExt cx="6213900" cy="3359100"/>
          </a:xfrm>
        </p:grpSpPr>
        <p:sp>
          <p:nvSpPr>
            <p:cNvPr id="3130" name="Google Shape;3130;p108"/>
            <p:cNvSpPr/>
            <p:nvPr/>
          </p:nvSpPr>
          <p:spPr>
            <a:xfrm flipH="1">
              <a:off x="1465050" y="946225"/>
              <a:ext cx="6213900" cy="33591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08"/>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08"/>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08"/>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08"/>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5" name="Google Shape;3135;p108"/>
          <p:cNvSpPr txBox="1"/>
          <p:nvPr>
            <p:ph type="title"/>
          </p:nvPr>
        </p:nvSpPr>
        <p:spPr>
          <a:xfrm>
            <a:off x="1636500" y="2097350"/>
            <a:ext cx="6213900" cy="112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a:t>
            </a:r>
            <a:r>
              <a:rPr lang="en"/>
              <a:t>,000,000</a:t>
            </a:r>
            <a:endParaRPr/>
          </a:p>
        </p:txBody>
      </p:sp>
      <p:sp>
        <p:nvSpPr>
          <p:cNvPr id="3136" name="Google Shape;3136;p108"/>
          <p:cNvSpPr txBox="1"/>
          <p:nvPr>
            <p:ph idx="1" type="subTitle"/>
          </p:nvPr>
        </p:nvSpPr>
        <p:spPr>
          <a:xfrm>
            <a:off x="2133600" y="3310675"/>
            <a:ext cx="52197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35"/>
                                        </p:tgtEl>
                                        <p:attrNameLst>
                                          <p:attrName>style.visibility</p:attrName>
                                        </p:attrNameLst>
                                      </p:cBhvr>
                                      <p:to>
                                        <p:strVal val="visible"/>
                                      </p:to>
                                    </p:set>
                                    <p:animEffect filter="fade" transition="in">
                                      <p:cBhvr>
                                        <p:cTn dur="1000"/>
                                        <p:tgtEl>
                                          <p:spTgt spid="31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40" name="Shape 3140"/>
        <p:cNvGrpSpPr/>
        <p:nvPr/>
      </p:nvGrpSpPr>
      <p:grpSpPr>
        <a:xfrm>
          <a:off x="0" y="0"/>
          <a:ext cx="0" cy="0"/>
          <a:chOff x="0" y="0"/>
          <a:chExt cx="0" cy="0"/>
        </a:xfrm>
      </p:grpSpPr>
      <p:sp>
        <p:nvSpPr>
          <p:cNvPr id="3141" name="Google Shape;3141;p109"/>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ACTIONS</a:t>
            </a:r>
            <a:endParaRPr/>
          </a:p>
        </p:txBody>
      </p:sp>
      <p:graphicFrame>
        <p:nvGraphicFramePr>
          <p:cNvPr id="3142" name="Google Shape;3142;p109"/>
          <p:cNvGraphicFramePr/>
          <p:nvPr/>
        </p:nvGraphicFramePr>
        <p:xfrm>
          <a:off x="1230365" y="1583163"/>
          <a:ext cx="3000000" cy="3000000"/>
        </p:xfrm>
        <a:graphic>
          <a:graphicData uri="http://schemas.openxmlformats.org/drawingml/2006/table">
            <a:tbl>
              <a:tblPr>
                <a:noFill/>
                <a:tableStyleId>{115545A2-011E-44EB-889F-A5CC6F6F119F}</a:tableStyleId>
              </a:tblPr>
              <a:tblGrid>
                <a:gridCol w="954750"/>
                <a:gridCol w="954750"/>
                <a:gridCol w="954750"/>
                <a:gridCol w="954750"/>
                <a:gridCol w="954750"/>
                <a:gridCol w="954750"/>
                <a:gridCol w="954750"/>
              </a:tblGrid>
              <a:tr h="381000">
                <a:tc gridSpan="5">
                  <a:txBody>
                    <a:bodyPr/>
                    <a:lstStyle/>
                    <a:p>
                      <a:pPr indent="0" lvl="0" marL="0" rtl="0" algn="r">
                        <a:spcBef>
                          <a:spcPts val="0"/>
                        </a:spcBef>
                        <a:spcAft>
                          <a:spcPts val="0"/>
                        </a:spcAft>
                        <a:buNone/>
                      </a:pPr>
                      <a:r>
                        <a:t/>
                      </a:r>
                      <a:endParaRPr sz="1300">
                        <a:solidFill>
                          <a:schemeClr val="dk2"/>
                        </a:solidFill>
                        <a:latin typeface="Montserrat"/>
                        <a:ea typeface="Montserrat"/>
                        <a:cs typeface="Montserrat"/>
                        <a:sym typeface="Montserra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hMerge="1"/>
                <a:tc hMerge="1"/>
                <a:tc hMerge="1"/>
                <a:tc hMerge="1"/>
                <a:tc>
                  <a:txBody>
                    <a:bodyPr/>
                    <a:lstStyle/>
                    <a:p>
                      <a:pPr indent="0" lvl="0" marL="0" rtl="0" algn="ctr">
                        <a:spcBef>
                          <a:spcPts val="0"/>
                        </a:spcBef>
                        <a:spcAft>
                          <a:spcPts val="0"/>
                        </a:spcAft>
                        <a:buNone/>
                      </a:pPr>
                      <a:r>
                        <a:rPr lang="en" sz="1600">
                          <a:solidFill>
                            <a:schemeClr val="dk1"/>
                          </a:solidFill>
                          <a:latin typeface="Alata"/>
                          <a:ea typeface="Alata"/>
                          <a:cs typeface="Alata"/>
                          <a:sym typeface="Alata"/>
                        </a:rPr>
                        <a:t>DONE</a:t>
                      </a:r>
                      <a:endParaRPr sz="1600">
                        <a:solidFill>
                          <a:schemeClr val="dk1"/>
                        </a:solidFill>
                        <a:latin typeface="Alata"/>
                        <a:ea typeface="Alata"/>
                        <a:cs typeface="Alata"/>
                        <a:sym typeface="Alat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Alata"/>
                          <a:ea typeface="Alata"/>
                          <a:cs typeface="Alata"/>
                          <a:sym typeface="Alata"/>
                        </a:rPr>
                        <a:t>TO DO</a:t>
                      </a:r>
                      <a:endParaRPr sz="1600">
                        <a:solidFill>
                          <a:schemeClr val="dk1"/>
                        </a:solidFill>
                        <a:latin typeface="Alata"/>
                        <a:ea typeface="Alata"/>
                        <a:cs typeface="Alata"/>
                        <a:sym typeface="Alat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1000">
                <a:tc gridSpan="5">
                  <a:txBody>
                    <a:bodyPr/>
                    <a:lstStyle/>
                    <a:p>
                      <a:pPr indent="0" lvl="0" marL="0" rtl="0" algn="r">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hMerge="1"/>
                <a:tc hMerge="1"/>
                <a:tc hMerge="1"/>
                <a:tc hMerge="1"/>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1000">
                <a:tc gridSpan="5">
                  <a:txBody>
                    <a:bodyPr/>
                    <a:lstStyle/>
                    <a:p>
                      <a:pPr indent="0" lvl="0" marL="0" rtl="0" algn="r">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hMerge="1"/>
                <a:tc hMerge="1"/>
                <a:tc hMerge="1"/>
                <a:tc hMerge="1"/>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1000">
                <a:tc gridSpan="5">
                  <a:txBody>
                    <a:bodyPr/>
                    <a:lstStyle/>
                    <a:p>
                      <a:pPr indent="0" lvl="0" marL="0" rtl="0" algn="r">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hMerge="1"/>
                <a:tc hMerge="1"/>
                <a:tc hMerge="1"/>
                <a:tc hMerge="1"/>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1000">
                <a:tc gridSpan="5">
                  <a:txBody>
                    <a:bodyPr/>
                    <a:lstStyle/>
                    <a:p>
                      <a:pPr indent="0" lvl="0" marL="0" rtl="0" algn="r">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hMerge="1"/>
                <a:tc hMerge="1"/>
                <a:tc hMerge="1"/>
                <a:tc hMerge="1"/>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1000">
                <a:tc gridSpan="5">
                  <a:txBody>
                    <a:bodyPr/>
                    <a:lstStyle/>
                    <a:p>
                      <a:pPr indent="0" lvl="0" marL="0" rtl="0" algn="r">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hMerge="1"/>
                <a:tc hMerge="1"/>
                <a:tc hMerge="1"/>
                <a:tc hMerge="1"/>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1000">
                <a:tc gridSpan="5">
                  <a:txBody>
                    <a:bodyPr/>
                    <a:lstStyle/>
                    <a:p>
                      <a:pPr indent="0" lvl="0" marL="0" rtl="0" algn="r">
                        <a:spcBef>
                          <a:spcPts val="0"/>
                        </a:spcBef>
                        <a:spcAft>
                          <a:spcPts val="0"/>
                        </a:spcAft>
                        <a:buNone/>
                      </a:pPr>
                      <a:r>
                        <a:rPr lang="en" sz="1300">
                          <a:solidFill>
                            <a:schemeClr val="dk2"/>
                          </a:solidFill>
                          <a:latin typeface="Montserrat"/>
                          <a:ea typeface="Montserrat"/>
                          <a:cs typeface="Montserrat"/>
                          <a:sym typeface="Montserrat"/>
                        </a:rPr>
                        <a:t>You can list here all the activities you would like to try</a:t>
                      </a:r>
                      <a:endParaRPr sz="1300">
                        <a:solidFill>
                          <a:schemeClr val="dk2"/>
                        </a:solidFill>
                        <a:latin typeface="Montserrat"/>
                        <a:ea typeface="Montserrat"/>
                        <a:cs typeface="Montserrat"/>
                        <a:sym typeface="Montserra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hMerge="1"/>
                <a:tc hMerge="1"/>
                <a:tc hMerge="1"/>
                <a:tc hMerge="1"/>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
        <p:nvSpPr>
          <p:cNvPr id="3143" name="Google Shape;3143;p109"/>
          <p:cNvSpPr/>
          <p:nvPr/>
        </p:nvSpPr>
        <p:spPr>
          <a:xfrm>
            <a:off x="6333775" y="2070275"/>
            <a:ext cx="246300" cy="2463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09"/>
          <p:cNvSpPr/>
          <p:nvPr/>
        </p:nvSpPr>
        <p:spPr>
          <a:xfrm>
            <a:off x="7314900" y="2448600"/>
            <a:ext cx="246300" cy="246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09"/>
          <p:cNvSpPr/>
          <p:nvPr/>
        </p:nvSpPr>
        <p:spPr>
          <a:xfrm>
            <a:off x="7314900" y="2846746"/>
            <a:ext cx="246300" cy="246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09"/>
          <p:cNvSpPr/>
          <p:nvPr/>
        </p:nvSpPr>
        <p:spPr>
          <a:xfrm>
            <a:off x="6333775" y="3233254"/>
            <a:ext cx="246300" cy="2463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09"/>
          <p:cNvSpPr/>
          <p:nvPr/>
        </p:nvSpPr>
        <p:spPr>
          <a:xfrm>
            <a:off x="7314900" y="3633140"/>
            <a:ext cx="246300" cy="246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09"/>
          <p:cNvSpPr/>
          <p:nvPr/>
        </p:nvSpPr>
        <p:spPr>
          <a:xfrm>
            <a:off x="7314900" y="4042950"/>
            <a:ext cx="246300" cy="246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52" name="Shape 3152"/>
        <p:cNvGrpSpPr/>
        <p:nvPr/>
      </p:nvGrpSpPr>
      <p:grpSpPr>
        <a:xfrm>
          <a:off x="0" y="0"/>
          <a:ext cx="0" cy="0"/>
          <a:chOff x="0" y="0"/>
          <a:chExt cx="0" cy="0"/>
        </a:xfrm>
      </p:grpSpPr>
      <p:sp>
        <p:nvSpPr>
          <p:cNvPr id="3153" name="Google Shape;3153;p110"/>
          <p:cNvSpPr/>
          <p:nvPr/>
        </p:nvSpPr>
        <p:spPr>
          <a:xfrm>
            <a:off x="3322277" y="1502927"/>
            <a:ext cx="1064400" cy="1064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10"/>
          <p:cNvSpPr/>
          <p:nvPr/>
        </p:nvSpPr>
        <p:spPr>
          <a:xfrm>
            <a:off x="4545903" y="1438275"/>
            <a:ext cx="1487100" cy="1487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10"/>
          <p:cNvSpPr/>
          <p:nvPr/>
        </p:nvSpPr>
        <p:spPr>
          <a:xfrm>
            <a:off x="3252480" y="2689614"/>
            <a:ext cx="1870800" cy="1870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10"/>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 SATISFACTION</a:t>
            </a:r>
            <a:endParaRPr/>
          </a:p>
        </p:txBody>
      </p:sp>
      <p:sp>
        <p:nvSpPr>
          <p:cNvPr id="3157" name="Google Shape;3157;p110"/>
          <p:cNvSpPr txBox="1"/>
          <p:nvPr>
            <p:ph idx="2" type="title"/>
          </p:nvPr>
        </p:nvSpPr>
        <p:spPr>
          <a:xfrm>
            <a:off x="4462551" y="1945300"/>
            <a:ext cx="1653900" cy="56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30%</a:t>
            </a:r>
            <a:endParaRPr/>
          </a:p>
        </p:txBody>
      </p:sp>
      <p:sp>
        <p:nvSpPr>
          <p:cNvPr id="3158" name="Google Shape;3158;p110"/>
          <p:cNvSpPr txBox="1"/>
          <p:nvPr>
            <p:ph idx="3" type="title"/>
          </p:nvPr>
        </p:nvSpPr>
        <p:spPr>
          <a:xfrm>
            <a:off x="3027550" y="1793256"/>
            <a:ext cx="1653900" cy="56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3159" name="Google Shape;3159;p110"/>
          <p:cNvSpPr txBox="1"/>
          <p:nvPr>
            <p:ph idx="1" type="subTitle"/>
          </p:nvPr>
        </p:nvSpPr>
        <p:spPr>
          <a:xfrm>
            <a:off x="6153000" y="3699450"/>
            <a:ext cx="2276700" cy="58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 is the farthest planet from the Sun</a:t>
            </a:r>
            <a:endParaRPr/>
          </a:p>
        </p:txBody>
      </p:sp>
      <p:sp>
        <p:nvSpPr>
          <p:cNvPr id="3160" name="Google Shape;3160;p110"/>
          <p:cNvSpPr txBox="1"/>
          <p:nvPr>
            <p:ph idx="4" type="title"/>
          </p:nvPr>
        </p:nvSpPr>
        <p:spPr>
          <a:xfrm>
            <a:off x="3361005" y="3383200"/>
            <a:ext cx="1653900" cy="56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3161" name="Google Shape;3161;p110"/>
          <p:cNvSpPr txBox="1"/>
          <p:nvPr>
            <p:ph idx="5" type="subTitle"/>
          </p:nvPr>
        </p:nvSpPr>
        <p:spPr>
          <a:xfrm>
            <a:off x="714300" y="2780363"/>
            <a:ext cx="2276700" cy="5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3162" name="Google Shape;3162;p110"/>
          <p:cNvSpPr txBox="1"/>
          <p:nvPr>
            <p:ph idx="6" type="title"/>
          </p:nvPr>
        </p:nvSpPr>
        <p:spPr>
          <a:xfrm>
            <a:off x="6153000" y="3292125"/>
            <a:ext cx="22767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a:t>
            </a:r>
            <a:endParaRPr/>
          </a:p>
        </p:txBody>
      </p:sp>
      <p:sp>
        <p:nvSpPr>
          <p:cNvPr id="3163" name="Google Shape;3163;p110"/>
          <p:cNvSpPr txBox="1"/>
          <p:nvPr>
            <p:ph idx="7" type="title"/>
          </p:nvPr>
        </p:nvSpPr>
        <p:spPr>
          <a:xfrm>
            <a:off x="714300" y="2373038"/>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cxnSp>
        <p:nvCxnSpPr>
          <p:cNvPr id="3164" name="Google Shape;3164;p110"/>
          <p:cNvCxnSpPr>
            <a:endCxn id="3153" idx="2"/>
          </p:cNvCxnSpPr>
          <p:nvPr/>
        </p:nvCxnSpPr>
        <p:spPr>
          <a:xfrm flipH="1" rot="10800000">
            <a:off x="2142977" y="2035127"/>
            <a:ext cx="1179300" cy="565200"/>
          </a:xfrm>
          <a:prstGeom prst="bentConnector3">
            <a:avLst>
              <a:gd fmla="val 70281" name="adj1"/>
            </a:avLst>
          </a:prstGeom>
          <a:noFill/>
          <a:ln cap="flat" cmpd="sng" w="9525">
            <a:solidFill>
              <a:schemeClr val="dk2"/>
            </a:solidFill>
            <a:prstDash val="dot"/>
            <a:round/>
            <a:headEnd len="med" w="med" type="none"/>
            <a:tailEnd len="med" w="med" type="none"/>
          </a:ln>
        </p:spPr>
      </p:cxnSp>
      <p:cxnSp>
        <p:nvCxnSpPr>
          <p:cNvPr id="3165" name="Google Shape;3165;p110"/>
          <p:cNvCxnSpPr>
            <a:endCxn id="3154" idx="6"/>
          </p:cNvCxnSpPr>
          <p:nvPr/>
        </p:nvCxnSpPr>
        <p:spPr>
          <a:xfrm flipH="1">
            <a:off x="6033003" y="1809825"/>
            <a:ext cx="1044000" cy="372000"/>
          </a:xfrm>
          <a:prstGeom prst="bentConnector3">
            <a:avLst>
              <a:gd fmla="val 83930" name="adj1"/>
            </a:avLst>
          </a:prstGeom>
          <a:noFill/>
          <a:ln cap="flat" cmpd="sng" w="9525">
            <a:solidFill>
              <a:schemeClr val="dk2"/>
            </a:solidFill>
            <a:prstDash val="dot"/>
            <a:round/>
            <a:headEnd len="med" w="med" type="none"/>
            <a:tailEnd len="med" w="med" type="none"/>
          </a:ln>
        </p:spPr>
      </p:cxnSp>
      <p:cxnSp>
        <p:nvCxnSpPr>
          <p:cNvPr id="3166" name="Google Shape;3166;p110"/>
          <p:cNvCxnSpPr>
            <a:endCxn id="3155" idx="6"/>
          </p:cNvCxnSpPr>
          <p:nvPr/>
        </p:nvCxnSpPr>
        <p:spPr>
          <a:xfrm flipH="1">
            <a:off x="5123280" y="3533814"/>
            <a:ext cx="1934700" cy="91200"/>
          </a:xfrm>
          <a:prstGeom prst="bentConnector3">
            <a:avLst>
              <a:gd fmla="val 76800" name="adj1"/>
            </a:avLst>
          </a:prstGeom>
          <a:noFill/>
          <a:ln cap="flat" cmpd="sng" w="9525">
            <a:solidFill>
              <a:schemeClr val="dk2"/>
            </a:solidFill>
            <a:prstDash val="dot"/>
            <a:round/>
            <a:headEnd len="med" w="med" type="none"/>
            <a:tailEnd len="med" w="med" type="none"/>
          </a:ln>
        </p:spPr>
      </p:cxnSp>
      <p:sp>
        <p:nvSpPr>
          <p:cNvPr id="3167" name="Google Shape;3167;p110"/>
          <p:cNvSpPr txBox="1"/>
          <p:nvPr>
            <p:ph idx="8" type="subTitle"/>
          </p:nvPr>
        </p:nvSpPr>
        <p:spPr>
          <a:xfrm>
            <a:off x="6153000" y="1988063"/>
            <a:ext cx="2276700" cy="58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a gas giant and the biggest planet</a:t>
            </a:r>
            <a:endParaRPr/>
          </a:p>
        </p:txBody>
      </p:sp>
      <p:sp>
        <p:nvSpPr>
          <p:cNvPr id="3168" name="Google Shape;3168;p110"/>
          <p:cNvSpPr txBox="1"/>
          <p:nvPr>
            <p:ph idx="9" type="title"/>
          </p:nvPr>
        </p:nvSpPr>
        <p:spPr>
          <a:xfrm>
            <a:off x="6153000" y="1580738"/>
            <a:ext cx="22767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7"/>
                                        </p:tgtEl>
                                        <p:attrNameLst>
                                          <p:attrName>style.visibility</p:attrName>
                                        </p:attrNameLst>
                                      </p:cBhvr>
                                      <p:to>
                                        <p:strVal val="visible"/>
                                      </p:to>
                                    </p:set>
                                    <p:animEffect filter="fade" transition="in">
                                      <p:cBhvr>
                                        <p:cTn dur="1000"/>
                                        <p:tgtEl>
                                          <p:spTgt spid="3157"/>
                                        </p:tgtEl>
                                      </p:cBhvr>
                                    </p:animEffect>
                                  </p:childTnLst>
                                </p:cTn>
                              </p:par>
                              <p:par>
                                <p:cTn fill="hold" nodeType="withEffect" presetClass="entr" presetID="10" presetSubtype="0">
                                  <p:stCondLst>
                                    <p:cond delay="0"/>
                                  </p:stCondLst>
                                  <p:childTnLst>
                                    <p:set>
                                      <p:cBhvr>
                                        <p:cTn dur="1" fill="hold">
                                          <p:stCondLst>
                                            <p:cond delay="0"/>
                                          </p:stCondLst>
                                        </p:cTn>
                                        <p:tgtEl>
                                          <p:spTgt spid="3158"/>
                                        </p:tgtEl>
                                        <p:attrNameLst>
                                          <p:attrName>style.visibility</p:attrName>
                                        </p:attrNameLst>
                                      </p:cBhvr>
                                      <p:to>
                                        <p:strVal val="visible"/>
                                      </p:to>
                                    </p:set>
                                    <p:animEffect filter="fade" transition="in">
                                      <p:cBhvr>
                                        <p:cTn dur="1000"/>
                                        <p:tgtEl>
                                          <p:spTgt spid="3158"/>
                                        </p:tgtEl>
                                      </p:cBhvr>
                                    </p:animEffect>
                                  </p:childTnLst>
                                </p:cTn>
                              </p:par>
                              <p:par>
                                <p:cTn fill="hold" nodeType="withEffect" presetClass="entr" presetID="10" presetSubtype="0">
                                  <p:stCondLst>
                                    <p:cond delay="0"/>
                                  </p:stCondLst>
                                  <p:childTnLst>
                                    <p:set>
                                      <p:cBhvr>
                                        <p:cTn dur="1" fill="hold">
                                          <p:stCondLst>
                                            <p:cond delay="0"/>
                                          </p:stCondLst>
                                        </p:cTn>
                                        <p:tgtEl>
                                          <p:spTgt spid="3160"/>
                                        </p:tgtEl>
                                        <p:attrNameLst>
                                          <p:attrName>style.visibility</p:attrName>
                                        </p:attrNameLst>
                                      </p:cBhvr>
                                      <p:to>
                                        <p:strVal val="visible"/>
                                      </p:to>
                                    </p:set>
                                    <p:animEffect filter="fade" transition="in">
                                      <p:cBhvr>
                                        <p:cTn dur="1000"/>
                                        <p:tgtEl>
                                          <p:spTgt spid="31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72" name="Shape 3172"/>
        <p:cNvGrpSpPr/>
        <p:nvPr/>
      </p:nvGrpSpPr>
      <p:grpSpPr>
        <a:xfrm>
          <a:off x="0" y="0"/>
          <a:ext cx="0" cy="0"/>
          <a:chOff x="0" y="0"/>
          <a:chExt cx="0" cy="0"/>
        </a:xfrm>
      </p:grpSpPr>
      <p:sp>
        <p:nvSpPr>
          <p:cNvPr id="3173" name="Google Shape;3173;p111"/>
          <p:cNvSpPr/>
          <p:nvPr/>
        </p:nvSpPr>
        <p:spPr>
          <a:xfrm flipH="1">
            <a:off x="1067096" y="470150"/>
            <a:ext cx="7362600" cy="3878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11"/>
          <p:cNvSpPr/>
          <p:nvPr/>
        </p:nvSpPr>
        <p:spPr>
          <a:xfrm flipH="1">
            <a:off x="1179338" y="722853"/>
            <a:ext cx="7138200" cy="3548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11"/>
          <p:cNvSpPr/>
          <p:nvPr/>
        </p:nvSpPr>
        <p:spPr>
          <a:xfrm flipH="1">
            <a:off x="1332449" y="556058"/>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11"/>
          <p:cNvSpPr/>
          <p:nvPr/>
        </p:nvSpPr>
        <p:spPr>
          <a:xfrm flipH="1">
            <a:off x="1483049" y="554761"/>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7" name="Google Shape;3177;p111"/>
          <p:cNvGrpSpPr/>
          <p:nvPr/>
        </p:nvGrpSpPr>
        <p:grpSpPr>
          <a:xfrm>
            <a:off x="714228" y="788753"/>
            <a:ext cx="7362600" cy="3878400"/>
            <a:chOff x="714228" y="788753"/>
            <a:chExt cx="7362600" cy="3878400"/>
          </a:xfrm>
        </p:grpSpPr>
        <p:sp>
          <p:nvSpPr>
            <p:cNvPr id="3178" name="Google Shape;3178;p111"/>
            <p:cNvSpPr/>
            <p:nvPr/>
          </p:nvSpPr>
          <p:spPr>
            <a:xfrm flipH="1">
              <a:off x="714228" y="788753"/>
              <a:ext cx="7362600" cy="3878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11"/>
            <p:cNvSpPr/>
            <p:nvPr/>
          </p:nvSpPr>
          <p:spPr>
            <a:xfrm flipH="1">
              <a:off x="826469" y="1041455"/>
              <a:ext cx="7138200" cy="3548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11"/>
            <p:cNvSpPr/>
            <p:nvPr/>
          </p:nvSpPr>
          <p:spPr>
            <a:xfrm flipH="1">
              <a:off x="1241351" y="873364"/>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11"/>
            <p:cNvSpPr/>
            <p:nvPr/>
          </p:nvSpPr>
          <p:spPr>
            <a:xfrm flipH="1">
              <a:off x="943531" y="874661"/>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11"/>
            <p:cNvSpPr/>
            <p:nvPr/>
          </p:nvSpPr>
          <p:spPr>
            <a:xfrm flipH="1">
              <a:off x="1090751" y="874661"/>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3" name="Google Shape;3183;p111"/>
          <p:cNvSpPr/>
          <p:nvPr/>
        </p:nvSpPr>
        <p:spPr>
          <a:xfrm flipH="1">
            <a:off x="1185229" y="556058"/>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11"/>
          <p:cNvSpPr txBox="1"/>
          <p:nvPr>
            <p:ph idx="2" type="title"/>
          </p:nvPr>
        </p:nvSpPr>
        <p:spPr>
          <a:xfrm>
            <a:off x="1233500" y="1049175"/>
            <a:ext cx="67293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 SATISFACTION</a:t>
            </a:r>
            <a:endParaRPr/>
          </a:p>
        </p:txBody>
      </p:sp>
      <p:sp>
        <p:nvSpPr>
          <p:cNvPr id="3185" name="Google Shape;3185;p111"/>
          <p:cNvSpPr/>
          <p:nvPr/>
        </p:nvSpPr>
        <p:spPr>
          <a:xfrm>
            <a:off x="1767999" y="2024152"/>
            <a:ext cx="2157600" cy="2157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11"/>
          <p:cNvSpPr txBox="1"/>
          <p:nvPr>
            <p:ph type="title"/>
          </p:nvPr>
        </p:nvSpPr>
        <p:spPr>
          <a:xfrm>
            <a:off x="1768000" y="2483450"/>
            <a:ext cx="2157600" cy="123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95%</a:t>
            </a:r>
            <a:endParaRPr/>
          </a:p>
        </p:txBody>
      </p:sp>
      <p:sp>
        <p:nvSpPr>
          <p:cNvPr id="3187" name="Google Shape;3187;p111"/>
          <p:cNvSpPr txBox="1"/>
          <p:nvPr>
            <p:ph idx="1" type="subTitle"/>
          </p:nvPr>
        </p:nvSpPr>
        <p:spPr>
          <a:xfrm>
            <a:off x="4500075" y="2483450"/>
            <a:ext cx="2396700" cy="12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a:t>
            </a:r>
            <a:r>
              <a:rPr lang="en"/>
              <a:t>smallest</a:t>
            </a:r>
            <a:r>
              <a:rPr lang="en"/>
              <a:t> one in the Solar System—it’s only a bit larger than the Moon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58"/>
          <p:cNvSpPr txBox="1"/>
          <p:nvPr>
            <p:ph type="title"/>
          </p:nvPr>
        </p:nvSpPr>
        <p:spPr>
          <a:xfrm>
            <a:off x="3795850" y="1964600"/>
            <a:ext cx="3975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Converting Research Articles </a:t>
            </a:r>
            <a:endParaRPr/>
          </a:p>
        </p:txBody>
      </p:sp>
      <p:grpSp>
        <p:nvGrpSpPr>
          <p:cNvPr id="857" name="Google Shape;857;p58"/>
          <p:cNvGrpSpPr/>
          <p:nvPr/>
        </p:nvGrpSpPr>
        <p:grpSpPr>
          <a:xfrm>
            <a:off x="7328375" y="1705825"/>
            <a:ext cx="1003300" cy="2676625"/>
            <a:chOff x="4106525" y="1454125"/>
            <a:chExt cx="1003300" cy="2676625"/>
          </a:xfrm>
        </p:grpSpPr>
        <p:sp>
          <p:nvSpPr>
            <p:cNvPr id="858" name="Google Shape;858;p58"/>
            <p:cNvSpPr/>
            <p:nvPr/>
          </p:nvSpPr>
          <p:spPr>
            <a:xfrm>
              <a:off x="4470225" y="1583075"/>
              <a:ext cx="257475" cy="360675"/>
            </a:xfrm>
            <a:custGeom>
              <a:rect b="b" l="l" r="r" t="t"/>
              <a:pathLst>
                <a:path extrusionOk="0" h="14427" w="10299">
                  <a:moveTo>
                    <a:pt x="700" y="1"/>
                  </a:moveTo>
                  <a:cubicBezTo>
                    <a:pt x="507" y="1"/>
                    <a:pt x="362" y="150"/>
                    <a:pt x="207" y="460"/>
                  </a:cubicBezTo>
                  <a:cubicBezTo>
                    <a:pt x="89" y="696"/>
                    <a:pt x="59" y="932"/>
                    <a:pt x="30" y="1168"/>
                  </a:cubicBezTo>
                  <a:cubicBezTo>
                    <a:pt x="0" y="1670"/>
                    <a:pt x="177" y="2968"/>
                    <a:pt x="177" y="3145"/>
                  </a:cubicBezTo>
                  <a:cubicBezTo>
                    <a:pt x="148" y="3794"/>
                    <a:pt x="148" y="4443"/>
                    <a:pt x="177" y="5093"/>
                  </a:cubicBezTo>
                  <a:cubicBezTo>
                    <a:pt x="207" y="6804"/>
                    <a:pt x="1003" y="8014"/>
                    <a:pt x="2508" y="8752"/>
                  </a:cubicBezTo>
                  <a:cubicBezTo>
                    <a:pt x="2626" y="8781"/>
                    <a:pt x="2803" y="8870"/>
                    <a:pt x="2980" y="8929"/>
                  </a:cubicBezTo>
                  <a:cubicBezTo>
                    <a:pt x="3010" y="8958"/>
                    <a:pt x="3039" y="8958"/>
                    <a:pt x="3069" y="8958"/>
                  </a:cubicBezTo>
                  <a:cubicBezTo>
                    <a:pt x="3423" y="9106"/>
                    <a:pt x="3807" y="9224"/>
                    <a:pt x="4013" y="9224"/>
                  </a:cubicBezTo>
                  <a:cubicBezTo>
                    <a:pt x="4146" y="9233"/>
                    <a:pt x="4278" y="9238"/>
                    <a:pt x="4408" y="9238"/>
                  </a:cubicBezTo>
                  <a:cubicBezTo>
                    <a:pt x="5520" y="9238"/>
                    <a:pt x="6519" y="8892"/>
                    <a:pt x="7259" y="8073"/>
                  </a:cubicBezTo>
                  <a:cubicBezTo>
                    <a:pt x="7264" y="8067"/>
                    <a:pt x="7268" y="8065"/>
                    <a:pt x="7270" y="8065"/>
                  </a:cubicBezTo>
                  <a:lnTo>
                    <a:pt x="7270" y="8065"/>
                  </a:lnTo>
                  <a:cubicBezTo>
                    <a:pt x="7278" y="8065"/>
                    <a:pt x="7254" y="8113"/>
                    <a:pt x="7229" y="8161"/>
                  </a:cubicBezTo>
                  <a:cubicBezTo>
                    <a:pt x="6573" y="9500"/>
                    <a:pt x="5567" y="10232"/>
                    <a:pt x="4169" y="10232"/>
                  </a:cubicBezTo>
                  <a:cubicBezTo>
                    <a:pt x="3995" y="10232"/>
                    <a:pt x="3815" y="10220"/>
                    <a:pt x="3630" y="10197"/>
                  </a:cubicBezTo>
                  <a:cubicBezTo>
                    <a:pt x="3600" y="10197"/>
                    <a:pt x="3571" y="10197"/>
                    <a:pt x="3512" y="10168"/>
                  </a:cubicBezTo>
                  <a:lnTo>
                    <a:pt x="3512" y="10168"/>
                  </a:lnTo>
                  <a:lnTo>
                    <a:pt x="3600" y="10906"/>
                  </a:lnTo>
                  <a:cubicBezTo>
                    <a:pt x="3630" y="11024"/>
                    <a:pt x="3630" y="11142"/>
                    <a:pt x="3600" y="11260"/>
                  </a:cubicBezTo>
                  <a:lnTo>
                    <a:pt x="2715" y="11437"/>
                  </a:lnTo>
                  <a:cubicBezTo>
                    <a:pt x="2626" y="11525"/>
                    <a:pt x="2007" y="12351"/>
                    <a:pt x="2331" y="13207"/>
                  </a:cubicBezTo>
                  <a:cubicBezTo>
                    <a:pt x="2508" y="13650"/>
                    <a:pt x="2862" y="13886"/>
                    <a:pt x="3098" y="14004"/>
                  </a:cubicBezTo>
                  <a:cubicBezTo>
                    <a:pt x="3533" y="14282"/>
                    <a:pt x="4069" y="14427"/>
                    <a:pt x="4618" y="14427"/>
                  </a:cubicBezTo>
                  <a:cubicBezTo>
                    <a:pt x="5001" y="14427"/>
                    <a:pt x="5390" y="14356"/>
                    <a:pt x="5754" y="14210"/>
                  </a:cubicBezTo>
                  <a:cubicBezTo>
                    <a:pt x="7731" y="13473"/>
                    <a:pt x="8144" y="10906"/>
                    <a:pt x="8144" y="10581"/>
                  </a:cubicBezTo>
                  <a:cubicBezTo>
                    <a:pt x="8174" y="10197"/>
                    <a:pt x="8174" y="9814"/>
                    <a:pt x="8203" y="9430"/>
                  </a:cubicBezTo>
                  <a:cubicBezTo>
                    <a:pt x="8233" y="8338"/>
                    <a:pt x="8233" y="7247"/>
                    <a:pt x="8292" y="6125"/>
                  </a:cubicBezTo>
                  <a:cubicBezTo>
                    <a:pt x="8292" y="5789"/>
                    <a:pt x="8425" y="5533"/>
                    <a:pt x="8817" y="5533"/>
                  </a:cubicBezTo>
                  <a:cubicBezTo>
                    <a:pt x="8838" y="5533"/>
                    <a:pt x="8859" y="5534"/>
                    <a:pt x="8882" y="5535"/>
                  </a:cubicBezTo>
                  <a:cubicBezTo>
                    <a:pt x="9236" y="5535"/>
                    <a:pt x="9531" y="5388"/>
                    <a:pt x="9767" y="5093"/>
                  </a:cubicBezTo>
                  <a:cubicBezTo>
                    <a:pt x="10298" y="4473"/>
                    <a:pt x="10210" y="3794"/>
                    <a:pt x="9472" y="3086"/>
                  </a:cubicBezTo>
                  <a:cubicBezTo>
                    <a:pt x="9273" y="2898"/>
                    <a:pt x="9016" y="2810"/>
                    <a:pt x="8748" y="2810"/>
                  </a:cubicBezTo>
                  <a:cubicBezTo>
                    <a:pt x="8300" y="2810"/>
                    <a:pt x="7820" y="3056"/>
                    <a:pt x="7525" y="3499"/>
                  </a:cubicBezTo>
                  <a:cubicBezTo>
                    <a:pt x="7436" y="3647"/>
                    <a:pt x="7436" y="3853"/>
                    <a:pt x="7229" y="3942"/>
                  </a:cubicBezTo>
                  <a:cubicBezTo>
                    <a:pt x="7170" y="3765"/>
                    <a:pt x="7170" y="3588"/>
                    <a:pt x="7170" y="3470"/>
                  </a:cubicBezTo>
                  <a:cubicBezTo>
                    <a:pt x="7259" y="2821"/>
                    <a:pt x="7141" y="2230"/>
                    <a:pt x="6728" y="1699"/>
                  </a:cubicBezTo>
                  <a:cubicBezTo>
                    <a:pt x="6580" y="1493"/>
                    <a:pt x="6492" y="1198"/>
                    <a:pt x="6462" y="932"/>
                  </a:cubicBezTo>
                  <a:cubicBezTo>
                    <a:pt x="6371" y="382"/>
                    <a:pt x="6154" y="134"/>
                    <a:pt x="5744" y="134"/>
                  </a:cubicBezTo>
                  <a:cubicBezTo>
                    <a:pt x="5626" y="134"/>
                    <a:pt x="5492" y="155"/>
                    <a:pt x="5341" y="194"/>
                  </a:cubicBezTo>
                  <a:cubicBezTo>
                    <a:pt x="4957" y="312"/>
                    <a:pt x="4574" y="489"/>
                    <a:pt x="4161" y="548"/>
                  </a:cubicBezTo>
                  <a:cubicBezTo>
                    <a:pt x="3688" y="643"/>
                    <a:pt x="3221" y="732"/>
                    <a:pt x="2766" y="732"/>
                  </a:cubicBezTo>
                  <a:cubicBezTo>
                    <a:pt x="2227" y="732"/>
                    <a:pt x="1706" y="608"/>
                    <a:pt x="1210" y="224"/>
                  </a:cubicBezTo>
                  <a:cubicBezTo>
                    <a:pt x="1001" y="77"/>
                    <a:pt x="838" y="1"/>
                    <a:pt x="700" y="1"/>
                  </a:cubicBez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8"/>
            <p:cNvSpPr/>
            <p:nvPr/>
          </p:nvSpPr>
          <p:spPr>
            <a:xfrm>
              <a:off x="4444400" y="1454125"/>
              <a:ext cx="286975" cy="234875"/>
            </a:xfrm>
            <a:custGeom>
              <a:rect b="b" l="l" r="r" t="t"/>
              <a:pathLst>
                <a:path extrusionOk="0" h="9395" w="11479">
                  <a:moveTo>
                    <a:pt x="4247" y="0"/>
                  </a:moveTo>
                  <a:cubicBezTo>
                    <a:pt x="3889" y="0"/>
                    <a:pt x="3527" y="44"/>
                    <a:pt x="3158" y="130"/>
                  </a:cubicBezTo>
                  <a:cubicBezTo>
                    <a:pt x="1446" y="513"/>
                    <a:pt x="532" y="2048"/>
                    <a:pt x="1004" y="3729"/>
                  </a:cubicBezTo>
                  <a:cubicBezTo>
                    <a:pt x="1033" y="3936"/>
                    <a:pt x="1151" y="4113"/>
                    <a:pt x="974" y="4320"/>
                  </a:cubicBezTo>
                  <a:cubicBezTo>
                    <a:pt x="0" y="5500"/>
                    <a:pt x="177" y="6651"/>
                    <a:pt x="1063" y="7772"/>
                  </a:cubicBezTo>
                  <a:cubicBezTo>
                    <a:pt x="1328" y="7595"/>
                    <a:pt x="1181" y="7300"/>
                    <a:pt x="1181" y="7064"/>
                  </a:cubicBezTo>
                  <a:cubicBezTo>
                    <a:pt x="1210" y="6474"/>
                    <a:pt x="1151" y="5913"/>
                    <a:pt x="1505" y="5382"/>
                  </a:cubicBezTo>
                  <a:cubicBezTo>
                    <a:pt x="1593" y="5277"/>
                    <a:pt x="1659" y="5203"/>
                    <a:pt x="1742" y="5203"/>
                  </a:cubicBezTo>
                  <a:cubicBezTo>
                    <a:pt x="1799" y="5203"/>
                    <a:pt x="1864" y="5239"/>
                    <a:pt x="1948" y="5323"/>
                  </a:cubicBezTo>
                  <a:cubicBezTo>
                    <a:pt x="2469" y="5867"/>
                    <a:pt x="3112" y="6045"/>
                    <a:pt x="3797" y="6045"/>
                  </a:cubicBezTo>
                  <a:cubicBezTo>
                    <a:pt x="4004" y="6045"/>
                    <a:pt x="4214" y="6029"/>
                    <a:pt x="4427" y="6002"/>
                  </a:cubicBezTo>
                  <a:cubicBezTo>
                    <a:pt x="5105" y="5943"/>
                    <a:pt x="5754" y="5706"/>
                    <a:pt x="6404" y="5500"/>
                  </a:cubicBezTo>
                  <a:cubicBezTo>
                    <a:pt x="6565" y="5454"/>
                    <a:pt x="6698" y="5430"/>
                    <a:pt x="6809" y="5430"/>
                  </a:cubicBezTo>
                  <a:cubicBezTo>
                    <a:pt x="7123" y="5430"/>
                    <a:pt x="7253" y="5624"/>
                    <a:pt x="7318" y="6061"/>
                  </a:cubicBezTo>
                  <a:cubicBezTo>
                    <a:pt x="7377" y="6356"/>
                    <a:pt x="7436" y="6680"/>
                    <a:pt x="7613" y="6916"/>
                  </a:cubicBezTo>
                  <a:cubicBezTo>
                    <a:pt x="8085" y="7447"/>
                    <a:pt x="8085" y="8097"/>
                    <a:pt x="8056" y="8746"/>
                  </a:cubicBezTo>
                  <a:cubicBezTo>
                    <a:pt x="8056" y="8864"/>
                    <a:pt x="8056" y="9011"/>
                    <a:pt x="8056" y="9129"/>
                  </a:cubicBezTo>
                  <a:cubicBezTo>
                    <a:pt x="8056" y="9277"/>
                    <a:pt x="8056" y="9395"/>
                    <a:pt x="8262" y="9395"/>
                  </a:cubicBezTo>
                  <a:cubicBezTo>
                    <a:pt x="8410" y="9395"/>
                    <a:pt x="8469" y="9336"/>
                    <a:pt x="8528" y="9188"/>
                  </a:cubicBezTo>
                  <a:cubicBezTo>
                    <a:pt x="8845" y="8428"/>
                    <a:pt x="9192" y="8091"/>
                    <a:pt x="9743" y="8091"/>
                  </a:cubicBezTo>
                  <a:cubicBezTo>
                    <a:pt x="9961" y="8091"/>
                    <a:pt x="10212" y="8144"/>
                    <a:pt x="10505" y="8244"/>
                  </a:cubicBezTo>
                  <a:cubicBezTo>
                    <a:pt x="10741" y="7890"/>
                    <a:pt x="10859" y="7506"/>
                    <a:pt x="10977" y="7093"/>
                  </a:cubicBezTo>
                  <a:cubicBezTo>
                    <a:pt x="11479" y="5234"/>
                    <a:pt x="10830" y="3995"/>
                    <a:pt x="9000" y="3464"/>
                  </a:cubicBezTo>
                  <a:cubicBezTo>
                    <a:pt x="8115" y="3198"/>
                    <a:pt x="7554" y="2697"/>
                    <a:pt x="7259" y="1871"/>
                  </a:cubicBezTo>
                  <a:cubicBezTo>
                    <a:pt x="6935" y="985"/>
                    <a:pt x="6285" y="425"/>
                    <a:pt x="5400" y="159"/>
                  </a:cubicBezTo>
                  <a:cubicBezTo>
                    <a:pt x="5017" y="52"/>
                    <a:pt x="4634" y="0"/>
                    <a:pt x="4247" y="0"/>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8"/>
            <p:cNvSpPr/>
            <p:nvPr/>
          </p:nvSpPr>
          <p:spPr>
            <a:xfrm>
              <a:off x="4549875" y="1766450"/>
              <a:ext cx="114375" cy="76300"/>
            </a:xfrm>
            <a:custGeom>
              <a:rect b="b" l="l" r="r" t="t"/>
              <a:pathLst>
                <a:path extrusionOk="0" h="3052" w="4575">
                  <a:moveTo>
                    <a:pt x="4575" y="0"/>
                  </a:moveTo>
                  <a:lnTo>
                    <a:pt x="4575" y="0"/>
                  </a:lnTo>
                  <a:cubicBezTo>
                    <a:pt x="3581" y="1118"/>
                    <a:pt x="2400" y="1650"/>
                    <a:pt x="1066" y="1650"/>
                  </a:cubicBezTo>
                  <a:cubicBezTo>
                    <a:pt x="815" y="1650"/>
                    <a:pt x="558" y="1631"/>
                    <a:pt x="296" y="1594"/>
                  </a:cubicBezTo>
                  <a:cubicBezTo>
                    <a:pt x="217" y="1594"/>
                    <a:pt x="139" y="1580"/>
                    <a:pt x="77" y="1580"/>
                  </a:cubicBezTo>
                  <a:cubicBezTo>
                    <a:pt x="47" y="1580"/>
                    <a:pt x="21" y="1584"/>
                    <a:pt x="1" y="1594"/>
                  </a:cubicBezTo>
                  <a:cubicBezTo>
                    <a:pt x="1" y="1623"/>
                    <a:pt x="1" y="1653"/>
                    <a:pt x="1" y="1682"/>
                  </a:cubicBezTo>
                  <a:cubicBezTo>
                    <a:pt x="1" y="1682"/>
                    <a:pt x="1" y="1682"/>
                    <a:pt x="1" y="1712"/>
                  </a:cubicBezTo>
                  <a:cubicBezTo>
                    <a:pt x="119" y="1771"/>
                    <a:pt x="237" y="1918"/>
                    <a:pt x="237" y="2066"/>
                  </a:cubicBezTo>
                  <a:lnTo>
                    <a:pt x="355" y="3039"/>
                  </a:lnTo>
                  <a:lnTo>
                    <a:pt x="591" y="3039"/>
                  </a:lnTo>
                  <a:cubicBezTo>
                    <a:pt x="691" y="3047"/>
                    <a:pt x="790" y="3051"/>
                    <a:pt x="889" y="3051"/>
                  </a:cubicBezTo>
                  <a:cubicBezTo>
                    <a:pt x="2654" y="3051"/>
                    <a:pt x="4183" y="1817"/>
                    <a:pt x="4575" y="0"/>
                  </a:cubicBezTo>
                  <a:close/>
                </a:path>
              </a:pathLst>
            </a:custGeom>
            <a:solidFill>
              <a:srgbClr val="292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8"/>
            <p:cNvSpPr/>
            <p:nvPr/>
          </p:nvSpPr>
          <p:spPr>
            <a:xfrm>
              <a:off x="4511525" y="1731675"/>
              <a:ext cx="67900" cy="24825"/>
            </a:xfrm>
            <a:custGeom>
              <a:rect b="b" l="l" r="r" t="t"/>
              <a:pathLst>
                <a:path extrusionOk="0" h="993" w="2716">
                  <a:moveTo>
                    <a:pt x="188" y="0"/>
                  </a:moveTo>
                  <a:cubicBezTo>
                    <a:pt x="134" y="0"/>
                    <a:pt x="87" y="26"/>
                    <a:pt x="60" y="122"/>
                  </a:cubicBezTo>
                  <a:cubicBezTo>
                    <a:pt x="1" y="240"/>
                    <a:pt x="89" y="358"/>
                    <a:pt x="178" y="476"/>
                  </a:cubicBezTo>
                  <a:cubicBezTo>
                    <a:pt x="410" y="824"/>
                    <a:pt x="799" y="992"/>
                    <a:pt x="1219" y="992"/>
                  </a:cubicBezTo>
                  <a:cubicBezTo>
                    <a:pt x="1759" y="992"/>
                    <a:pt x="2350" y="713"/>
                    <a:pt x="2715" y="181"/>
                  </a:cubicBezTo>
                  <a:cubicBezTo>
                    <a:pt x="1919" y="34"/>
                    <a:pt x="1151" y="63"/>
                    <a:pt x="384" y="34"/>
                  </a:cubicBezTo>
                  <a:cubicBezTo>
                    <a:pt x="321" y="34"/>
                    <a:pt x="250" y="0"/>
                    <a:pt x="1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8"/>
            <p:cNvSpPr/>
            <p:nvPr/>
          </p:nvSpPr>
          <p:spPr>
            <a:xfrm>
              <a:off x="4559475" y="1627750"/>
              <a:ext cx="52400" cy="17100"/>
            </a:xfrm>
            <a:custGeom>
              <a:rect b="b" l="l" r="r" t="t"/>
              <a:pathLst>
                <a:path extrusionOk="0" h="684" w="2096">
                  <a:moveTo>
                    <a:pt x="404" y="0"/>
                  </a:moveTo>
                  <a:cubicBezTo>
                    <a:pt x="220" y="0"/>
                    <a:pt x="26" y="21"/>
                    <a:pt x="1" y="296"/>
                  </a:cubicBezTo>
                  <a:cubicBezTo>
                    <a:pt x="1" y="620"/>
                    <a:pt x="237" y="650"/>
                    <a:pt x="473" y="650"/>
                  </a:cubicBezTo>
                  <a:cubicBezTo>
                    <a:pt x="827" y="679"/>
                    <a:pt x="1210" y="679"/>
                    <a:pt x="1564" y="679"/>
                  </a:cubicBezTo>
                  <a:cubicBezTo>
                    <a:pt x="1627" y="679"/>
                    <a:pt x="1692" y="684"/>
                    <a:pt x="1755" y="684"/>
                  </a:cubicBezTo>
                  <a:cubicBezTo>
                    <a:pt x="1925" y="684"/>
                    <a:pt x="2074" y="652"/>
                    <a:pt x="2096" y="414"/>
                  </a:cubicBezTo>
                  <a:cubicBezTo>
                    <a:pt x="2096" y="119"/>
                    <a:pt x="1860" y="60"/>
                    <a:pt x="1623" y="60"/>
                  </a:cubicBezTo>
                  <a:cubicBezTo>
                    <a:pt x="1240" y="60"/>
                    <a:pt x="886" y="1"/>
                    <a:pt x="502" y="1"/>
                  </a:cubicBezTo>
                  <a:cubicBezTo>
                    <a:pt x="470" y="1"/>
                    <a:pt x="437" y="0"/>
                    <a:pt x="404"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8"/>
            <p:cNvSpPr/>
            <p:nvPr/>
          </p:nvSpPr>
          <p:spPr>
            <a:xfrm>
              <a:off x="4480550" y="1626275"/>
              <a:ext cx="39850" cy="17000"/>
            </a:xfrm>
            <a:custGeom>
              <a:rect b="b" l="l" r="r" t="t"/>
              <a:pathLst>
                <a:path extrusionOk="0" h="680" w="1594">
                  <a:moveTo>
                    <a:pt x="384" y="1"/>
                  </a:moveTo>
                  <a:cubicBezTo>
                    <a:pt x="207" y="1"/>
                    <a:pt x="59" y="119"/>
                    <a:pt x="30" y="296"/>
                  </a:cubicBezTo>
                  <a:cubicBezTo>
                    <a:pt x="0" y="532"/>
                    <a:pt x="177" y="650"/>
                    <a:pt x="384" y="650"/>
                  </a:cubicBezTo>
                  <a:cubicBezTo>
                    <a:pt x="649" y="679"/>
                    <a:pt x="945" y="679"/>
                    <a:pt x="1210" y="679"/>
                  </a:cubicBezTo>
                  <a:cubicBezTo>
                    <a:pt x="1387" y="679"/>
                    <a:pt x="1564" y="620"/>
                    <a:pt x="1564" y="414"/>
                  </a:cubicBezTo>
                  <a:cubicBezTo>
                    <a:pt x="1594" y="178"/>
                    <a:pt x="1417" y="60"/>
                    <a:pt x="1210" y="60"/>
                  </a:cubicBezTo>
                  <a:cubicBezTo>
                    <a:pt x="945" y="30"/>
                    <a:pt x="679" y="30"/>
                    <a:pt x="384"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8"/>
            <p:cNvSpPr/>
            <p:nvPr/>
          </p:nvSpPr>
          <p:spPr>
            <a:xfrm>
              <a:off x="4523475" y="1686775"/>
              <a:ext cx="24950" cy="35625"/>
            </a:xfrm>
            <a:custGeom>
              <a:rect b="b" l="l" r="r" t="t"/>
              <a:pathLst>
                <a:path extrusionOk="0" h="1425" w="998">
                  <a:moveTo>
                    <a:pt x="201" y="0"/>
                  </a:moveTo>
                  <a:cubicBezTo>
                    <a:pt x="83" y="266"/>
                    <a:pt x="54" y="502"/>
                    <a:pt x="54" y="768"/>
                  </a:cubicBezTo>
                  <a:cubicBezTo>
                    <a:pt x="0" y="1169"/>
                    <a:pt x="262" y="1425"/>
                    <a:pt x="642" y="1425"/>
                  </a:cubicBezTo>
                  <a:cubicBezTo>
                    <a:pt x="681" y="1425"/>
                    <a:pt x="721" y="1422"/>
                    <a:pt x="762" y="1417"/>
                  </a:cubicBezTo>
                  <a:cubicBezTo>
                    <a:pt x="850" y="1387"/>
                    <a:pt x="998" y="1387"/>
                    <a:pt x="998" y="1240"/>
                  </a:cubicBezTo>
                  <a:cubicBezTo>
                    <a:pt x="998" y="1122"/>
                    <a:pt x="880" y="1092"/>
                    <a:pt x="791" y="1092"/>
                  </a:cubicBezTo>
                  <a:cubicBezTo>
                    <a:pt x="744" y="1098"/>
                    <a:pt x="702" y="1100"/>
                    <a:pt x="663" y="1100"/>
                  </a:cubicBezTo>
                  <a:cubicBezTo>
                    <a:pt x="285" y="1100"/>
                    <a:pt x="269" y="850"/>
                    <a:pt x="349" y="502"/>
                  </a:cubicBezTo>
                  <a:cubicBezTo>
                    <a:pt x="378" y="354"/>
                    <a:pt x="408" y="177"/>
                    <a:pt x="201"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8"/>
            <p:cNvSpPr/>
            <p:nvPr/>
          </p:nvSpPr>
          <p:spPr>
            <a:xfrm>
              <a:off x="4575700" y="1667600"/>
              <a:ext cx="17000" cy="17725"/>
            </a:xfrm>
            <a:custGeom>
              <a:rect b="b" l="l" r="r" t="t"/>
              <a:pathLst>
                <a:path extrusionOk="0" h="709" w="680">
                  <a:moveTo>
                    <a:pt x="296" y="0"/>
                  </a:moveTo>
                  <a:cubicBezTo>
                    <a:pt x="89" y="30"/>
                    <a:pt x="1" y="148"/>
                    <a:pt x="1" y="325"/>
                  </a:cubicBezTo>
                  <a:cubicBezTo>
                    <a:pt x="1" y="561"/>
                    <a:pt x="119" y="708"/>
                    <a:pt x="325" y="708"/>
                  </a:cubicBezTo>
                  <a:cubicBezTo>
                    <a:pt x="532" y="679"/>
                    <a:pt x="650" y="531"/>
                    <a:pt x="679" y="325"/>
                  </a:cubicBezTo>
                  <a:cubicBezTo>
                    <a:pt x="620" y="118"/>
                    <a:pt x="502" y="0"/>
                    <a:pt x="296"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8"/>
            <p:cNvSpPr/>
            <p:nvPr/>
          </p:nvSpPr>
          <p:spPr>
            <a:xfrm>
              <a:off x="4496775" y="1667475"/>
              <a:ext cx="17725" cy="16475"/>
            </a:xfrm>
            <a:custGeom>
              <a:rect b="b" l="l" r="r" t="t"/>
              <a:pathLst>
                <a:path extrusionOk="0" h="659" w="709">
                  <a:moveTo>
                    <a:pt x="386" y="1"/>
                  </a:moveTo>
                  <a:cubicBezTo>
                    <a:pt x="366" y="1"/>
                    <a:pt x="346" y="2"/>
                    <a:pt x="325" y="5"/>
                  </a:cubicBezTo>
                  <a:cubicBezTo>
                    <a:pt x="118" y="35"/>
                    <a:pt x="0" y="182"/>
                    <a:pt x="30" y="389"/>
                  </a:cubicBezTo>
                  <a:cubicBezTo>
                    <a:pt x="30" y="548"/>
                    <a:pt x="125" y="659"/>
                    <a:pt x="293" y="659"/>
                  </a:cubicBezTo>
                  <a:cubicBezTo>
                    <a:pt x="313" y="659"/>
                    <a:pt x="333" y="657"/>
                    <a:pt x="355" y="654"/>
                  </a:cubicBezTo>
                  <a:cubicBezTo>
                    <a:pt x="561" y="654"/>
                    <a:pt x="709" y="536"/>
                    <a:pt x="679" y="300"/>
                  </a:cubicBezTo>
                  <a:cubicBezTo>
                    <a:pt x="653" y="115"/>
                    <a:pt x="555" y="1"/>
                    <a:pt x="386"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8"/>
            <p:cNvSpPr/>
            <p:nvPr/>
          </p:nvSpPr>
          <p:spPr>
            <a:xfrm>
              <a:off x="4452500" y="1506975"/>
              <a:ext cx="64775" cy="58925"/>
            </a:xfrm>
            <a:custGeom>
              <a:rect b="b" l="l" r="r" t="t"/>
              <a:pathLst>
                <a:path extrusionOk="0" h="2357" w="2591">
                  <a:moveTo>
                    <a:pt x="340" y="0"/>
                  </a:moveTo>
                  <a:cubicBezTo>
                    <a:pt x="302" y="0"/>
                    <a:pt x="260" y="17"/>
                    <a:pt x="237" y="52"/>
                  </a:cubicBezTo>
                  <a:cubicBezTo>
                    <a:pt x="30" y="583"/>
                    <a:pt x="1" y="1261"/>
                    <a:pt x="385" y="1704"/>
                  </a:cubicBezTo>
                  <a:cubicBezTo>
                    <a:pt x="473" y="1852"/>
                    <a:pt x="591" y="1940"/>
                    <a:pt x="739" y="1999"/>
                  </a:cubicBezTo>
                  <a:cubicBezTo>
                    <a:pt x="916" y="2088"/>
                    <a:pt x="1093" y="2029"/>
                    <a:pt x="1240" y="2088"/>
                  </a:cubicBezTo>
                  <a:cubicBezTo>
                    <a:pt x="1653" y="2147"/>
                    <a:pt x="2067" y="2265"/>
                    <a:pt x="2450" y="2353"/>
                  </a:cubicBezTo>
                  <a:cubicBezTo>
                    <a:pt x="2459" y="2355"/>
                    <a:pt x="2468" y="2356"/>
                    <a:pt x="2476" y="2356"/>
                  </a:cubicBezTo>
                  <a:cubicBezTo>
                    <a:pt x="2572" y="2356"/>
                    <a:pt x="2591" y="2206"/>
                    <a:pt x="2509" y="2206"/>
                  </a:cubicBezTo>
                  <a:cubicBezTo>
                    <a:pt x="2126" y="2117"/>
                    <a:pt x="1771" y="1999"/>
                    <a:pt x="1417" y="1940"/>
                  </a:cubicBezTo>
                  <a:cubicBezTo>
                    <a:pt x="1329" y="1911"/>
                    <a:pt x="1270" y="1881"/>
                    <a:pt x="1211" y="1881"/>
                  </a:cubicBezTo>
                  <a:lnTo>
                    <a:pt x="916" y="1881"/>
                  </a:lnTo>
                  <a:cubicBezTo>
                    <a:pt x="768" y="1852"/>
                    <a:pt x="621" y="1734"/>
                    <a:pt x="532" y="1645"/>
                  </a:cubicBezTo>
                  <a:cubicBezTo>
                    <a:pt x="178" y="1232"/>
                    <a:pt x="237" y="583"/>
                    <a:pt x="414" y="111"/>
                  </a:cubicBezTo>
                  <a:cubicBezTo>
                    <a:pt x="450" y="39"/>
                    <a:pt x="399" y="0"/>
                    <a:pt x="340" y="0"/>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8"/>
            <p:cNvSpPr/>
            <p:nvPr/>
          </p:nvSpPr>
          <p:spPr>
            <a:xfrm>
              <a:off x="4249650" y="2731325"/>
              <a:ext cx="684600" cy="1278425"/>
            </a:xfrm>
            <a:custGeom>
              <a:rect b="b" l="l" r="r" t="t"/>
              <a:pathLst>
                <a:path extrusionOk="0" h="51137" w="27384">
                  <a:moveTo>
                    <a:pt x="3305" y="1"/>
                  </a:moveTo>
                  <a:lnTo>
                    <a:pt x="0" y="51137"/>
                  </a:lnTo>
                  <a:lnTo>
                    <a:pt x="9679" y="51137"/>
                  </a:lnTo>
                  <a:lnTo>
                    <a:pt x="13515" y="17026"/>
                  </a:lnTo>
                  <a:lnTo>
                    <a:pt x="17705" y="51137"/>
                  </a:lnTo>
                  <a:lnTo>
                    <a:pt x="27383" y="51137"/>
                  </a:lnTo>
                  <a:lnTo>
                    <a:pt x="246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8"/>
            <p:cNvSpPr/>
            <p:nvPr/>
          </p:nvSpPr>
          <p:spPr>
            <a:xfrm>
              <a:off x="4805875" y="2861900"/>
              <a:ext cx="93700" cy="1130150"/>
            </a:xfrm>
            <a:custGeom>
              <a:rect b="b" l="l" r="r" t="t"/>
              <a:pathLst>
                <a:path extrusionOk="0" fill="none" h="45206" w="3748">
                  <a:moveTo>
                    <a:pt x="0" y="1"/>
                  </a:moveTo>
                  <a:lnTo>
                    <a:pt x="3747" y="45206"/>
                  </a:lnTo>
                </a:path>
              </a:pathLst>
            </a:custGeom>
            <a:noFill/>
            <a:ln cap="flat" cmpd="sng" w="5900">
              <a:solidFill>
                <a:srgbClr val="272127"/>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8"/>
            <p:cNvSpPr/>
            <p:nvPr/>
          </p:nvSpPr>
          <p:spPr>
            <a:xfrm>
              <a:off x="4106525" y="4009725"/>
              <a:ext cx="387325" cy="121025"/>
            </a:xfrm>
            <a:custGeom>
              <a:rect b="b" l="l" r="r" t="t"/>
              <a:pathLst>
                <a:path extrusionOk="0" h="4841" w="15493">
                  <a:moveTo>
                    <a:pt x="5725" y="1"/>
                  </a:moveTo>
                  <a:lnTo>
                    <a:pt x="709" y="3247"/>
                  </a:lnTo>
                  <a:cubicBezTo>
                    <a:pt x="1" y="3719"/>
                    <a:pt x="326" y="4840"/>
                    <a:pt x="1181" y="4840"/>
                  </a:cubicBezTo>
                  <a:lnTo>
                    <a:pt x="14637" y="4840"/>
                  </a:lnTo>
                  <a:cubicBezTo>
                    <a:pt x="15109" y="4840"/>
                    <a:pt x="15492" y="4427"/>
                    <a:pt x="15492" y="3955"/>
                  </a:cubicBezTo>
                  <a:lnTo>
                    <a:pt x="15404" y="1"/>
                  </a:ln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8"/>
            <p:cNvSpPr/>
            <p:nvPr/>
          </p:nvSpPr>
          <p:spPr>
            <a:xfrm>
              <a:off x="4689300" y="4009725"/>
              <a:ext cx="387325" cy="121025"/>
            </a:xfrm>
            <a:custGeom>
              <a:rect b="b" l="l" r="r" t="t"/>
              <a:pathLst>
                <a:path extrusionOk="0" h="4841" w="15493">
                  <a:moveTo>
                    <a:pt x="119" y="1"/>
                  </a:moveTo>
                  <a:lnTo>
                    <a:pt x="30" y="3955"/>
                  </a:lnTo>
                  <a:cubicBezTo>
                    <a:pt x="1" y="4427"/>
                    <a:pt x="384" y="4840"/>
                    <a:pt x="886" y="4840"/>
                  </a:cubicBezTo>
                  <a:lnTo>
                    <a:pt x="14312" y="4840"/>
                  </a:lnTo>
                  <a:cubicBezTo>
                    <a:pt x="15168" y="4840"/>
                    <a:pt x="15492" y="3719"/>
                    <a:pt x="14784" y="3247"/>
                  </a:cubicBezTo>
                  <a:lnTo>
                    <a:pt x="9797" y="1"/>
                  </a:ln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8"/>
            <p:cNvSpPr/>
            <p:nvPr/>
          </p:nvSpPr>
          <p:spPr>
            <a:xfrm>
              <a:off x="4489400" y="3097225"/>
              <a:ext cx="141650" cy="447800"/>
            </a:xfrm>
            <a:custGeom>
              <a:rect b="b" l="l" r="r" t="t"/>
              <a:pathLst>
                <a:path extrusionOk="0" fill="none" h="17912" w="5666">
                  <a:moveTo>
                    <a:pt x="5666" y="17911"/>
                  </a:moveTo>
                  <a:lnTo>
                    <a:pt x="3394" y="473"/>
                  </a:lnTo>
                  <a:lnTo>
                    <a:pt x="0" y="0"/>
                  </a:lnTo>
                </a:path>
              </a:pathLst>
            </a:custGeom>
            <a:noFill/>
            <a:ln cap="flat" cmpd="sng" w="5900">
              <a:solidFill>
                <a:srgbClr val="272127"/>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8"/>
            <p:cNvSpPr/>
            <p:nvPr/>
          </p:nvSpPr>
          <p:spPr>
            <a:xfrm>
              <a:off x="4434800" y="3105325"/>
              <a:ext cx="112150" cy="874200"/>
            </a:xfrm>
            <a:custGeom>
              <a:rect b="b" l="l" r="r" t="t"/>
              <a:pathLst>
                <a:path extrusionOk="0" fill="none" h="34968" w="4486">
                  <a:moveTo>
                    <a:pt x="4486" y="1"/>
                  </a:moveTo>
                  <a:lnTo>
                    <a:pt x="1" y="34967"/>
                  </a:lnTo>
                </a:path>
              </a:pathLst>
            </a:custGeom>
            <a:noFill/>
            <a:ln cap="flat" cmpd="sng" w="5900">
              <a:solidFill>
                <a:srgbClr val="272127"/>
              </a:solidFill>
              <a:prstDash val="solid"/>
              <a:miter lim="295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8"/>
            <p:cNvSpPr/>
            <p:nvPr/>
          </p:nvSpPr>
          <p:spPr>
            <a:xfrm>
              <a:off x="4503400" y="2878875"/>
              <a:ext cx="39875" cy="164525"/>
            </a:xfrm>
            <a:custGeom>
              <a:rect b="b" l="l" r="r" t="t"/>
              <a:pathLst>
                <a:path extrusionOk="0" h="6581" w="1595">
                  <a:moveTo>
                    <a:pt x="90" y="0"/>
                  </a:moveTo>
                  <a:cubicBezTo>
                    <a:pt x="31" y="0"/>
                    <a:pt x="1" y="59"/>
                    <a:pt x="1" y="118"/>
                  </a:cubicBezTo>
                  <a:lnTo>
                    <a:pt x="90" y="5194"/>
                  </a:lnTo>
                  <a:cubicBezTo>
                    <a:pt x="90" y="5961"/>
                    <a:pt x="709" y="6580"/>
                    <a:pt x="1476" y="6580"/>
                  </a:cubicBezTo>
                  <a:cubicBezTo>
                    <a:pt x="1535" y="6580"/>
                    <a:pt x="1594" y="6521"/>
                    <a:pt x="1594" y="6462"/>
                  </a:cubicBezTo>
                  <a:cubicBezTo>
                    <a:pt x="1594" y="6403"/>
                    <a:pt x="1535" y="6344"/>
                    <a:pt x="1476" y="6344"/>
                  </a:cubicBezTo>
                  <a:cubicBezTo>
                    <a:pt x="827" y="6344"/>
                    <a:pt x="326" y="5813"/>
                    <a:pt x="326" y="5194"/>
                  </a:cubicBezTo>
                  <a:lnTo>
                    <a:pt x="208" y="118"/>
                  </a:lnTo>
                  <a:cubicBezTo>
                    <a:pt x="208" y="59"/>
                    <a:pt x="178" y="0"/>
                    <a:pt x="90" y="0"/>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8"/>
            <p:cNvSpPr/>
            <p:nvPr/>
          </p:nvSpPr>
          <p:spPr>
            <a:xfrm>
              <a:off x="4552100" y="2645750"/>
              <a:ext cx="17725" cy="441900"/>
            </a:xfrm>
            <a:custGeom>
              <a:rect b="b" l="l" r="r" t="t"/>
              <a:pathLst>
                <a:path extrusionOk="0" h="17676" w="709">
                  <a:moveTo>
                    <a:pt x="119" y="1"/>
                  </a:moveTo>
                  <a:cubicBezTo>
                    <a:pt x="60" y="1"/>
                    <a:pt x="0" y="60"/>
                    <a:pt x="0" y="119"/>
                  </a:cubicBezTo>
                  <a:lnTo>
                    <a:pt x="473" y="17558"/>
                  </a:lnTo>
                  <a:cubicBezTo>
                    <a:pt x="473" y="17617"/>
                    <a:pt x="532" y="17676"/>
                    <a:pt x="591" y="17676"/>
                  </a:cubicBezTo>
                  <a:cubicBezTo>
                    <a:pt x="650" y="17646"/>
                    <a:pt x="709" y="17617"/>
                    <a:pt x="709" y="17558"/>
                  </a:cubicBezTo>
                  <a:lnTo>
                    <a:pt x="237" y="119"/>
                  </a:lnTo>
                  <a:cubicBezTo>
                    <a:pt x="237" y="60"/>
                    <a:pt x="178" y="1"/>
                    <a:pt x="119" y="1"/>
                  </a:cubicBezTo>
                  <a:close/>
                </a:path>
              </a:pathLst>
            </a:custGeom>
            <a:solidFill>
              <a:srgbClr val="27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8"/>
            <p:cNvSpPr/>
            <p:nvPr/>
          </p:nvSpPr>
          <p:spPr>
            <a:xfrm>
              <a:off x="4257025" y="2631850"/>
              <a:ext cx="149025" cy="346700"/>
            </a:xfrm>
            <a:custGeom>
              <a:rect b="b" l="l" r="r" t="t"/>
              <a:pathLst>
                <a:path extrusionOk="0" h="13868" w="5961">
                  <a:moveTo>
                    <a:pt x="3319" y="1"/>
                  </a:moveTo>
                  <a:cubicBezTo>
                    <a:pt x="2272" y="1"/>
                    <a:pt x="1327" y="1049"/>
                    <a:pt x="1004" y="2180"/>
                  </a:cubicBezTo>
                  <a:cubicBezTo>
                    <a:pt x="768" y="2947"/>
                    <a:pt x="561" y="3744"/>
                    <a:pt x="384" y="4540"/>
                  </a:cubicBezTo>
                  <a:cubicBezTo>
                    <a:pt x="237" y="5278"/>
                    <a:pt x="119" y="6016"/>
                    <a:pt x="89" y="6783"/>
                  </a:cubicBezTo>
                  <a:cubicBezTo>
                    <a:pt x="1" y="7904"/>
                    <a:pt x="60" y="9026"/>
                    <a:pt x="296" y="10117"/>
                  </a:cubicBezTo>
                  <a:cubicBezTo>
                    <a:pt x="591" y="11298"/>
                    <a:pt x="1063" y="12389"/>
                    <a:pt x="1564" y="13481"/>
                  </a:cubicBezTo>
                  <a:cubicBezTo>
                    <a:pt x="1653" y="13658"/>
                    <a:pt x="1741" y="13835"/>
                    <a:pt x="1918" y="13865"/>
                  </a:cubicBezTo>
                  <a:cubicBezTo>
                    <a:pt x="1934" y="13867"/>
                    <a:pt x="1949" y="13868"/>
                    <a:pt x="1964" y="13868"/>
                  </a:cubicBezTo>
                  <a:cubicBezTo>
                    <a:pt x="2151" y="13868"/>
                    <a:pt x="2311" y="13704"/>
                    <a:pt x="2420" y="13540"/>
                  </a:cubicBezTo>
                  <a:cubicBezTo>
                    <a:pt x="3453" y="12035"/>
                    <a:pt x="4309" y="10353"/>
                    <a:pt x="4958" y="8612"/>
                  </a:cubicBezTo>
                  <a:cubicBezTo>
                    <a:pt x="5105" y="8170"/>
                    <a:pt x="5223" y="7757"/>
                    <a:pt x="5371" y="7314"/>
                  </a:cubicBezTo>
                  <a:cubicBezTo>
                    <a:pt x="5430" y="7108"/>
                    <a:pt x="5459" y="6901"/>
                    <a:pt x="5518" y="6694"/>
                  </a:cubicBezTo>
                  <a:cubicBezTo>
                    <a:pt x="5784" y="5691"/>
                    <a:pt x="5961" y="4658"/>
                    <a:pt x="5902" y="3626"/>
                  </a:cubicBezTo>
                  <a:cubicBezTo>
                    <a:pt x="5813" y="2593"/>
                    <a:pt x="5489" y="1531"/>
                    <a:pt x="4781" y="763"/>
                  </a:cubicBezTo>
                  <a:cubicBezTo>
                    <a:pt x="4306" y="223"/>
                    <a:pt x="3802" y="1"/>
                    <a:pt x="3319" y="1"/>
                  </a:cubicBez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8"/>
            <p:cNvSpPr/>
            <p:nvPr/>
          </p:nvSpPr>
          <p:spPr>
            <a:xfrm>
              <a:off x="4244475" y="1958750"/>
              <a:ext cx="305425" cy="814575"/>
            </a:xfrm>
            <a:custGeom>
              <a:rect b="b" l="l" r="r" t="t"/>
              <a:pathLst>
                <a:path extrusionOk="0" h="32583" w="12217">
                  <a:moveTo>
                    <a:pt x="6918" y="1"/>
                  </a:moveTo>
                  <a:cubicBezTo>
                    <a:pt x="6085" y="1"/>
                    <a:pt x="5228" y="395"/>
                    <a:pt x="4693" y="1042"/>
                  </a:cubicBezTo>
                  <a:cubicBezTo>
                    <a:pt x="4043" y="1839"/>
                    <a:pt x="3866" y="2960"/>
                    <a:pt x="3748" y="3964"/>
                  </a:cubicBezTo>
                  <a:cubicBezTo>
                    <a:pt x="3306" y="8213"/>
                    <a:pt x="2834" y="12462"/>
                    <a:pt x="2302" y="16711"/>
                  </a:cubicBezTo>
                  <a:cubicBezTo>
                    <a:pt x="1742" y="21314"/>
                    <a:pt x="1063" y="25888"/>
                    <a:pt x="237" y="30432"/>
                  </a:cubicBezTo>
                  <a:cubicBezTo>
                    <a:pt x="148" y="30845"/>
                    <a:pt x="60" y="31258"/>
                    <a:pt x="1" y="31671"/>
                  </a:cubicBezTo>
                  <a:cubicBezTo>
                    <a:pt x="1270" y="31937"/>
                    <a:pt x="2509" y="32202"/>
                    <a:pt x="3778" y="32497"/>
                  </a:cubicBezTo>
                  <a:cubicBezTo>
                    <a:pt x="3837" y="32497"/>
                    <a:pt x="3896" y="32497"/>
                    <a:pt x="3925" y="32527"/>
                  </a:cubicBezTo>
                  <a:cubicBezTo>
                    <a:pt x="4071" y="32559"/>
                    <a:pt x="4217" y="32583"/>
                    <a:pt x="4358" y="32583"/>
                  </a:cubicBezTo>
                  <a:cubicBezTo>
                    <a:pt x="4473" y="32583"/>
                    <a:pt x="4586" y="32567"/>
                    <a:pt x="4693" y="32527"/>
                  </a:cubicBezTo>
                  <a:cubicBezTo>
                    <a:pt x="4899" y="32409"/>
                    <a:pt x="5017" y="32202"/>
                    <a:pt x="5165" y="31996"/>
                  </a:cubicBezTo>
                  <a:cubicBezTo>
                    <a:pt x="7024" y="28927"/>
                    <a:pt x="8765" y="25769"/>
                    <a:pt x="10328" y="22494"/>
                  </a:cubicBezTo>
                  <a:cubicBezTo>
                    <a:pt x="10801" y="21550"/>
                    <a:pt x="11243" y="20606"/>
                    <a:pt x="11656" y="19661"/>
                  </a:cubicBezTo>
                  <a:cubicBezTo>
                    <a:pt x="12217" y="18452"/>
                    <a:pt x="11745" y="16947"/>
                    <a:pt x="11627" y="15619"/>
                  </a:cubicBezTo>
                  <a:cubicBezTo>
                    <a:pt x="11863" y="12757"/>
                    <a:pt x="11745" y="9747"/>
                    <a:pt x="11184" y="6973"/>
                  </a:cubicBezTo>
                  <a:cubicBezTo>
                    <a:pt x="11125" y="6619"/>
                    <a:pt x="11037" y="6295"/>
                    <a:pt x="10978" y="5941"/>
                  </a:cubicBezTo>
                  <a:cubicBezTo>
                    <a:pt x="10860" y="5468"/>
                    <a:pt x="10712" y="4908"/>
                    <a:pt x="10535" y="4318"/>
                  </a:cubicBezTo>
                  <a:cubicBezTo>
                    <a:pt x="10033" y="2606"/>
                    <a:pt x="9237" y="688"/>
                    <a:pt x="7702" y="128"/>
                  </a:cubicBezTo>
                  <a:cubicBezTo>
                    <a:pt x="7451" y="41"/>
                    <a:pt x="7186" y="1"/>
                    <a:pt x="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8"/>
            <p:cNvSpPr/>
            <p:nvPr/>
          </p:nvSpPr>
          <p:spPr>
            <a:xfrm>
              <a:off x="4302025" y="1959075"/>
              <a:ext cx="222075" cy="814250"/>
            </a:xfrm>
            <a:custGeom>
              <a:rect b="b" l="l" r="r" t="t"/>
              <a:pathLst>
                <a:path extrusionOk="0" h="32570" w="8883">
                  <a:moveTo>
                    <a:pt x="4577" y="0"/>
                  </a:moveTo>
                  <a:cubicBezTo>
                    <a:pt x="3756" y="0"/>
                    <a:pt x="2918" y="392"/>
                    <a:pt x="2391" y="1029"/>
                  </a:cubicBezTo>
                  <a:cubicBezTo>
                    <a:pt x="1741" y="1826"/>
                    <a:pt x="1564" y="2947"/>
                    <a:pt x="1446" y="3951"/>
                  </a:cubicBezTo>
                  <a:cubicBezTo>
                    <a:pt x="1004" y="8200"/>
                    <a:pt x="532" y="12449"/>
                    <a:pt x="0" y="16698"/>
                  </a:cubicBezTo>
                  <a:cubicBezTo>
                    <a:pt x="325" y="19442"/>
                    <a:pt x="591" y="22157"/>
                    <a:pt x="856" y="24901"/>
                  </a:cubicBezTo>
                  <a:cubicBezTo>
                    <a:pt x="1092" y="27409"/>
                    <a:pt x="1299" y="29947"/>
                    <a:pt x="1476" y="32484"/>
                  </a:cubicBezTo>
                  <a:cubicBezTo>
                    <a:pt x="1535" y="32484"/>
                    <a:pt x="1594" y="32484"/>
                    <a:pt x="1623" y="32514"/>
                  </a:cubicBezTo>
                  <a:cubicBezTo>
                    <a:pt x="1769" y="32546"/>
                    <a:pt x="1915" y="32570"/>
                    <a:pt x="2056" y="32570"/>
                  </a:cubicBezTo>
                  <a:cubicBezTo>
                    <a:pt x="2171" y="32570"/>
                    <a:pt x="2284" y="32554"/>
                    <a:pt x="2391" y="32514"/>
                  </a:cubicBezTo>
                  <a:cubicBezTo>
                    <a:pt x="2597" y="32396"/>
                    <a:pt x="2715" y="32189"/>
                    <a:pt x="2863" y="31983"/>
                  </a:cubicBezTo>
                  <a:cubicBezTo>
                    <a:pt x="4722" y="28914"/>
                    <a:pt x="6463" y="25756"/>
                    <a:pt x="8026" y="22481"/>
                  </a:cubicBezTo>
                  <a:cubicBezTo>
                    <a:pt x="8233" y="19029"/>
                    <a:pt x="8440" y="15547"/>
                    <a:pt x="8676" y="12065"/>
                  </a:cubicBezTo>
                  <a:cubicBezTo>
                    <a:pt x="8764" y="10383"/>
                    <a:pt x="8882" y="8672"/>
                    <a:pt x="8882" y="6960"/>
                  </a:cubicBezTo>
                  <a:cubicBezTo>
                    <a:pt x="8823" y="6606"/>
                    <a:pt x="8735" y="6282"/>
                    <a:pt x="8676" y="5928"/>
                  </a:cubicBezTo>
                  <a:cubicBezTo>
                    <a:pt x="8558" y="5455"/>
                    <a:pt x="8410" y="4895"/>
                    <a:pt x="8233" y="4305"/>
                  </a:cubicBezTo>
                  <a:cubicBezTo>
                    <a:pt x="7731" y="2593"/>
                    <a:pt x="6935" y="705"/>
                    <a:pt x="5400" y="144"/>
                  </a:cubicBezTo>
                  <a:cubicBezTo>
                    <a:pt x="5137" y="46"/>
                    <a:pt x="4858" y="0"/>
                    <a:pt x="4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8"/>
            <p:cNvSpPr/>
            <p:nvPr/>
          </p:nvSpPr>
          <p:spPr>
            <a:xfrm>
              <a:off x="4347025" y="1833525"/>
              <a:ext cx="562150" cy="950375"/>
            </a:xfrm>
            <a:custGeom>
              <a:rect b="b" l="l" r="r" t="t"/>
              <a:pathLst>
                <a:path extrusionOk="0" h="38015" w="22486">
                  <a:moveTo>
                    <a:pt x="14332" y="1"/>
                  </a:moveTo>
                  <a:cubicBezTo>
                    <a:pt x="14198" y="1"/>
                    <a:pt x="14075" y="68"/>
                    <a:pt x="13898" y="209"/>
                  </a:cubicBezTo>
                  <a:cubicBezTo>
                    <a:pt x="13190" y="711"/>
                    <a:pt x="12482" y="1212"/>
                    <a:pt x="11744" y="1625"/>
                  </a:cubicBezTo>
                  <a:cubicBezTo>
                    <a:pt x="11420" y="1832"/>
                    <a:pt x="11095" y="2009"/>
                    <a:pt x="10741" y="2097"/>
                  </a:cubicBezTo>
                  <a:cubicBezTo>
                    <a:pt x="10328" y="2186"/>
                    <a:pt x="9915" y="2186"/>
                    <a:pt x="9502" y="2186"/>
                  </a:cubicBezTo>
                  <a:cubicBezTo>
                    <a:pt x="9236" y="2186"/>
                    <a:pt x="8941" y="2156"/>
                    <a:pt x="8646" y="2127"/>
                  </a:cubicBezTo>
                  <a:cubicBezTo>
                    <a:pt x="8203" y="2009"/>
                    <a:pt x="7790" y="1802"/>
                    <a:pt x="7348" y="1684"/>
                  </a:cubicBezTo>
                  <a:cubicBezTo>
                    <a:pt x="7182" y="1638"/>
                    <a:pt x="7016" y="1615"/>
                    <a:pt x="6853" y="1615"/>
                  </a:cubicBezTo>
                  <a:cubicBezTo>
                    <a:pt x="6493" y="1615"/>
                    <a:pt x="6147" y="1727"/>
                    <a:pt x="5843" y="1950"/>
                  </a:cubicBezTo>
                  <a:cubicBezTo>
                    <a:pt x="4781" y="2747"/>
                    <a:pt x="3689" y="3514"/>
                    <a:pt x="2656" y="4340"/>
                  </a:cubicBezTo>
                  <a:cubicBezTo>
                    <a:pt x="1063" y="5668"/>
                    <a:pt x="0" y="7084"/>
                    <a:pt x="30" y="9209"/>
                  </a:cubicBezTo>
                  <a:cubicBezTo>
                    <a:pt x="30" y="9533"/>
                    <a:pt x="30" y="9828"/>
                    <a:pt x="59" y="10153"/>
                  </a:cubicBezTo>
                  <a:cubicBezTo>
                    <a:pt x="236" y="14461"/>
                    <a:pt x="1092" y="18739"/>
                    <a:pt x="1151" y="23048"/>
                  </a:cubicBezTo>
                  <a:cubicBezTo>
                    <a:pt x="1181" y="25054"/>
                    <a:pt x="1122" y="27090"/>
                    <a:pt x="886" y="29067"/>
                  </a:cubicBezTo>
                  <a:cubicBezTo>
                    <a:pt x="679" y="30719"/>
                    <a:pt x="148" y="32342"/>
                    <a:pt x="266" y="33995"/>
                  </a:cubicBezTo>
                  <a:cubicBezTo>
                    <a:pt x="295" y="34732"/>
                    <a:pt x="443" y="35588"/>
                    <a:pt x="1063" y="36060"/>
                  </a:cubicBezTo>
                  <a:cubicBezTo>
                    <a:pt x="1417" y="36326"/>
                    <a:pt x="1800" y="36267"/>
                    <a:pt x="2154" y="36414"/>
                  </a:cubicBezTo>
                  <a:cubicBezTo>
                    <a:pt x="2745" y="36680"/>
                    <a:pt x="3069" y="37329"/>
                    <a:pt x="3600" y="37654"/>
                  </a:cubicBezTo>
                  <a:cubicBezTo>
                    <a:pt x="4079" y="37933"/>
                    <a:pt x="4623" y="38014"/>
                    <a:pt x="5182" y="38014"/>
                  </a:cubicBezTo>
                  <a:cubicBezTo>
                    <a:pt x="5864" y="38014"/>
                    <a:pt x="6568" y="37893"/>
                    <a:pt x="7200" y="37860"/>
                  </a:cubicBezTo>
                  <a:cubicBezTo>
                    <a:pt x="7790" y="37801"/>
                    <a:pt x="8410" y="37772"/>
                    <a:pt x="9000" y="37742"/>
                  </a:cubicBezTo>
                  <a:cubicBezTo>
                    <a:pt x="10121" y="37654"/>
                    <a:pt x="11243" y="37595"/>
                    <a:pt x="12394" y="37565"/>
                  </a:cubicBezTo>
                  <a:cubicBezTo>
                    <a:pt x="13692" y="37536"/>
                    <a:pt x="15049" y="37536"/>
                    <a:pt x="16289" y="36946"/>
                  </a:cubicBezTo>
                  <a:cubicBezTo>
                    <a:pt x="16997" y="36621"/>
                    <a:pt x="17587" y="36060"/>
                    <a:pt x="18325" y="35736"/>
                  </a:cubicBezTo>
                  <a:cubicBezTo>
                    <a:pt x="19033" y="35411"/>
                    <a:pt x="19888" y="35441"/>
                    <a:pt x="20508" y="34910"/>
                  </a:cubicBezTo>
                  <a:cubicBezTo>
                    <a:pt x="21600" y="33936"/>
                    <a:pt x="21157" y="31723"/>
                    <a:pt x="21128" y="30424"/>
                  </a:cubicBezTo>
                  <a:cubicBezTo>
                    <a:pt x="21098" y="27592"/>
                    <a:pt x="20921" y="24788"/>
                    <a:pt x="21039" y="21956"/>
                  </a:cubicBezTo>
                  <a:cubicBezTo>
                    <a:pt x="21187" y="18503"/>
                    <a:pt x="21541" y="15081"/>
                    <a:pt x="21865" y="11658"/>
                  </a:cubicBezTo>
                  <a:cubicBezTo>
                    <a:pt x="21954" y="10477"/>
                    <a:pt x="22072" y="9297"/>
                    <a:pt x="22161" y="8117"/>
                  </a:cubicBezTo>
                  <a:cubicBezTo>
                    <a:pt x="22249" y="6907"/>
                    <a:pt x="22485" y="5756"/>
                    <a:pt x="22308" y="4546"/>
                  </a:cubicBezTo>
                  <a:cubicBezTo>
                    <a:pt x="22131" y="3425"/>
                    <a:pt x="20921" y="3042"/>
                    <a:pt x="20006" y="2599"/>
                  </a:cubicBezTo>
                  <a:cubicBezTo>
                    <a:pt x="19092" y="2186"/>
                    <a:pt x="18147" y="1773"/>
                    <a:pt x="17203" y="1389"/>
                  </a:cubicBezTo>
                  <a:cubicBezTo>
                    <a:pt x="16731" y="1183"/>
                    <a:pt x="16259" y="1035"/>
                    <a:pt x="15816" y="829"/>
                  </a:cubicBezTo>
                  <a:cubicBezTo>
                    <a:pt x="15433" y="622"/>
                    <a:pt x="15108" y="356"/>
                    <a:pt x="14754" y="150"/>
                  </a:cubicBezTo>
                  <a:cubicBezTo>
                    <a:pt x="14725" y="120"/>
                    <a:pt x="14666" y="91"/>
                    <a:pt x="14636" y="91"/>
                  </a:cubicBezTo>
                  <a:cubicBezTo>
                    <a:pt x="14517" y="31"/>
                    <a:pt x="14422" y="1"/>
                    <a:pt x="1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8"/>
            <p:cNvSpPr/>
            <p:nvPr/>
          </p:nvSpPr>
          <p:spPr>
            <a:xfrm>
              <a:off x="4518900" y="1885400"/>
              <a:ext cx="95925" cy="626875"/>
            </a:xfrm>
            <a:custGeom>
              <a:rect b="b" l="l" r="r" t="t"/>
              <a:pathLst>
                <a:path extrusionOk="0" h="25075" w="3837">
                  <a:moveTo>
                    <a:pt x="2343" y="0"/>
                  </a:moveTo>
                  <a:cubicBezTo>
                    <a:pt x="2273" y="0"/>
                    <a:pt x="2199" y="8"/>
                    <a:pt x="2125" y="22"/>
                  </a:cubicBezTo>
                  <a:cubicBezTo>
                    <a:pt x="1830" y="52"/>
                    <a:pt x="1506" y="81"/>
                    <a:pt x="1328" y="317"/>
                  </a:cubicBezTo>
                  <a:cubicBezTo>
                    <a:pt x="1240" y="406"/>
                    <a:pt x="1181" y="524"/>
                    <a:pt x="1151" y="642"/>
                  </a:cubicBezTo>
                  <a:cubicBezTo>
                    <a:pt x="945" y="1114"/>
                    <a:pt x="738" y="1586"/>
                    <a:pt x="532" y="2088"/>
                  </a:cubicBezTo>
                  <a:cubicBezTo>
                    <a:pt x="709" y="2353"/>
                    <a:pt x="886" y="2589"/>
                    <a:pt x="1092" y="2855"/>
                  </a:cubicBezTo>
                  <a:cubicBezTo>
                    <a:pt x="1210" y="3062"/>
                    <a:pt x="1447" y="3298"/>
                    <a:pt x="1447" y="3534"/>
                  </a:cubicBezTo>
                  <a:cubicBezTo>
                    <a:pt x="1565" y="5009"/>
                    <a:pt x="1328" y="6484"/>
                    <a:pt x="1210" y="7930"/>
                  </a:cubicBezTo>
                  <a:cubicBezTo>
                    <a:pt x="1063" y="9524"/>
                    <a:pt x="945" y="11088"/>
                    <a:pt x="797" y="12651"/>
                  </a:cubicBezTo>
                  <a:cubicBezTo>
                    <a:pt x="561" y="15720"/>
                    <a:pt x="148" y="18789"/>
                    <a:pt x="60" y="21858"/>
                  </a:cubicBezTo>
                  <a:cubicBezTo>
                    <a:pt x="1" y="23009"/>
                    <a:pt x="620" y="24248"/>
                    <a:pt x="1417" y="25074"/>
                  </a:cubicBezTo>
                  <a:cubicBezTo>
                    <a:pt x="1447" y="25045"/>
                    <a:pt x="1476" y="25015"/>
                    <a:pt x="1535" y="24986"/>
                  </a:cubicBezTo>
                  <a:cubicBezTo>
                    <a:pt x="2214" y="24307"/>
                    <a:pt x="2804" y="23510"/>
                    <a:pt x="3424" y="22802"/>
                  </a:cubicBezTo>
                  <a:cubicBezTo>
                    <a:pt x="3512" y="22713"/>
                    <a:pt x="3601" y="22595"/>
                    <a:pt x="3630" y="22477"/>
                  </a:cubicBezTo>
                  <a:cubicBezTo>
                    <a:pt x="3689" y="22330"/>
                    <a:pt x="3689" y="22182"/>
                    <a:pt x="3689" y="22035"/>
                  </a:cubicBezTo>
                  <a:cubicBezTo>
                    <a:pt x="3630" y="20264"/>
                    <a:pt x="3512" y="18464"/>
                    <a:pt x="3394" y="16664"/>
                  </a:cubicBezTo>
                  <a:cubicBezTo>
                    <a:pt x="3246" y="14569"/>
                    <a:pt x="3099" y="12474"/>
                    <a:pt x="2981" y="10379"/>
                  </a:cubicBezTo>
                  <a:cubicBezTo>
                    <a:pt x="2922" y="9317"/>
                    <a:pt x="2863" y="8284"/>
                    <a:pt x="2863" y="7222"/>
                  </a:cubicBezTo>
                  <a:cubicBezTo>
                    <a:pt x="2833" y="6691"/>
                    <a:pt x="2833" y="6160"/>
                    <a:pt x="2833" y="5629"/>
                  </a:cubicBezTo>
                  <a:cubicBezTo>
                    <a:pt x="2833" y="5216"/>
                    <a:pt x="2833" y="4803"/>
                    <a:pt x="2804" y="4360"/>
                  </a:cubicBezTo>
                  <a:cubicBezTo>
                    <a:pt x="2804" y="4094"/>
                    <a:pt x="2715" y="3711"/>
                    <a:pt x="2892" y="3504"/>
                  </a:cubicBezTo>
                  <a:cubicBezTo>
                    <a:pt x="3217" y="3062"/>
                    <a:pt x="3453" y="2530"/>
                    <a:pt x="3748" y="2058"/>
                  </a:cubicBezTo>
                  <a:cubicBezTo>
                    <a:pt x="3778" y="1999"/>
                    <a:pt x="3807" y="1940"/>
                    <a:pt x="3837" y="1852"/>
                  </a:cubicBezTo>
                  <a:cubicBezTo>
                    <a:pt x="3601" y="1321"/>
                    <a:pt x="3335" y="731"/>
                    <a:pt x="2922" y="317"/>
                  </a:cubicBezTo>
                  <a:cubicBezTo>
                    <a:pt x="2833" y="199"/>
                    <a:pt x="2715" y="81"/>
                    <a:pt x="2538" y="22"/>
                  </a:cubicBezTo>
                  <a:cubicBezTo>
                    <a:pt x="2479" y="8"/>
                    <a:pt x="2413" y="0"/>
                    <a:pt x="2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8"/>
            <p:cNvSpPr/>
            <p:nvPr/>
          </p:nvSpPr>
          <p:spPr>
            <a:xfrm>
              <a:off x="4488650" y="1814850"/>
              <a:ext cx="260425" cy="184325"/>
            </a:xfrm>
            <a:custGeom>
              <a:rect b="b" l="l" r="r" t="t"/>
              <a:pathLst>
                <a:path extrusionOk="0" h="7373" w="10417">
                  <a:moveTo>
                    <a:pt x="8691" y="0"/>
                  </a:moveTo>
                  <a:cubicBezTo>
                    <a:pt x="8607" y="0"/>
                    <a:pt x="8525" y="30"/>
                    <a:pt x="8469" y="100"/>
                  </a:cubicBezTo>
                  <a:cubicBezTo>
                    <a:pt x="8351" y="248"/>
                    <a:pt x="8263" y="366"/>
                    <a:pt x="8174" y="484"/>
                  </a:cubicBezTo>
                  <a:cubicBezTo>
                    <a:pt x="7997" y="661"/>
                    <a:pt x="7820" y="838"/>
                    <a:pt x="7614" y="1015"/>
                  </a:cubicBezTo>
                  <a:cubicBezTo>
                    <a:pt x="6994" y="1576"/>
                    <a:pt x="6256" y="2018"/>
                    <a:pt x="5489" y="2343"/>
                  </a:cubicBezTo>
                  <a:cubicBezTo>
                    <a:pt x="4907" y="2601"/>
                    <a:pt x="4309" y="2829"/>
                    <a:pt x="3695" y="2829"/>
                  </a:cubicBezTo>
                  <a:cubicBezTo>
                    <a:pt x="3469" y="2829"/>
                    <a:pt x="3241" y="2798"/>
                    <a:pt x="3011" y="2726"/>
                  </a:cubicBezTo>
                  <a:cubicBezTo>
                    <a:pt x="2657" y="2638"/>
                    <a:pt x="2332" y="2490"/>
                    <a:pt x="2037" y="2313"/>
                  </a:cubicBezTo>
                  <a:cubicBezTo>
                    <a:pt x="1801" y="2195"/>
                    <a:pt x="1624" y="1989"/>
                    <a:pt x="1447" y="1782"/>
                  </a:cubicBezTo>
                  <a:cubicBezTo>
                    <a:pt x="1358" y="1694"/>
                    <a:pt x="1270" y="1487"/>
                    <a:pt x="1152" y="1487"/>
                  </a:cubicBezTo>
                  <a:cubicBezTo>
                    <a:pt x="975" y="1487"/>
                    <a:pt x="857" y="1576"/>
                    <a:pt x="768" y="1723"/>
                  </a:cubicBezTo>
                  <a:cubicBezTo>
                    <a:pt x="709" y="1782"/>
                    <a:pt x="650" y="1900"/>
                    <a:pt x="591" y="1959"/>
                  </a:cubicBezTo>
                  <a:cubicBezTo>
                    <a:pt x="414" y="2225"/>
                    <a:pt x="237" y="2431"/>
                    <a:pt x="60" y="2697"/>
                  </a:cubicBezTo>
                  <a:cubicBezTo>
                    <a:pt x="60" y="2726"/>
                    <a:pt x="30" y="2756"/>
                    <a:pt x="1" y="2785"/>
                  </a:cubicBezTo>
                  <a:cubicBezTo>
                    <a:pt x="178" y="4290"/>
                    <a:pt x="325" y="5825"/>
                    <a:pt x="621" y="7270"/>
                  </a:cubicBezTo>
                  <a:cubicBezTo>
                    <a:pt x="621" y="7270"/>
                    <a:pt x="621" y="7241"/>
                    <a:pt x="650" y="7241"/>
                  </a:cubicBezTo>
                  <a:cubicBezTo>
                    <a:pt x="1034" y="6621"/>
                    <a:pt x="1329" y="5943"/>
                    <a:pt x="1624" y="5293"/>
                  </a:cubicBezTo>
                  <a:cubicBezTo>
                    <a:pt x="1889" y="4762"/>
                    <a:pt x="2125" y="4231"/>
                    <a:pt x="2479" y="3730"/>
                  </a:cubicBezTo>
                  <a:cubicBezTo>
                    <a:pt x="2645" y="3493"/>
                    <a:pt x="2924" y="3010"/>
                    <a:pt x="3257" y="3010"/>
                  </a:cubicBezTo>
                  <a:cubicBezTo>
                    <a:pt x="3339" y="3010"/>
                    <a:pt x="3424" y="3040"/>
                    <a:pt x="3512" y="3110"/>
                  </a:cubicBezTo>
                  <a:cubicBezTo>
                    <a:pt x="3955" y="3435"/>
                    <a:pt x="4220" y="3966"/>
                    <a:pt x="4456" y="4408"/>
                  </a:cubicBezTo>
                  <a:cubicBezTo>
                    <a:pt x="4752" y="5057"/>
                    <a:pt x="5106" y="5677"/>
                    <a:pt x="5489" y="6297"/>
                  </a:cubicBezTo>
                  <a:cubicBezTo>
                    <a:pt x="5637" y="6503"/>
                    <a:pt x="5784" y="6739"/>
                    <a:pt x="5961" y="6946"/>
                  </a:cubicBezTo>
                  <a:cubicBezTo>
                    <a:pt x="6020" y="7064"/>
                    <a:pt x="6109" y="7211"/>
                    <a:pt x="6197" y="7300"/>
                  </a:cubicBezTo>
                  <a:cubicBezTo>
                    <a:pt x="6247" y="7349"/>
                    <a:pt x="6275" y="7373"/>
                    <a:pt x="6301" y="7373"/>
                  </a:cubicBezTo>
                  <a:cubicBezTo>
                    <a:pt x="6336" y="7373"/>
                    <a:pt x="6365" y="7327"/>
                    <a:pt x="6433" y="7241"/>
                  </a:cubicBezTo>
                  <a:cubicBezTo>
                    <a:pt x="7319" y="6002"/>
                    <a:pt x="8174" y="4762"/>
                    <a:pt x="9119" y="3523"/>
                  </a:cubicBezTo>
                  <a:cubicBezTo>
                    <a:pt x="9355" y="3198"/>
                    <a:pt x="9591" y="2874"/>
                    <a:pt x="9797" y="2549"/>
                  </a:cubicBezTo>
                  <a:cubicBezTo>
                    <a:pt x="9945" y="2343"/>
                    <a:pt x="10417" y="1812"/>
                    <a:pt x="10358" y="1546"/>
                  </a:cubicBezTo>
                  <a:cubicBezTo>
                    <a:pt x="10358" y="1546"/>
                    <a:pt x="10328" y="1487"/>
                    <a:pt x="10269" y="1428"/>
                  </a:cubicBezTo>
                  <a:lnTo>
                    <a:pt x="10240" y="1399"/>
                  </a:lnTo>
                  <a:cubicBezTo>
                    <a:pt x="10063" y="1221"/>
                    <a:pt x="9797" y="956"/>
                    <a:pt x="9532" y="720"/>
                  </a:cubicBezTo>
                  <a:cubicBezTo>
                    <a:pt x="9355" y="513"/>
                    <a:pt x="9148" y="277"/>
                    <a:pt x="8942" y="100"/>
                  </a:cubicBezTo>
                  <a:cubicBezTo>
                    <a:pt x="8879" y="38"/>
                    <a:pt x="8784" y="0"/>
                    <a:pt x="86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8"/>
            <p:cNvSpPr/>
            <p:nvPr/>
          </p:nvSpPr>
          <p:spPr>
            <a:xfrm>
              <a:off x="4366950" y="2671075"/>
              <a:ext cx="506075" cy="117125"/>
            </a:xfrm>
            <a:custGeom>
              <a:rect b="b" l="l" r="r" t="t"/>
              <a:pathLst>
                <a:path extrusionOk="0" h="4685" w="20243">
                  <a:moveTo>
                    <a:pt x="19302" y="1"/>
                  </a:moveTo>
                  <a:cubicBezTo>
                    <a:pt x="19223" y="1"/>
                    <a:pt x="19141" y="11"/>
                    <a:pt x="19062" y="21"/>
                  </a:cubicBezTo>
                  <a:cubicBezTo>
                    <a:pt x="15172" y="512"/>
                    <a:pt x="10585" y="1577"/>
                    <a:pt x="6334" y="1577"/>
                  </a:cubicBezTo>
                  <a:cubicBezTo>
                    <a:pt x="4716" y="1577"/>
                    <a:pt x="3146" y="1422"/>
                    <a:pt x="1682" y="1024"/>
                  </a:cubicBezTo>
                  <a:cubicBezTo>
                    <a:pt x="1502" y="975"/>
                    <a:pt x="1340" y="952"/>
                    <a:pt x="1195" y="952"/>
                  </a:cubicBezTo>
                  <a:cubicBezTo>
                    <a:pt x="554" y="952"/>
                    <a:pt x="233" y="1396"/>
                    <a:pt x="89" y="1998"/>
                  </a:cubicBezTo>
                  <a:cubicBezTo>
                    <a:pt x="59" y="2145"/>
                    <a:pt x="59" y="2322"/>
                    <a:pt x="30" y="2470"/>
                  </a:cubicBezTo>
                  <a:cubicBezTo>
                    <a:pt x="30" y="2765"/>
                    <a:pt x="0" y="3060"/>
                    <a:pt x="89" y="3325"/>
                  </a:cubicBezTo>
                  <a:cubicBezTo>
                    <a:pt x="354" y="4152"/>
                    <a:pt x="1623" y="4211"/>
                    <a:pt x="2361" y="4358"/>
                  </a:cubicBezTo>
                  <a:cubicBezTo>
                    <a:pt x="3662" y="4590"/>
                    <a:pt x="4969" y="4685"/>
                    <a:pt x="6277" y="4685"/>
                  </a:cubicBezTo>
                  <a:cubicBezTo>
                    <a:pt x="10631" y="4685"/>
                    <a:pt x="15002" y="3634"/>
                    <a:pt x="19268" y="3089"/>
                  </a:cubicBezTo>
                  <a:cubicBezTo>
                    <a:pt x="20242" y="2942"/>
                    <a:pt x="20124" y="2293"/>
                    <a:pt x="20006" y="1526"/>
                  </a:cubicBezTo>
                  <a:cubicBezTo>
                    <a:pt x="19947" y="1201"/>
                    <a:pt x="19888" y="876"/>
                    <a:pt x="19829" y="552"/>
                  </a:cubicBezTo>
                  <a:cubicBezTo>
                    <a:pt x="19800" y="434"/>
                    <a:pt x="19770" y="316"/>
                    <a:pt x="19711" y="198"/>
                  </a:cubicBezTo>
                  <a:cubicBezTo>
                    <a:pt x="19613" y="40"/>
                    <a:pt x="19462" y="1"/>
                    <a:pt x="193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8"/>
            <p:cNvSpPr/>
            <p:nvPr/>
          </p:nvSpPr>
          <p:spPr>
            <a:xfrm>
              <a:off x="4244475" y="1857075"/>
              <a:ext cx="270775" cy="1499250"/>
            </a:xfrm>
            <a:custGeom>
              <a:rect b="b" l="l" r="r" t="t"/>
              <a:pathLst>
                <a:path extrusionOk="0" h="59970" w="10831">
                  <a:moveTo>
                    <a:pt x="10426" y="1"/>
                  </a:moveTo>
                  <a:cubicBezTo>
                    <a:pt x="10314" y="1"/>
                    <a:pt x="10052" y="340"/>
                    <a:pt x="10004" y="388"/>
                  </a:cubicBezTo>
                  <a:cubicBezTo>
                    <a:pt x="9709" y="654"/>
                    <a:pt x="9443" y="919"/>
                    <a:pt x="9148" y="1155"/>
                  </a:cubicBezTo>
                  <a:cubicBezTo>
                    <a:pt x="8588" y="1627"/>
                    <a:pt x="7968" y="2100"/>
                    <a:pt x="7378" y="2542"/>
                  </a:cubicBezTo>
                  <a:cubicBezTo>
                    <a:pt x="6434" y="3309"/>
                    <a:pt x="5253" y="4136"/>
                    <a:pt x="4663" y="5198"/>
                  </a:cubicBezTo>
                  <a:cubicBezTo>
                    <a:pt x="4279" y="5877"/>
                    <a:pt x="3955" y="6585"/>
                    <a:pt x="3837" y="7381"/>
                  </a:cubicBezTo>
                  <a:cubicBezTo>
                    <a:pt x="3217" y="11188"/>
                    <a:pt x="3483" y="15112"/>
                    <a:pt x="3601" y="18978"/>
                  </a:cubicBezTo>
                  <a:cubicBezTo>
                    <a:pt x="3719" y="23050"/>
                    <a:pt x="4014" y="27269"/>
                    <a:pt x="3748" y="31371"/>
                  </a:cubicBezTo>
                  <a:cubicBezTo>
                    <a:pt x="3719" y="31991"/>
                    <a:pt x="3660" y="32581"/>
                    <a:pt x="3601" y="33171"/>
                  </a:cubicBezTo>
                  <a:cubicBezTo>
                    <a:pt x="3365" y="35502"/>
                    <a:pt x="2922" y="37833"/>
                    <a:pt x="2420" y="40164"/>
                  </a:cubicBezTo>
                  <a:cubicBezTo>
                    <a:pt x="2214" y="41108"/>
                    <a:pt x="2007" y="42082"/>
                    <a:pt x="1771" y="43056"/>
                  </a:cubicBezTo>
                  <a:cubicBezTo>
                    <a:pt x="1034" y="46036"/>
                    <a:pt x="1" y="49105"/>
                    <a:pt x="178" y="52233"/>
                  </a:cubicBezTo>
                  <a:cubicBezTo>
                    <a:pt x="296" y="54269"/>
                    <a:pt x="1801" y="55921"/>
                    <a:pt x="3335" y="57131"/>
                  </a:cubicBezTo>
                  <a:cubicBezTo>
                    <a:pt x="4516" y="58075"/>
                    <a:pt x="5784" y="58960"/>
                    <a:pt x="7171" y="59521"/>
                  </a:cubicBezTo>
                  <a:cubicBezTo>
                    <a:pt x="7535" y="59657"/>
                    <a:pt x="8198" y="59970"/>
                    <a:pt x="8699" y="59970"/>
                  </a:cubicBezTo>
                  <a:cubicBezTo>
                    <a:pt x="8847" y="59970"/>
                    <a:pt x="8981" y="59942"/>
                    <a:pt x="9089" y="59875"/>
                  </a:cubicBezTo>
                  <a:cubicBezTo>
                    <a:pt x="8174" y="50698"/>
                    <a:pt x="8824" y="41167"/>
                    <a:pt x="9414" y="31991"/>
                  </a:cubicBezTo>
                  <a:cubicBezTo>
                    <a:pt x="9679" y="28243"/>
                    <a:pt x="9945" y="24525"/>
                    <a:pt x="10210" y="20778"/>
                  </a:cubicBezTo>
                  <a:cubicBezTo>
                    <a:pt x="10240" y="20158"/>
                    <a:pt x="10299" y="19509"/>
                    <a:pt x="10328" y="18889"/>
                  </a:cubicBezTo>
                  <a:cubicBezTo>
                    <a:pt x="10476" y="16558"/>
                    <a:pt x="10624" y="14227"/>
                    <a:pt x="10712" y="11896"/>
                  </a:cubicBezTo>
                  <a:cubicBezTo>
                    <a:pt x="10771" y="9890"/>
                    <a:pt x="10830" y="7883"/>
                    <a:pt x="10801" y="5847"/>
                  </a:cubicBezTo>
                  <a:lnTo>
                    <a:pt x="10801" y="3634"/>
                  </a:lnTo>
                  <a:cubicBezTo>
                    <a:pt x="10771" y="2985"/>
                    <a:pt x="10742" y="2365"/>
                    <a:pt x="10683" y="1716"/>
                  </a:cubicBezTo>
                  <a:cubicBezTo>
                    <a:pt x="10624" y="1155"/>
                    <a:pt x="10594" y="595"/>
                    <a:pt x="10476" y="64"/>
                  </a:cubicBezTo>
                  <a:cubicBezTo>
                    <a:pt x="10470" y="19"/>
                    <a:pt x="10452" y="1"/>
                    <a:pt x="104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8"/>
            <p:cNvSpPr/>
            <p:nvPr/>
          </p:nvSpPr>
          <p:spPr>
            <a:xfrm>
              <a:off x="4614800" y="1818400"/>
              <a:ext cx="358550" cy="1539425"/>
            </a:xfrm>
            <a:custGeom>
              <a:rect b="b" l="l" r="r" t="t"/>
              <a:pathLst>
                <a:path extrusionOk="0" h="61577" w="14342">
                  <a:moveTo>
                    <a:pt x="4116" y="0"/>
                  </a:moveTo>
                  <a:cubicBezTo>
                    <a:pt x="4063" y="0"/>
                    <a:pt x="4009" y="22"/>
                    <a:pt x="3955" y="76"/>
                  </a:cubicBezTo>
                  <a:cubicBezTo>
                    <a:pt x="3837" y="253"/>
                    <a:pt x="3807" y="460"/>
                    <a:pt x="3719" y="637"/>
                  </a:cubicBezTo>
                  <a:cubicBezTo>
                    <a:pt x="2833" y="2909"/>
                    <a:pt x="1771" y="5122"/>
                    <a:pt x="1092" y="7483"/>
                  </a:cubicBezTo>
                  <a:cubicBezTo>
                    <a:pt x="414" y="9755"/>
                    <a:pt x="443" y="12440"/>
                    <a:pt x="355" y="14800"/>
                  </a:cubicBezTo>
                  <a:cubicBezTo>
                    <a:pt x="60" y="21823"/>
                    <a:pt x="30" y="28875"/>
                    <a:pt x="89" y="35928"/>
                  </a:cubicBezTo>
                  <a:cubicBezTo>
                    <a:pt x="89" y="40000"/>
                    <a:pt x="237" y="44190"/>
                    <a:pt x="266" y="48321"/>
                  </a:cubicBezTo>
                  <a:cubicBezTo>
                    <a:pt x="266" y="52422"/>
                    <a:pt x="1" y="56494"/>
                    <a:pt x="119" y="60596"/>
                  </a:cubicBezTo>
                  <a:cubicBezTo>
                    <a:pt x="148" y="61127"/>
                    <a:pt x="502" y="61422"/>
                    <a:pt x="886" y="61481"/>
                  </a:cubicBezTo>
                  <a:cubicBezTo>
                    <a:pt x="886" y="61481"/>
                    <a:pt x="886" y="61481"/>
                    <a:pt x="886" y="61510"/>
                  </a:cubicBezTo>
                  <a:lnTo>
                    <a:pt x="945" y="61510"/>
                  </a:lnTo>
                  <a:cubicBezTo>
                    <a:pt x="1475" y="61555"/>
                    <a:pt x="2002" y="61577"/>
                    <a:pt x="2525" y="61577"/>
                  </a:cubicBezTo>
                  <a:cubicBezTo>
                    <a:pt x="6890" y="61577"/>
                    <a:pt x="10968" y="60051"/>
                    <a:pt x="14341" y="57232"/>
                  </a:cubicBezTo>
                  <a:cubicBezTo>
                    <a:pt x="13869" y="54635"/>
                    <a:pt x="13545" y="52039"/>
                    <a:pt x="13072" y="49442"/>
                  </a:cubicBezTo>
                  <a:cubicBezTo>
                    <a:pt x="13013" y="49088"/>
                    <a:pt x="12954" y="48734"/>
                    <a:pt x="12895" y="48409"/>
                  </a:cubicBezTo>
                  <a:cubicBezTo>
                    <a:pt x="11863" y="42980"/>
                    <a:pt x="11745" y="37432"/>
                    <a:pt x="11686" y="31915"/>
                  </a:cubicBezTo>
                  <a:cubicBezTo>
                    <a:pt x="11686" y="31738"/>
                    <a:pt x="11686" y="31561"/>
                    <a:pt x="11686" y="31413"/>
                  </a:cubicBezTo>
                  <a:cubicBezTo>
                    <a:pt x="11656" y="28993"/>
                    <a:pt x="11686" y="26544"/>
                    <a:pt x="11715" y="24125"/>
                  </a:cubicBezTo>
                  <a:cubicBezTo>
                    <a:pt x="11745" y="23033"/>
                    <a:pt x="11745" y="21971"/>
                    <a:pt x="11774" y="20879"/>
                  </a:cubicBezTo>
                  <a:cubicBezTo>
                    <a:pt x="11804" y="18459"/>
                    <a:pt x="11863" y="16040"/>
                    <a:pt x="11892" y="13650"/>
                  </a:cubicBezTo>
                  <a:cubicBezTo>
                    <a:pt x="11892" y="12351"/>
                    <a:pt x="12040" y="10994"/>
                    <a:pt x="12128" y="9666"/>
                  </a:cubicBezTo>
                  <a:cubicBezTo>
                    <a:pt x="12217" y="8073"/>
                    <a:pt x="12276" y="6479"/>
                    <a:pt x="12010" y="4974"/>
                  </a:cubicBezTo>
                  <a:cubicBezTo>
                    <a:pt x="11833" y="4030"/>
                    <a:pt x="11272" y="3322"/>
                    <a:pt x="10564" y="2791"/>
                  </a:cubicBezTo>
                  <a:cubicBezTo>
                    <a:pt x="9797" y="2230"/>
                    <a:pt x="8853" y="1847"/>
                    <a:pt x="7968" y="1552"/>
                  </a:cubicBezTo>
                  <a:cubicBezTo>
                    <a:pt x="7407" y="1375"/>
                    <a:pt x="6817" y="1197"/>
                    <a:pt x="6256" y="1050"/>
                  </a:cubicBezTo>
                  <a:cubicBezTo>
                    <a:pt x="6020" y="961"/>
                    <a:pt x="5755" y="873"/>
                    <a:pt x="5489" y="784"/>
                  </a:cubicBezTo>
                  <a:cubicBezTo>
                    <a:pt x="5105" y="666"/>
                    <a:pt x="4781" y="637"/>
                    <a:pt x="4515" y="283"/>
                  </a:cubicBezTo>
                  <a:cubicBezTo>
                    <a:pt x="4406" y="174"/>
                    <a:pt x="4265" y="0"/>
                    <a:pt x="41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8"/>
            <p:cNvSpPr/>
            <p:nvPr/>
          </p:nvSpPr>
          <p:spPr>
            <a:xfrm>
              <a:off x="4321950" y="2661250"/>
              <a:ext cx="113625" cy="235350"/>
            </a:xfrm>
            <a:custGeom>
              <a:rect b="b" l="l" r="r" t="t"/>
              <a:pathLst>
                <a:path extrusionOk="0" h="9414" w="4545">
                  <a:moveTo>
                    <a:pt x="885" y="1"/>
                  </a:moveTo>
                  <a:cubicBezTo>
                    <a:pt x="885" y="2568"/>
                    <a:pt x="561" y="5135"/>
                    <a:pt x="0" y="7672"/>
                  </a:cubicBezTo>
                  <a:cubicBezTo>
                    <a:pt x="590" y="8233"/>
                    <a:pt x="1180" y="8823"/>
                    <a:pt x="1741" y="9413"/>
                  </a:cubicBezTo>
                  <a:cubicBezTo>
                    <a:pt x="1800" y="9384"/>
                    <a:pt x="1859" y="9354"/>
                    <a:pt x="1889" y="9325"/>
                  </a:cubicBezTo>
                  <a:cubicBezTo>
                    <a:pt x="2302" y="9118"/>
                    <a:pt x="2685" y="8912"/>
                    <a:pt x="3069" y="8676"/>
                  </a:cubicBezTo>
                  <a:cubicBezTo>
                    <a:pt x="3512" y="8410"/>
                    <a:pt x="3836" y="8292"/>
                    <a:pt x="4013" y="7938"/>
                  </a:cubicBezTo>
                  <a:cubicBezTo>
                    <a:pt x="4072" y="7790"/>
                    <a:pt x="4131" y="7613"/>
                    <a:pt x="4161" y="7348"/>
                  </a:cubicBezTo>
                  <a:cubicBezTo>
                    <a:pt x="4220" y="6256"/>
                    <a:pt x="4308" y="5135"/>
                    <a:pt x="4367" y="4014"/>
                  </a:cubicBezTo>
                  <a:cubicBezTo>
                    <a:pt x="4456" y="2833"/>
                    <a:pt x="4367" y="1535"/>
                    <a:pt x="4544" y="296"/>
                  </a:cubicBezTo>
                  <a:lnTo>
                    <a:pt x="4544" y="296"/>
                  </a:lnTo>
                  <a:cubicBezTo>
                    <a:pt x="4248" y="317"/>
                    <a:pt x="3950" y="328"/>
                    <a:pt x="3651" y="328"/>
                  </a:cubicBezTo>
                  <a:cubicBezTo>
                    <a:pt x="2729" y="328"/>
                    <a:pt x="1799" y="223"/>
                    <a:pt x="8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8"/>
            <p:cNvSpPr/>
            <p:nvPr/>
          </p:nvSpPr>
          <p:spPr>
            <a:xfrm>
              <a:off x="4427425" y="2060775"/>
              <a:ext cx="87075" cy="87075"/>
            </a:xfrm>
            <a:custGeom>
              <a:rect b="b" l="l" r="r" t="t"/>
              <a:pathLst>
                <a:path extrusionOk="0" h="3483" w="3483">
                  <a:moveTo>
                    <a:pt x="1742" y="1"/>
                  </a:moveTo>
                  <a:cubicBezTo>
                    <a:pt x="768" y="1"/>
                    <a:pt x="1" y="768"/>
                    <a:pt x="1" y="1742"/>
                  </a:cubicBezTo>
                  <a:cubicBezTo>
                    <a:pt x="1" y="2686"/>
                    <a:pt x="768" y="3482"/>
                    <a:pt x="1742" y="3482"/>
                  </a:cubicBezTo>
                  <a:cubicBezTo>
                    <a:pt x="2686" y="3482"/>
                    <a:pt x="3483" y="2686"/>
                    <a:pt x="3483" y="1742"/>
                  </a:cubicBezTo>
                  <a:cubicBezTo>
                    <a:pt x="3483" y="768"/>
                    <a:pt x="2686" y="1"/>
                    <a:pt x="17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8"/>
            <p:cNvSpPr/>
            <p:nvPr/>
          </p:nvSpPr>
          <p:spPr>
            <a:xfrm>
              <a:off x="4693000" y="2421500"/>
              <a:ext cx="214700" cy="328850"/>
            </a:xfrm>
            <a:custGeom>
              <a:rect b="b" l="l" r="r" t="t"/>
              <a:pathLst>
                <a:path extrusionOk="0" h="13154" w="8588">
                  <a:moveTo>
                    <a:pt x="8587" y="1"/>
                  </a:moveTo>
                  <a:lnTo>
                    <a:pt x="8587" y="1"/>
                  </a:lnTo>
                  <a:cubicBezTo>
                    <a:pt x="6256" y="1063"/>
                    <a:pt x="4013" y="2332"/>
                    <a:pt x="2154" y="4073"/>
                  </a:cubicBezTo>
                  <a:cubicBezTo>
                    <a:pt x="1623" y="4545"/>
                    <a:pt x="1122" y="5164"/>
                    <a:pt x="1210" y="5873"/>
                  </a:cubicBezTo>
                  <a:cubicBezTo>
                    <a:pt x="1269" y="6227"/>
                    <a:pt x="1476" y="6551"/>
                    <a:pt x="1535" y="6905"/>
                  </a:cubicBezTo>
                  <a:cubicBezTo>
                    <a:pt x="1623" y="7318"/>
                    <a:pt x="1505" y="7761"/>
                    <a:pt x="1358" y="8145"/>
                  </a:cubicBezTo>
                  <a:cubicBezTo>
                    <a:pt x="1122" y="8764"/>
                    <a:pt x="827" y="9325"/>
                    <a:pt x="502" y="9856"/>
                  </a:cubicBezTo>
                  <a:cubicBezTo>
                    <a:pt x="384" y="10033"/>
                    <a:pt x="0" y="10387"/>
                    <a:pt x="59" y="10594"/>
                  </a:cubicBezTo>
                  <a:cubicBezTo>
                    <a:pt x="118" y="10830"/>
                    <a:pt x="561" y="10948"/>
                    <a:pt x="679" y="11154"/>
                  </a:cubicBezTo>
                  <a:cubicBezTo>
                    <a:pt x="797" y="11302"/>
                    <a:pt x="797" y="11509"/>
                    <a:pt x="856" y="11686"/>
                  </a:cubicBezTo>
                  <a:cubicBezTo>
                    <a:pt x="1004" y="12158"/>
                    <a:pt x="1417" y="12482"/>
                    <a:pt x="1859" y="12689"/>
                  </a:cubicBezTo>
                  <a:cubicBezTo>
                    <a:pt x="2272" y="12866"/>
                    <a:pt x="2774" y="12954"/>
                    <a:pt x="3246" y="13013"/>
                  </a:cubicBezTo>
                  <a:cubicBezTo>
                    <a:pt x="3541" y="13072"/>
                    <a:pt x="3866" y="13102"/>
                    <a:pt x="4161" y="13131"/>
                  </a:cubicBezTo>
                  <a:cubicBezTo>
                    <a:pt x="4190" y="13146"/>
                    <a:pt x="4220" y="13154"/>
                    <a:pt x="4249" y="13154"/>
                  </a:cubicBezTo>
                  <a:cubicBezTo>
                    <a:pt x="4279" y="13154"/>
                    <a:pt x="4308" y="13146"/>
                    <a:pt x="4338" y="13131"/>
                  </a:cubicBezTo>
                  <a:cubicBezTo>
                    <a:pt x="4427" y="13131"/>
                    <a:pt x="4486" y="13043"/>
                    <a:pt x="4545" y="12984"/>
                  </a:cubicBezTo>
                  <a:cubicBezTo>
                    <a:pt x="4869" y="12571"/>
                    <a:pt x="5223" y="12158"/>
                    <a:pt x="5518" y="11715"/>
                  </a:cubicBezTo>
                  <a:cubicBezTo>
                    <a:pt x="5902" y="11095"/>
                    <a:pt x="6197" y="10417"/>
                    <a:pt x="6610" y="9827"/>
                  </a:cubicBezTo>
                  <a:cubicBezTo>
                    <a:pt x="6964" y="9325"/>
                    <a:pt x="7407" y="8882"/>
                    <a:pt x="7849" y="8440"/>
                  </a:cubicBezTo>
                  <a:cubicBezTo>
                    <a:pt x="8085" y="8233"/>
                    <a:pt x="8322" y="7997"/>
                    <a:pt x="8558" y="7791"/>
                  </a:cubicBezTo>
                  <a:cubicBezTo>
                    <a:pt x="8558" y="7614"/>
                    <a:pt x="8558" y="7437"/>
                    <a:pt x="8558" y="7289"/>
                  </a:cubicBezTo>
                  <a:cubicBezTo>
                    <a:pt x="8528" y="4869"/>
                    <a:pt x="8558" y="2420"/>
                    <a:pt x="85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8"/>
            <p:cNvSpPr/>
            <p:nvPr/>
          </p:nvSpPr>
          <p:spPr>
            <a:xfrm>
              <a:off x="4774150" y="1888900"/>
              <a:ext cx="147550" cy="451475"/>
            </a:xfrm>
            <a:custGeom>
              <a:rect b="b" l="l" r="r" t="t"/>
              <a:pathLst>
                <a:path extrusionOk="0" h="18059" w="5902">
                  <a:moveTo>
                    <a:pt x="4190" y="0"/>
                  </a:moveTo>
                  <a:cubicBezTo>
                    <a:pt x="2921" y="473"/>
                    <a:pt x="1859" y="1505"/>
                    <a:pt x="1181" y="2656"/>
                  </a:cubicBezTo>
                  <a:cubicBezTo>
                    <a:pt x="0" y="4692"/>
                    <a:pt x="207" y="7318"/>
                    <a:pt x="738" y="9502"/>
                  </a:cubicBezTo>
                  <a:cubicBezTo>
                    <a:pt x="1505" y="12718"/>
                    <a:pt x="3453" y="15374"/>
                    <a:pt x="5400" y="18059"/>
                  </a:cubicBezTo>
                  <a:cubicBezTo>
                    <a:pt x="5430" y="15639"/>
                    <a:pt x="5489" y="13220"/>
                    <a:pt x="5518" y="10830"/>
                  </a:cubicBezTo>
                  <a:cubicBezTo>
                    <a:pt x="5518" y="9531"/>
                    <a:pt x="5666" y="8174"/>
                    <a:pt x="5754" y="6846"/>
                  </a:cubicBezTo>
                  <a:cubicBezTo>
                    <a:pt x="5843" y="5253"/>
                    <a:pt x="5902" y="3659"/>
                    <a:pt x="5636" y="2154"/>
                  </a:cubicBezTo>
                  <a:cubicBezTo>
                    <a:pt x="5459" y="1210"/>
                    <a:pt x="4898" y="502"/>
                    <a:pt x="41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8"/>
            <p:cNvSpPr/>
            <p:nvPr/>
          </p:nvSpPr>
          <p:spPr>
            <a:xfrm>
              <a:off x="4685625" y="2518875"/>
              <a:ext cx="192550" cy="311950"/>
            </a:xfrm>
            <a:custGeom>
              <a:rect b="b" l="l" r="r" t="t"/>
              <a:pathLst>
                <a:path extrusionOk="0" h="12478" w="7702">
                  <a:moveTo>
                    <a:pt x="5017" y="1"/>
                  </a:moveTo>
                  <a:cubicBezTo>
                    <a:pt x="5017" y="30"/>
                    <a:pt x="4987" y="30"/>
                    <a:pt x="4987" y="60"/>
                  </a:cubicBezTo>
                  <a:cubicBezTo>
                    <a:pt x="4515" y="473"/>
                    <a:pt x="4131" y="915"/>
                    <a:pt x="3777" y="1417"/>
                  </a:cubicBezTo>
                  <a:cubicBezTo>
                    <a:pt x="3600" y="1653"/>
                    <a:pt x="3453" y="1889"/>
                    <a:pt x="3305" y="2096"/>
                  </a:cubicBezTo>
                  <a:cubicBezTo>
                    <a:pt x="3010" y="2597"/>
                    <a:pt x="2833" y="3158"/>
                    <a:pt x="2626" y="3689"/>
                  </a:cubicBezTo>
                  <a:cubicBezTo>
                    <a:pt x="2508" y="3984"/>
                    <a:pt x="2390" y="4250"/>
                    <a:pt x="2243" y="4545"/>
                  </a:cubicBezTo>
                  <a:cubicBezTo>
                    <a:pt x="1889" y="5194"/>
                    <a:pt x="1328" y="5666"/>
                    <a:pt x="974" y="6315"/>
                  </a:cubicBezTo>
                  <a:cubicBezTo>
                    <a:pt x="0" y="8027"/>
                    <a:pt x="413" y="10122"/>
                    <a:pt x="827" y="12010"/>
                  </a:cubicBezTo>
                  <a:cubicBezTo>
                    <a:pt x="877" y="12212"/>
                    <a:pt x="1013" y="12478"/>
                    <a:pt x="1199" y="12478"/>
                  </a:cubicBezTo>
                  <a:cubicBezTo>
                    <a:pt x="1231" y="12478"/>
                    <a:pt x="1264" y="12470"/>
                    <a:pt x="1299" y="12453"/>
                  </a:cubicBezTo>
                  <a:cubicBezTo>
                    <a:pt x="1387" y="12423"/>
                    <a:pt x="1446" y="12305"/>
                    <a:pt x="1476" y="12187"/>
                  </a:cubicBezTo>
                  <a:cubicBezTo>
                    <a:pt x="1682" y="11538"/>
                    <a:pt x="1800" y="10859"/>
                    <a:pt x="1977" y="10210"/>
                  </a:cubicBezTo>
                  <a:cubicBezTo>
                    <a:pt x="2184" y="9561"/>
                    <a:pt x="2361" y="9030"/>
                    <a:pt x="2892" y="8587"/>
                  </a:cubicBezTo>
                  <a:cubicBezTo>
                    <a:pt x="3217" y="8351"/>
                    <a:pt x="3571" y="8145"/>
                    <a:pt x="3895" y="7850"/>
                  </a:cubicBezTo>
                  <a:cubicBezTo>
                    <a:pt x="4190" y="7584"/>
                    <a:pt x="4485" y="7200"/>
                    <a:pt x="4692" y="6758"/>
                  </a:cubicBezTo>
                  <a:cubicBezTo>
                    <a:pt x="4928" y="6315"/>
                    <a:pt x="5076" y="5784"/>
                    <a:pt x="5076" y="5341"/>
                  </a:cubicBezTo>
                  <a:cubicBezTo>
                    <a:pt x="5105" y="4545"/>
                    <a:pt x="5400" y="4073"/>
                    <a:pt x="5902" y="3571"/>
                  </a:cubicBezTo>
                  <a:cubicBezTo>
                    <a:pt x="5990" y="3483"/>
                    <a:pt x="6079" y="3394"/>
                    <a:pt x="6138" y="3335"/>
                  </a:cubicBezTo>
                  <a:cubicBezTo>
                    <a:pt x="6699" y="2804"/>
                    <a:pt x="7141" y="2184"/>
                    <a:pt x="7702" y="1683"/>
                  </a:cubicBezTo>
                  <a:cubicBezTo>
                    <a:pt x="7171" y="1269"/>
                    <a:pt x="6610" y="886"/>
                    <a:pt x="6020" y="532"/>
                  </a:cubicBezTo>
                  <a:cubicBezTo>
                    <a:pt x="5695" y="355"/>
                    <a:pt x="5371" y="178"/>
                    <a:pt x="5017" y="1"/>
                  </a:cubicBezTo>
                  <a:close/>
                </a:path>
              </a:pathLst>
            </a:custGeom>
            <a:solidFill>
              <a:srgbClr val="924B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8"/>
            <p:cNvSpPr/>
            <p:nvPr/>
          </p:nvSpPr>
          <p:spPr>
            <a:xfrm>
              <a:off x="4678975" y="2100600"/>
              <a:ext cx="124700" cy="29550"/>
            </a:xfrm>
            <a:custGeom>
              <a:rect b="b" l="l" r="r" t="t"/>
              <a:pathLst>
                <a:path extrusionOk="0" h="1182" w="4988">
                  <a:moveTo>
                    <a:pt x="60" y="1"/>
                  </a:moveTo>
                  <a:cubicBezTo>
                    <a:pt x="30" y="1"/>
                    <a:pt x="1" y="30"/>
                    <a:pt x="1" y="60"/>
                  </a:cubicBezTo>
                  <a:lnTo>
                    <a:pt x="1" y="1122"/>
                  </a:lnTo>
                  <a:cubicBezTo>
                    <a:pt x="1" y="1152"/>
                    <a:pt x="30" y="1181"/>
                    <a:pt x="60" y="1181"/>
                  </a:cubicBezTo>
                  <a:lnTo>
                    <a:pt x="4929" y="1181"/>
                  </a:lnTo>
                  <a:cubicBezTo>
                    <a:pt x="4958" y="1181"/>
                    <a:pt x="4988" y="1152"/>
                    <a:pt x="4988" y="1122"/>
                  </a:cubicBezTo>
                  <a:lnTo>
                    <a:pt x="4988" y="60"/>
                  </a:lnTo>
                  <a:cubicBezTo>
                    <a:pt x="4988" y="30"/>
                    <a:pt x="4958" y="1"/>
                    <a:pt x="4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8"/>
            <p:cNvSpPr/>
            <p:nvPr/>
          </p:nvSpPr>
          <p:spPr>
            <a:xfrm>
              <a:off x="4739475" y="1885425"/>
              <a:ext cx="370350" cy="788550"/>
            </a:xfrm>
            <a:custGeom>
              <a:rect b="b" l="l" r="r" t="t"/>
              <a:pathLst>
                <a:path extrusionOk="0" h="31542" w="14814">
                  <a:moveTo>
                    <a:pt x="5251" y="1"/>
                  </a:moveTo>
                  <a:cubicBezTo>
                    <a:pt x="4372" y="1"/>
                    <a:pt x="3508" y="435"/>
                    <a:pt x="2922" y="1172"/>
                  </a:cubicBezTo>
                  <a:cubicBezTo>
                    <a:pt x="1122" y="3503"/>
                    <a:pt x="2597" y="8136"/>
                    <a:pt x="3453" y="10585"/>
                  </a:cubicBezTo>
                  <a:cubicBezTo>
                    <a:pt x="4013" y="12208"/>
                    <a:pt x="4722" y="13772"/>
                    <a:pt x="5459" y="15336"/>
                  </a:cubicBezTo>
                  <a:cubicBezTo>
                    <a:pt x="5666" y="15778"/>
                    <a:pt x="7790" y="19644"/>
                    <a:pt x="7584" y="19880"/>
                  </a:cubicBezTo>
                  <a:cubicBezTo>
                    <a:pt x="7200" y="20263"/>
                    <a:pt x="6876" y="20588"/>
                    <a:pt x="6787" y="20676"/>
                  </a:cubicBezTo>
                  <a:cubicBezTo>
                    <a:pt x="6079" y="21473"/>
                    <a:pt x="5341" y="22240"/>
                    <a:pt x="4604" y="22978"/>
                  </a:cubicBezTo>
                  <a:cubicBezTo>
                    <a:pt x="3659" y="23952"/>
                    <a:pt x="2686" y="24867"/>
                    <a:pt x="1682" y="25781"/>
                  </a:cubicBezTo>
                  <a:cubicBezTo>
                    <a:pt x="1269" y="26135"/>
                    <a:pt x="827" y="26489"/>
                    <a:pt x="413" y="26873"/>
                  </a:cubicBezTo>
                  <a:cubicBezTo>
                    <a:pt x="0" y="27286"/>
                    <a:pt x="30" y="27611"/>
                    <a:pt x="502" y="27935"/>
                  </a:cubicBezTo>
                  <a:cubicBezTo>
                    <a:pt x="1328" y="28496"/>
                    <a:pt x="2036" y="29175"/>
                    <a:pt x="2627" y="29971"/>
                  </a:cubicBezTo>
                  <a:cubicBezTo>
                    <a:pt x="2951" y="30414"/>
                    <a:pt x="3246" y="30886"/>
                    <a:pt x="3482" y="31417"/>
                  </a:cubicBezTo>
                  <a:cubicBezTo>
                    <a:pt x="3508" y="31468"/>
                    <a:pt x="3555" y="31541"/>
                    <a:pt x="3625" y="31541"/>
                  </a:cubicBezTo>
                  <a:cubicBezTo>
                    <a:pt x="3636" y="31541"/>
                    <a:pt x="3647" y="31539"/>
                    <a:pt x="3659" y="31535"/>
                  </a:cubicBezTo>
                  <a:cubicBezTo>
                    <a:pt x="3689" y="31535"/>
                    <a:pt x="3718" y="31506"/>
                    <a:pt x="3748" y="31506"/>
                  </a:cubicBezTo>
                  <a:cubicBezTo>
                    <a:pt x="4869" y="30561"/>
                    <a:pt x="5902" y="29588"/>
                    <a:pt x="7053" y="28702"/>
                  </a:cubicBezTo>
                  <a:cubicBezTo>
                    <a:pt x="8174" y="27817"/>
                    <a:pt x="9354" y="27021"/>
                    <a:pt x="10476" y="26135"/>
                  </a:cubicBezTo>
                  <a:cubicBezTo>
                    <a:pt x="12187" y="24778"/>
                    <a:pt x="14282" y="22919"/>
                    <a:pt x="14577" y="20588"/>
                  </a:cubicBezTo>
                  <a:cubicBezTo>
                    <a:pt x="14813" y="18759"/>
                    <a:pt x="14164" y="16723"/>
                    <a:pt x="13633" y="14982"/>
                  </a:cubicBezTo>
                  <a:cubicBezTo>
                    <a:pt x="13072" y="13123"/>
                    <a:pt x="12334" y="11323"/>
                    <a:pt x="11626" y="9493"/>
                  </a:cubicBezTo>
                  <a:cubicBezTo>
                    <a:pt x="10977" y="7870"/>
                    <a:pt x="10298" y="6247"/>
                    <a:pt x="9561" y="4684"/>
                  </a:cubicBezTo>
                  <a:cubicBezTo>
                    <a:pt x="8853" y="3208"/>
                    <a:pt x="8115" y="1349"/>
                    <a:pt x="6699" y="434"/>
                  </a:cubicBezTo>
                  <a:cubicBezTo>
                    <a:pt x="6242" y="137"/>
                    <a:pt x="5744" y="1"/>
                    <a:pt x="5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8"/>
            <p:cNvSpPr/>
            <p:nvPr/>
          </p:nvSpPr>
          <p:spPr>
            <a:xfrm>
              <a:off x="4668650" y="2650175"/>
              <a:ext cx="216900" cy="263675"/>
            </a:xfrm>
            <a:custGeom>
              <a:rect b="b" l="l" r="r" t="t"/>
              <a:pathLst>
                <a:path extrusionOk="0" h="10547" w="8676">
                  <a:moveTo>
                    <a:pt x="7555" y="1"/>
                  </a:moveTo>
                  <a:cubicBezTo>
                    <a:pt x="6020" y="463"/>
                    <a:pt x="4358" y="763"/>
                    <a:pt x="2758" y="763"/>
                  </a:cubicBezTo>
                  <a:cubicBezTo>
                    <a:pt x="1804" y="763"/>
                    <a:pt x="871" y="657"/>
                    <a:pt x="1" y="414"/>
                  </a:cubicBezTo>
                  <a:lnTo>
                    <a:pt x="1" y="414"/>
                  </a:lnTo>
                  <a:cubicBezTo>
                    <a:pt x="178" y="1624"/>
                    <a:pt x="30" y="2893"/>
                    <a:pt x="89" y="4073"/>
                  </a:cubicBezTo>
                  <a:cubicBezTo>
                    <a:pt x="148" y="5165"/>
                    <a:pt x="207" y="6256"/>
                    <a:pt x="266" y="7348"/>
                  </a:cubicBezTo>
                  <a:cubicBezTo>
                    <a:pt x="266" y="7614"/>
                    <a:pt x="296" y="7791"/>
                    <a:pt x="384" y="7938"/>
                  </a:cubicBezTo>
                  <a:cubicBezTo>
                    <a:pt x="561" y="8263"/>
                    <a:pt x="915" y="8411"/>
                    <a:pt x="1388" y="8676"/>
                  </a:cubicBezTo>
                  <a:cubicBezTo>
                    <a:pt x="1801" y="8912"/>
                    <a:pt x="2243" y="9148"/>
                    <a:pt x="2656" y="9355"/>
                  </a:cubicBezTo>
                  <a:cubicBezTo>
                    <a:pt x="3335" y="9709"/>
                    <a:pt x="4220" y="10358"/>
                    <a:pt x="4987" y="10535"/>
                  </a:cubicBezTo>
                  <a:cubicBezTo>
                    <a:pt x="5016" y="10543"/>
                    <a:pt x="5046" y="10546"/>
                    <a:pt x="5078" y="10546"/>
                  </a:cubicBezTo>
                  <a:cubicBezTo>
                    <a:pt x="5658" y="10546"/>
                    <a:pt x="6658" y="9309"/>
                    <a:pt x="6994" y="9001"/>
                  </a:cubicBezTo>
                  <a:cubicBezTo>
                    <a:pt x="7466" y="8529"/>
                    <a:pt x="8027" y="8027"/>
                    <a:pt x="8381" y="7466"/>
                  </a:cubicBezTo>
                  <a:cubicBezTo>
                    <a:pt x="8676" y="7053"/>
                    <a:pt x="8351" y="6109"/>
                    <a:pt x="8292" y="5637"/>
                  </a:cubicBezTo>
                  <a:cubicBezTo>
                    <a:pt x="8204" y="4988"/>
                    <a:pt x="8115" y="4339"/>
                    <a:pt x="8056" y="3689"/>
                  </a:cubicBezTo>
                  <a:cubicBezTo>
                    <a:pt x="7879" y="2480"/>
                    <a:pt x="7702" y="1240"/>
                    <a:pt x="75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8"/>
            <p:cNvSpPr/>
            <p:nvPr/>
          </p:nvSpPr>
          <p:spPr>
            <a:xfrm>
              <a:off x="4672825" y="1806675"/>
              <a:ext cx="78475" cy="244525"/>
            </a:xfrm>
            <a:custGeom>
              <a:rect b="b" l="l" r="r" t="t"/>
              <a:pathLst>
                <a:path extrusionOk="0" h="9781" w="3139">
                  <a:moveTo>
                    <a:pt x="5" y="1"/>
                  </a:moveTo>
                  <a:cubicBezTo>
                    <a:pt x="1" y="1"/>
                    <a:pt x="1" y="4"/>
                    <a:pt x="11" y="14"/>
                  </a:cubicBezTo>
                  <a:cubicBezTo>
                    <a:pt x="11" y="44"/>
                    <a:pt x="40" y="103"/>
                    <a:pt x="70" y="132"/>
                  </a:cubicBezTo>
                  <a:cubicBezTo>
                    <a:pt x="158" y="250"/>
                    <a:pt x="188" y="398"/>
                    <a:pt x="247" y="516"/>
                  </a:cubicBezTo>
                  <a:cubicBezTo>
                    <a:pt x="335" y="663"/>
                    <a:pt x="453" y="781"/>
                    <a:pt x="571" y="899"/>
                  </a:cubicBezTo>
                  <a:cubicBezTo>
                    <a:pt x="837" y="1253"/>
                    <a:pt x="1043" y="1637"/>
                    <a:pt x="1221" y="2050"/>
                  </a:cubicBezTo>
                  <a:cubicBezTo>
                    <a:pt x="1309" y="2286"/>
                    <a:pt x="1398" y="2522"/>
                    <a:pt x="1457" y="2758"/>
                  </a:cubicBezTo>
                  <a:cubicBezTo>
                    <a:pt x="2165" y="4971"/>
                    <a:pt x="2607" y="7243"/>
                    <a:pt x="2784" y="9515"/>
                  </a:cubicBezTo>
                  <a:cubicBezTo>
                    <a:pt x="2784" y="9604"/>
                    <a:pt x="2814" y="9692"/>
                    <a:pt x="2814" y="9781"/>
                  </a:cubicBezTo>
                  <a:lnTo>
                    <a:pt x="3138" y="9781"/>
                  </a:lnTo>
                  <a:cubicBezTo>
                    <a:pt x="3138" y="9692"/>
                    <a:pt x="3138" y="9633"/>
                    <a:pt x="3138" y="9545"/>
                  </a:cubicBezTo>
                  <a:cubicBezTo>
                    <a:pt x="2961" y="7214"/>
                    <a:pt x="2519" y="4912"/>
                    <a:pt x="1781" y="2670"/>
                  </a:cubicBezTo>
                  <a:cubicBezTo>
                    <a:pt x="1781" y="2611"/>
                    <a:pt x="1752" y="2581"/>
                    <a:pt x="1752" y="2522"/>
                  </a:cubicBezTo>
                  <a:cubicBezTo>
                    <a:pt x="1663" y="2316"/>
                    <a:pt x="1604" y="2080"/>
                    <a:pt x="1486" y="1873"/>
                  </a:cubicBezTo>
                  <a:cubicBezTo>
                    <a:pt x="1427" y="1726"/>
                    <a:pt x="1398" y="1607"/>
                    <a:pt x="1339" y="1489"/>
                  </a:cubicBezTo>
                  <a:cubicBezTo>
                    <a:pt x="1221" y="1283"/>
                    <a:pt x="1102" y="1076"/>
                    <a:pt x="955" y="870"/>
                  </a:cubicBezTo>
                  <a:cubicBezTo>
                    <a:pt x="837" y="693"/>
                    <a:pt x="660" y="486"/>
                    <a:pt x="483" y="339"/>
                  </a:cubicBezTo>
                  <a:cubicBezTo>
                    <a:pt x="424" y="280"/>
                    <a:pt x="335" y="191"/>
                    <a:pt x="247" y="132"/>
                  </a:cubicBezTo>
                  <a:cubicBezTo>
                    <a:pt x="217" y="103"/>
                    <a:pt x="158" y="73"/>
                    <a:pt x="129" y="44"/>
                  </a:cubicBezTo>
                  <a:cubicBezTo>
                    <a:pt x="99" y="44"/>
                    <a:pt x="70" y="44"/>
                    <a:pt x="40" y="14"/>
                  </a:cubicBezTo>
                  <a:cubicBezTo>
                    <a:pt x="40" y="14"/>
                    <a:pt x="14" y="1"/>
                    <a:pt x="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8"/>
            <p:cNvSpPr/>
            <p:nvPr/>
          </p:nvSpPr>
          <p:spPr>
            <a:xfrm>
              <a:off x="4749050" y="2044550"/>
              <a:ext cx="82650" cy="247150"/>
            </a:xfrm>
            <a:custGeom>
              <a:rect b="b" l="l" r="r" t="t"/>
              <a:pathLst>
                <a:path extrusionOk="0" h="9886" w="3306">
                  <a:moveTo>
                    <a:pt x="149" y="0"/>
                  </a:moveTo>
                  <a:cubicBezTo>
                    <a:pt x="60" y="0"/>
                    <a:pt x="1" y="59"/>
                    <a:pt x="1" y="148"/>
                  </a:cubicBezTo>
                  <a:cubicBezTo>
                    <a:pt x="1" y="207"/>
                    <a:pt x="60" y="266"/>
                    <a:pt x="119" y="266"/>
                  </a:cubicBezTo>
                  <a:lnTo>
                    <a:pt x="149" y="266"/>
                  </a:lnTo>
                  <a:cubicBezTo>
                    <a:pt x="1476" y="266"/>
                    <a:pt x="2362" y="1417"/>
                    <a:pt x="2716" y="2420"/>
                  </a:cubicBezTo>
                  <a:cubicBezTo>
                    <a:pt x="2804" y="2715"/>
                    <a:pt x="2893" y="3010"/>
                    <a:pt x="2952" y="3335"/>
                  </a:cubicBezTo>
                  <a:cubicBezTo>
                    <a:pt x="3040" y="3925"/>
                    <a:pt x="3040" y="4545"/>
                    <a:pt x="3040" y="5105"/>
                  </a:cubicBezTo>
                  <a:lnTo>
                    <a:pt x="3011" y="8085"/>
                  </a:lnTo>
                  <a:cubicBezTo>
                    <a:pt x="3011" y="8351"/>
                    <a:pt x="3011" y="8646"/>
                    <a:pt x="2952" y="8912"/>
                  </a:cubicBezTo>
                  <a:cubicBezTo>
                    <a:pt x="2863" y="9207"/>
                    <a:pt x="2657" y="9443"/>
                    <a:pt x="2421" y="9561"/>
                  </a:cubicBezTo>
                  <a:cubicBezTo>
                    <a:pt x="2327" y="9601"/>
                    <a:pt x="2228" y="9617"/>
                    <a:pt x="2123" y="9617"/>
                  </a:cubicBezTo>
                  <a:cubicBezTo>
                    <a:pt x="1995" y="9617"/>
                    <a:pt x="1858" y="9593"/>
                    <a:pt x="1712" y="9561"/>
                  </a:cubicBezTo>
                  <a:cubicBezTo>
                    <a:pt x="1594" y="9531"/>
                    <a:pt x="1476" y="9531"/>
                    <a:pt x="1329" y="9531"/>
                  </a:cubicBezTo>
                  <a:cubicBezTo>
                    <a:pt x="1240" y="9531"/>
                    <a:pt x="1211" y="9590"/>
                    <a:pt x="1181" y="9649"/>
                  </a:cubicBezTo>
                  <a:cubicBezTo>
                    <a:pt x="1181" y="9738"/>
                    <a:pt x="1240" y="9797"/>
                    <a:pt x="1329" y="9797"/>
                  </a:cubicBezTo>
                  <a:cubicBezTo>
                    <a:pt x="1447" y="9797"/>
                    <a:pt x="1565" y="9826"/>
                    <a:pt x="1683" y="9826"/>
                  </a:cubicBezTo>
                  <a:cubicBezTo>
                    <a:pt x="1830" y="9856"/>
                    <a:pt x="1978" y="9885"/>
                    <a:pt x="2126" y="9885"/>
                  </a:cubicBezTo>
                  <a:cubicBezTo>
                    <a:pt x="2244" y="9885"/>
                    <a:pt x="2391" y="9856"/>
                    <a:pt x="2539" y="9797"/>
                  </a:cubicBezTo>
                  <a:cubicBezTo>
                    <a:pt x="2834" y="9649"/>
                    <a:pt x="3099" y="9354"/>
                    <a:pt x="3188" y="8971"/>
                  </a:cubicBezTo>
                  <a:cubicBezTo>
                    <a:pt x="3276" y="8676"/>
                    <a:pt x="3276" y="8351"/>
                    <a:pt x="3276" y="8085"/>
                  </a:cubicBezTo>
                  <a:lnTo>
                    <a:pt x="3306" y="5105"/>
                  </a:lnTo>
                  <a:cubicBezTo>
                    <a:pt x="3306" y="4574"/>
                    <a:pt x="3306" y="3984"/>
                    <a:pt x="3217" y="3394"/>
                  </a:cubicBezTo>
                  <a:cubicBezTo>
                    <a:pt x="3158" y="3040"/>
                    <a:pt x="3099" y="2686"/>
                    <a:pt x="2952" y="2332"/>
                  </a:cubicBezTo>
                  <a:cubicBezTo>
                    <a:pt x="2568" y="1269"/>
                    <a:pt x="1624" y="0"/>
                    <a:pt x="149"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8"/>
            <p:cNvSpPr/>
            <p:nvPr/>
          </p:nvSpPr>
          <p:spPr>
            <a:xfrm>
              <a:off x="4778575" y="2131600"/>
              <a:ext cx="53125" cy="160100"/>
            </a:xfrm>
            <a:custGeom>
              <a:rect b="b" l="l" r="r" t="t"/>
              <a:pathLst>
                <a:path extrusionOk="0" h="6404" w="2125">
                  <a:moveTo>
                    <a:pt x="1771" y="0"/>
                  </a:moveTo>
                  <a:cubicBezTo>
                    <a:pt x="1830" y="561"/>
                    <a:pt x="1859" y="1092"/>
                    <a:pt x="1859" y="1623"/>
                  </a:cubicBezTo>
                  <a:lnTo>
                    <a:pt x="1830" y="4603"/>
                  </a:lnTo>
                  <a:cubicBezTo>
                    <a:pt x="1830" y="4869"/>
                    <a:pt x="1830" y="5164"/>
                    <a:pt x="1771" y="5430"/>
                  </a:cubicBezTo>
                  <a:cubicBezTo>
                    <a:pt x="1682" y="5725"/>
                    <a:pt x="1476" y="5961"/>
                    <a:pt x="1240" y="6079"/>
                  </a:cubicBezTo>
                  <a:cubicBezTo>
                    <a:pt x="1146" y="6119"/>
                    <a:pt x="1047" y="6135"/>
                    <a:pt x="942" y="6135"/>
                  </a:cubicBezTo>
                  <a:cubicBezTo>
                    <a:pt x="814" y="6135"/>
                    <a:pt x="677" y="6111"/>
                    <a:pt x="531" y="6079"/>
                  </a:cubicBezTo>
                  <a:cubicBezTo>
                    <a:pt x="413" y="6049"/>
                    <a:pt x="295" y="6049"/>
                    <a:pt x="148" y="6049"/>
                  </a:cubicBezTo>
                  <a:cubicBezTo>
                    <a:pt x="59" y="6049"/>
                    <a:pt x="30" y="6108"/>
                    <a:pt x="0" y="6167"/>
                  </a:cubicBezTo>
                  <a:cubicBezTo>
                    <a:pt x="0" y="6256"/>
                    <a:pt x="59" y="6315"/>
                    <a:pt x="148" y="6315"/>
                  </a:cubicBezTo>
                  <a:cubicBezTo>
                    <a:pt x="266" y="6315"/>
                    <a:pt x="384" y="6344"/>
                    <a:pt x="502" y="6344"/>
                  </a:cubicBezTo>
                  <a:cubicBezTo>
                    <a:pt x="649" y="6374"/>
                    <a:pt x="797" y="6403"/>
                    <a:pt x="915" y="6403"/>
                  </a:cubicBezTo>
                  <a:cubicBezTo>
                    <a:pt x="1063" y="6403"/>
                    <a:pt x="1210" y="6374"/>
                    <a:pt x="1358" y="6315"/>
                  </a:cubicBezTo>
                  <a:cubicBezTo>
                    <a:pt x="1653" y="6167"/>
                    <a:pt x="1918" y="5872"/>
                    <a:pt x="2007" y="5489"/>
                  </a:cubicBezTo>
                  <a:cubicBezTo>
                    <a:pt x="2095" y="5194"/>
                    <a:pt x="2095" y="4869"/>
                    <a:pt x="2095" y="4603"/>
                  </a:cubicBezTo>
                  <a:lnTo>
                    <a:pt x="2125" y="1623"/>
                  </a:lnTo>
                  <a:cubicBezTo>
                    <a:pt x="2125" y="1122"/>
                    <a:pt x="2125" y="561"/>
                    <a:pt x="2036" y="0"/>
                  </a:cubicBezTo>
                  <a:close/>
                </a:path>
              </a:pathLst>
            </a:custGeom>
            <a:solidFill>
              <a:srgbClr val="BAB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8"/>
            <p:cNvSpPr/>
            <p:nvPr/>
          </p:nvSpPr>
          <p:spPr>
            <a:xfrm>
              <a:off x="4760875" y="2273600"/>
              <a:ext cx="40575" cy="21775"/>
            </a:xfrm>
            <a:custGeom>
              <a:rect b="b" l="l" r="r" t="t"/>
              <a:pathLst>
                <a:path extrusionOk="0" h="871" w="1623">
                  <a:moveTo>
                    <a:pt x="579" y="0"/>
                  </a:moveTo>
                  <a:cubicBezTo>
                    <a:pt x="443" y="0"/>
                    <a:pt x="310" y="45"/>
                    <a:pt x="207" y="163"/>
                  </a:cubicBezTo>
                  <a:cubicBezTo>
                    <a:pt x="0" y="458"/>
                    <a:pt x="266" y="841"/>
                    <a:pt x="590" y="871"/>
                  </a:cubicBezTo>
                  <a:cubicBezTo>
                    <a:pt x="856" y="871"/>
                    <a:pt x="1092" y="782"/>
                    <a:pt x="1328" y="694"/>
                  </a:cubicBezTo>
                  <a:cubicBezTo>
                    <a:pt x="1623" y="546"/>
                    <a:pt x="1357" y="340"/>
                    <a:pt x="1151" y="222"/>
                  </a:cubicBezTo>
                  <a:cubicBezTo>
                    <a:pt x="1092" y="163"/>
                    <a:pt x="1033" y="133"/>
                    <a:pt x="974" y="104"/>
                  </a:cubicBezTo>
                  <a:cubicBezTo>
                    <a:pt x="856" y="45"/>
                    <a:pt x="716" y="0"/>
                    <a:pt x="579"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8"/>
            <p:cNvSpPr/>
            <p:nvPr/>
          </p:nvSpPr>
          <p:spPr>
            <a:xfrm>
              <a:off x="4664225" y="2044550"/>
              <a:ext cx="83375" cy="246400"/>
            </a:xfrm>
            <a:custGeom>
              <a:rect b="b" l="l" r="r" t="t"/>
              <a:pathLst>
                <a:path extrusionOk="0" h="9856" w="3335">
                  <a:moveTo>
                    <a:pt x="3187" y="0"/>
                  </a:moveTo>
                  <a:cubicBezTo>
                    <a:pt x="1712" y="0"/>
                    <a:pt x="738" y="1240"/>
                    <a:pt x="355" y="2302"/>
                  </a:cubicBezTo>
                  <a:cubicBezTo>
                    <a:pt x="237" y="2656"/>
                    <a:pt x="148" y="3040"/>
                    <a:pt x="89" y="3394"/>
                  </a:cubicBezTo>
                  <a:cubicBezTo>
                    <a:pt x="30" y="3984"/>
                    <a:pt x="1" y="4574"/>
                    <a:pt x="1" y="5105"/>
                  </a:cubicBezTo>
                  <a:lnTo>
                    <a:pt x="30" y="8085"/>
                  </a:lnTo>
                  <a:cubicBezTo>
                    <a:pt x="30" y="8351"/>
                    <a:pt x="1" y="8676"/>
                    <a:pt x="89" y="8971"/>
                  </a:cubicBezTo>
                  <a:cubicBezTo>
                    <a:pt x="207" y="9325"/>
                    <a:pt x="443" y="9649"/>
                    <a:pt x="738" y="9767"/>
                  </a:cubicBezTo>
                  <a:cubicBezTo>
                    <a:pt x="886" y="9856"/>
                    <a:pt x="1033" y="9856"/>
                    <a:pt x="1181" y="9856"/>
                  </a:cubicBezTo>
                  <a:cubicBezTo>
                    <a:pt x="1328" y="9856"/>
                    <a:pt x="1476" y="9856"/>
                    <a:pt x="1624" y="9826"/>
                  </a:cubicBezTo>
                  <a:cubicBezTo>
                    <a:pt x="1742" y="9797"/>
                    <a:pt x="1860" y="9797"/>
                    <a:pt x="1978" y="9797"/>
                  </a:cubicBezTo>
                  <a:cubicBezTo>
                    <a:pt x="2037" y="9797"/>
                    <a:pt x="2096" y="9738"/>
                    <a:pt x="2096" y="9649"/>
                  </a:cubicBezTo>
                  <a:cubicBezTo>
                    <a:pt x="2096" y="9590"/>
                    <a:pt x="2037" y="9531"/>
                    <a:pt x="1978" y="9531"/>
                  </a:cubicBezTo>
                  <a:lnTo>
                    <a:pt x="1948" y="9531"/>
                  </a:lnTo>
                  <a:cubicBezTo>
                    <a:pt x="1830" y="9531"/>
                    <a:pt x="1712" y="9531"/>
                    <a:pt x="1594" y="9561"/>
                  </a:cubicBezTo>
                  <a:cubicBezTo>
                    <a:pt x="1449" y="9577"/>
                    <a:pt x="1312" y="9602"/>
                    <a:pt x="1180" y="9602"/>
                  </a:cubicBezTo>
                  <a:cubicBezTo>
                    <a:pt x="1070" y="9602"/>
                    <a:pt x="963" y="9585"/>
                    <a:pt x="856" y="9531"/>
                  </a:cubicBezTo>
                  <a:cubicBezTo>
                    <a:pt x="650" y="9443"/>
                    <a:pt x="443" y="9177"/>
                    <a:pt x="355" y="8882"/>
                  </a:cubicBezTo>
                  <a:cubicBezTo>
                    <a:pt x="296" y="8646"/>
                    <a:pt x="296" y="8351"/>
                    <a:pt x="296" y="8085"/>
                  </a:cubicBezTo>
                  <a:lnTo>
                    <a:pt x="296" y="5105"/>
                  </a:lnTo>
                  <a:cubicBezTo>
                    <a:pt x="296" y="4515"/>
                    <a:pt x="296" y="3925"/>
                    <a:pt x="384" y="3305"/>
                  </a:cubicBezTo>
                  <a:cubicBezTo>
                    <a:pt x="414" y="3010"/>
                    <a:pt x="502" y="2715"/>
                    <a:pt x="620" y="2420"/>
                  </a:cubicBezTo>
                  <a:cubicBezTo>
                    <a:pt x="974" y="1417"/>
                    <a:pt x="1860" y="266"/>
                    <a:pt x="3187" y="266"/>
                  </a:cubicBezTo>
                  <a:cubicBezTo>
                    <a:pt x="3276" y="266"/>
                    <a:pt x="3335" y="207"/>
                    <a:pt x="3335" y="148"/>
                  </a:cubicBezTo>
                  <a:cubicBezTo>
                    <a:pt x="3335" y="59"/>
                    <a:pt x="3246" y="0"/>
                    <a:pt x="3187"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8"/>
            <p:cNvSpPr/>
            <p:nvPr/>
          </p:nvSpPr>
          <p:spPr>
            <a:xfrm>
              <a:off x="4664225" y="2130850"/>
              <a:ext cx="52400" cy="160100"/>
            </a:xfrm>
            <a:custGeom>
              <a:rect b="b" l="l" r="r" t="t"/>
              <a:pathLst>
                <a:path extrusionOk="0" h="6404" w="2096">
                  <a:moveTo>
                    <a:pt x="89" y="1"/>
                  </a:moveTo>
                  <a:cubicBezTo>
                    <a:pt x="30" y="561"/>
                    <a:pt x="1" y="1122"/>
                    <a:pt x="1" y="1653"/>
                  </a:cubicBezTo>
                  <a:lnTo>
                    <a:pt x="30" y="4633"/>
                  </a:lnTo>
                  <a:cubicBezTo>
                    <a:pt x="30" y="4899"/>
                    <a:pt x="1" y="5224"/>
                    <a:pt x="89" y="5519"/>
                  </a:cubicBezTo>
                  <a:cubicBezTo>
                    <a:pt x="207" y="5873"/>
                    <a:pt x="443" y="6197"/>
                    <a:pt x="738" y="6315"/>
                  </a:cubicBezTo>
                  <a:cubicBezTo>
                    <a:pt x="886" y="6404"/>
                    <a:pt x="1033" y="6404"/>
                    <a:pt x="1181" y="6404"/>
                  </a:cubicBezTo>
                  <a:cubicBezTo>
                    <a:pt x="1328" y="6404"/>
                    <a:pt x="1476" y="6404"/>
                    <a:pt x="1624" y="6374"/>
                  </a:cubicBezTo>
                  <a:cubicBezTo>
                    <a:pt x="1742" y="6345"/>
                    <a:pt x="1860" y="6345"/>
                    <a:pt x="1978" y="6345"/>
                  </a:cubicBezTo>
                  <a:cubicBezTo>
                    <a:pt x="2037" y="6345"/>
                    <a:pt x="2096" y="6286"/>
                    <a:pt x="2096" y="6197"/>
                  </a:cubicBezTo>
                  <a:cubicBezTo>
                    <a:pt x="2096" y="6138"/>
                    <a:pt x="2037" y="6079"/>
                    <a:pt x="1978" y="6079"/>
                  </a:cubicBezTo>
                  <a:lnTo>
                    <a:pt x="1948" y="6079"/>
                  </a:lnTo>
                  <a:cubicBezTo>
                    <a:pt x="1830" y="6079"/>
                    <a:pt x="1712" y="6079"/>
                    <a:pt x="1594" y="6109"/>
                  </a:cubicBezTo>
                  <a:cubicBezTo>
                    <a:pt x="1449" y="6125"/>
                    <a:pt x="1312" y="6150"/>
                    <a:pt x="1180" y="6150"/>
                  </a:cubicBezTo>
                  <a:cubicBezTo>
                    <a:pt x="1070" y="6150"/>
                    <a:pt x="963" y="6133"/>
                    <a:pt x="856" y="6079"/>
                  </a:cubicBezTo>
                  <a:cubicBezTo>
                    <a:pt x="650" y="5991"/>
                    <a:pt x="443" y="5725"/>
                    <a:pt x="355" y="5430"/>
                  </a:cubicBezTo>
                  <a:cubicBezTo>
                    <a:pt x="296" y="5194"/>
                    <a:pt x="296" y="4899"/>
                    <a:pt x="296" y="4633"/>
                  </a:cubicBezTo>
                  <a:lnTo>
                    <a:pt x="296" y="1653"/>
                  </a:lnTo>
                  <a:cubicBezTo>
                    <a:pt x="296" y="1122"/>
                    <a:pt x="296" y="561"/>
                    <a:pt x="355" y="1"/>
                  </a:cubicBezTo>
                  <a:close/>
                </a:path>
              </a:pathLst>
            </a:custGeom>
            <a:solidFill>
              <a:srgbClr val="BAB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8"/>
            <p:cNvSpPr/>
            <p:nvPr/>
          </p:nvSpPr>
          <p:spPr>
            <a:xfrm>
              <a:off x="4694475" y="2273600"/>
              <a:ext cx="40600" cy="21775"/>
            </a:xfrm>
            <a:custGeom>
              <a:rect b="b" l="l" r="r" t="t"/>
              <a:pathLst>
                <a:path extrusionOk="0" h="871" w="1624">
                  <a:moveTo>
                    <a:pt x="1026" y="0"/>
                  </a:moveTo>
                  <a:cubicBezTo>
                    <a:pt x="886" y="0"/>
                    <a:pt x="738" y="45"/>
                    <a:pt x="620" y="104"/>
                  </a:cubicBezTo>
                  <a:cubicBezTo>
                    <a:pt x="591" y="133"/>
                    <a:pt x="532" y="163"/>
                    <a:pt x="473" y="192"/>
                  </a:cubicBezTo>
                  <a:cubicBezTo>
                    <a:pt x="266" y="340"/>
                    <a:pt x="0" y="546"/>
                    <a:pt x="295" y="664"/>
                  </a:cubicBezTo>
                  <a:cubicBezTo>
                    <a:pt x="502" y="782"/>
                    <a:pt x="768" y="871"/>
                    <a:pt x="1033" y="871"/>
                  </a:cubicBezTo>
                  <a:cubicBezTo>
                    <a:pt x="1358" y="841"/>
                    <a:pt x="1623" y="458"/>
                    <a:pt x="1387" y="163"/>
                  </a:cubicBezTo>
                  <a:cubicBezTo>
                    <a:pt x="1299" y="45"/>
                    <a:pt x="1166" y="0"/>
                    <a:pt x="1026" y="0"/>
                  </a:cubicBezTo>
                  <a:close/>
                </a:path>
              </a:pathLst>
            </a:custGeom>
            <a:solidFill>
              <a:srgbClr val="3C43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8"/>
            <p:cNvSpPr/>
            <p:nvPr/>
          </p:nvSpPr>
          <p:spPr>
            <a:xfrm>
              <a:off x="4456200" y="2059300"/>
              <a:ext cx="83375" cy="83375"/>
            </a:xfrm>
            <a:custGeom>
              <a:rect b="b" l="l" r="r" t="t"/>
              <a:pathLst>
                <a:path extrusionOk="0" h="3335" w="3335">
                  <a:moveTo>
                    <a:pt x="1653" y="1"/>
                  </a:moveTo>
                  <a:cubicBezTo>
                    <a:pt x="738" y="1"/>
                    <a:pt x="1" y="738"/>
                    <a:pt x="1" y="1653"/>
                  </a:cubicBezTo>
                  <a:cubicBezTo>
                    <a:pt x="1" y="2568"/>
                    <a:pt x="738" y="3335"/>
                    <a:pt x="1653" y="3335"/>
                  </a:cubicBezTo>
                  <a:cubicBezTo>
                    <a:pt x="2568" y="3335"/>
                    <a:pt x="3335" y="2568"/>
                    <a:pt x="3335" y="1653"/>
                  </a:cubicBezTo>
                  <a:cubicBezTo>
                    <a:pt x="3335" y="738"/>
                    <a:pt x="2568" y="1"/>
                    <a:pt x="1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8"/>
            <p:cNvSpPr/>
            <p:nvPr/>
          </p:nvSpPr>
          <p:spPr>
            <a:xfrm>
              <a:off x="4493075" y="1835775"/>
              <a:ext cx="62750" cy="247150"/>
            </a:xfrm>
            <a:custGeom>
              <a:rect b="b" l="l" r="r" t="t"/>
              <a:pathLst>
                <a:path extrusionOk="0" h="9886" w="2510">
                  <a:moveTo>
                    <a:pt x="2509" y="1"/>
                  </a:moveTo>
                  <a:lnTo>
                    <a:pt x="2509" y="1"/>
                  </a:lnTo>
                  <a:cubicBezTo>
                    <a:pt x="2007" y="414"/>
                    <a:pt x="1653" y="886"/>
                    <a:pt x="1358" y="1358"/>
                  </a:cubicBezTo>
                  <a:cubicBezTo>
                    <a:pt x="1299" y="1476"/>
                    <a:pt x="1240" y="1565"/>
                    <a:pt x="1181" y="1653"/>
                  </a:cubicBezTo>
                  <a:cubicBezTo>
                    <a:pt x="1093" y="1860"/>
                    <a:pt x="1004" y="2037"/>
                    <a:pt x="945" y="2184"/>
                  </a:cubicBezTo>
                  <a:cubicBezTo>
                    <a:pt x="916" y="2243"/>
                    <a:pt x="916" y="2302"/>
                    <a:pt x="886" y="2332"/>
                  </a:cubicBezTo>
                  <a:cubicBezTo>
                    <a:pt x="444" y="3424"/>
                    <a:pt x="266" y="4574"/>
                    <a:pt x="178" y="5548"/>
                  </a:cubicBezTo>
                  <a:cubicBezTo>
                    <a:pt x="60" y="6640"/>
                    <a:pt x="1" y="7732"/>
                    <a:pt x="1" y="8824"/>
                  </a:cubicBezTo>
                  <a:cubicBezTo>
                    <a:pt x="1" y="9119"/>
                    <a:pt x="1" y="9414"/>
                    <a:pt x="1" y="9709"/>
                  </a:cubicBezTo>
                  <a:cubicBezTo>
                    <a:pt x="1" y="9797"/>
                    <a:pt x="60" y="9886"/>
                    <a:pt x="178" y="9886"/>
                  </a:cubicBezTo>
                  <a:cubicBezTo>
                    <a:pt x="266" y="9856"/>
                    <a:pt x="325" y="9797"/>
                    <a:pt x="325" y="9709"/>
                  </a:cubicBezTo>
                  <a:cubicBezTo>
                    <a:pt x="325" y="9414"/>
                    <a:pt x="325" y="9119"/>
                    <a:pt x="325" y="8824"/>
                  </a:cubicBezTo>
                  <a:cubicBezTo>
                    <a:pt x="325" y="7732"/>
                    <a:pt x="384" y="6670"/>
                    <a:pt x="503" y="5578"/>
                  </a:cubicBezTo>
                  <a:cubicBezTo>
                    <a:pt x="621" y="4574"/>
                    <a:pt x="798" y="3394"/>
                    <a:pt x="1240" y="2332"/>
                  </a:cubicBezTo>
                  <a:cubicBezTo>
                    <a:pt x="1299" y="2184"/>
                    <a:pt x="1358" y="2066"/>
                    <a:pt x="1447" y="1919"/>
                  </a:cubicBezTo>
                  <a:cubicBezTo>
                    <a:pt x="1535" y="1742"/>
                    <a:pt x="1653" y="1535"/>
                    <a:pt x="1801" y="1329"/>
                  </a:cubicBezTo>
                  <a:cubicBezTo>
                    <a:pt x="1801" y="1299"/>
                    <a:pt x="1801" y="1299"/>
                    <a:pt x="1830" y="1270"/>
                  </a:cubicBezTo>
                  <a:cubicBezTo>
                    <a:pt x="1889" y="1152"/>
                    <a:pt x="1978" y="1034"/>
                    <a:pt x="2096" y="916"/>
                  </a:cubicBezTo>
                  <a:cubicBezTo>
                    <a:pt x="2243" y="709"/>
                    <a:pt x="2361" y="473"/>
                    <a:pt x="2450" y="207"/>
                  </a:cubicBezTo>
                  <a:cubicBezTo>
                    <a:pt x="2480" y="148"/>
                    <a:pt x="2509" y="60"/>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8"/>
            <p:cNvSpPr/>
            <p:nvPr/>
          </p:nvSpPr>
          <p:spPr>
            <a:xfrm>
              <a:off x="4493075" y="2056350"/>
              <a:ext cx="8150" cy="26575"/>
            </a:xfrm>
            <a:custGeom>
              <a:rect b="b" l="l" r="r" t="t"/>
              <a:pathLst>
                <a:path extrusionOk="0" h="1063" w="326">
                  <a:moveTo>
                    <a:pt x="1" y="1"/>
                  </a:moveTo>
                  <a:cubicBezTo>
                    <a:pt x="1" y="296"/>
                    <a:pt x="1" y="591"/>
                    <a:pt x="1" y="886"/>
                  </a:cubicBezTo>
                  <a:cubicBezTo>
                    <a:pt x="1" y="974"/>
                    <a:pt x="60" y="1063"/>
                    <a:pt x="178" y="1063"/>
                  </a:cubicBezTo>
                  <a:cubicBezTo>
                    <a:pt x="266" y="1033"/>
                    <a:pt x="325" y="974"/>
                    <a:pt x="325" y="886"/>
                  </a:cubicBezTo>
                  <a:cubicBezTo>
                    <a:pt x="325" y="591"/>
                    <a:pt x="325" y="296"/>
                    <a:pt x="325" y="1"/>
                  </a:cubicBezTo>
                  <a:close/>
                </a:path>
              </a:pathLst>
            </a:custGeom>
            <a:solidFill>
              <a:srgbClr val="E4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8"/>
            <p:cNvSpPr/>
            <p:nvPr/>
          </p:nvSpPr>
          <p:spPr>
            <a:xfrm>
              <a:off x="4475375" y="2078475"/>
              <a:ext cx="45025" cy="45025"/>
            </a:xfrm>
            <a:custGeom>
              <a:rect b="b" l="l" r="r" t="t"/>
              <a:pathLst>
                <a:path extrusionOk="0" h="1801" w="1801">
                  <a:moveTo>
                    <a:pt x="886" y="1"/>
                  </a:moveTo>
                  <a:cubicBezTo>
                    <a:pt x="384" y="1"/>
                    <a:pt x="1" y="384"/>
                    <a:pt x="1" y="886"/>
                  </a:cubicBezTo>
                  <a:cubicBezTo>
                    <a:pt x="1" y="1388"/>
                    <a:pt x="384" y="1801"/>
                    <a:pt x="886" y="1801"/>
                  </a:cubicBezTo>
                  <a:cubicBezTo>
                    <a:pt x="1388" y="1801"/>
                    <a:pt x="1801" y="1388"/>
                    <a:pt x="1801" y="886"/>
                  </a:cubicBezTo>
                  <a:cubicBezTo>
                    <a:pt x="1801" y="384"/>
                    <a:pt x="1388" y="1"/>
                    <a:pt x="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8"/>
            <p:cNvSpPr/>
            <p:nvPr/>
          </p:nvSpPr>
          <p:spPr>
            <a:xfrm>
              <a:off x="4717350" y="1836525"/>
              <a:ext cx="1500" cy="25"/>
            </a:xfrm>
            <a:custGeom>
              <a:rect b="b" l="l" r="r" t="t"/>
              <a:pathLst>
                <a:path extrusionOk="0" h="1" w="60">
                  <a:moveTo>
                    <a:pt x="59" y="0"/>
                  </a:moveTo>
                  <a:lnTo>
                    <a:pt x="30" y="0"/>
                  </a:lnTo>
                  <a:lnTo>
                    <a:pt x="0" y="0"/>
                  </a:lnTo>
                  <a:close/>
                </a:path>
              </a:pathLst>
            </a:custGeom>
            <a:solidFill>
              <a:srgbClr val="323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8"/>
            <p:cNvSpPr/>
            <p:nvPr/>
          </p:nvSpPr>
          <p:spPr>
            <a:xfrm>
              <a:off x="4468750" y="1690125"/>
              <a:ext cx="171900" cy="140825"/>
            </a:xfrm>
            <a:custGeom>
              <a:rect b="b" l="l" r="r" t="t"/>
              <a:pathLst>
                <a:path extrusionOk="0" h="5633" w="6876">
                  <a:moveTo>
                    <a:pt x="3894" y="1"/>
                  </a:moveTo>
                  <a:cubicBezTo>
                    <a:pt x="1866" y="1"/>
                    <a:pt x="30" y="486"/>
                    <a:pt x="30" y="486"/>
                  </a:cubicBezTo>
                  <a:cubicBezTo>
                    <a:pt x="0" y="2079"/>
                    <a:pt x="1328" y="4145"/>
                    <a:pt x="1328" y="4145"/>
                  </a:cubicBezTo>
                  <a:cubicBezTo>
                    <a:pt x="2138" y="5281"/>
                    <a:pt x="3007" y="5632"/>
                    <a:pt x="3774" y="5632"/>
                  </a:cubicBezTo>
                  <a:cubicBezTo>
                    <a:pt x="5018" y="5632"/>
                    <a:pt x="5990" y="4706"/>
                    <a:pt x="5990" y="4706"/>
                  </a:cubicBezTo>
                  <a:cubicBezTo>
                    <a:pt x="6787" y="3260"/>
                    <a:pt x="6875" y="486"/>
                    <a:pt x="6875" y="486"/>
                  </a:cubicBezTo>
                  <a:cubicBezTo>
                    <a:pt x="5970" y="122"/>
                    <a:pt x="4908" y="1"/>
                    <a:pt x="3894" y="1"/>
                  </a:cubicBezTo>
                  <a:close/>
                </a:path>
              </a:pathLst>
            </a:custGeom>
            <a:solidFill>
              <a:srgbClr val="80CE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8"/>
            <p:cNvSpPr/>
            <p:nvPr/>
          </p:nvSpPr>
          <p:spPr>
            <a:xfrm>
              <a:off x="4625125" y="1682350"/>
              <a:ext cx="36175" cy="45025"/>
            </a:xfrm>
            <a:custGeom>
              <a:rect b="b" l="l" r="r" t="t"/>
              <a:pathLst>
                <a:path extrusionOk="0" h="1801" w="1447">
                  <a:moveTo>
                    <a:pt x="1447" y="0"/>
                  </a:moveTo>
                  <a:lnTo>
                    <a:pt x="1240" y="59"/>
                  </a:lnTo>
                  <a:lnTo>
                    <a:pt x="1" y="1594"/>
                  </a:lnTo>
                  <a:lnTo>
                    <a:pt x="119" y="1800"/>
                  </a:lnTo>
                  <a:lnTo>
                    <a:pt x="1447" y="0"/>
                  </a:lnTo>
                  <a:close/>
                </a:path>
              </a:pathLst>
            </a:custGeom>
            <a:solidFill>
              <a:srgbClr val="80CE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8"/>
            <p:cNvSpPr/>
            <p:nvPr/>
          </p:nvSpPr>
          <p:spPr>
            <a:xfrm>
              <a:off x="4612600" y="1742100"/>
              <a:ext cx="53125" cy="64950"/>
            </a:xfrm>
            <a:custGeom>
              <a:rect b="b" l="l" r="r" t="t"/>
              <a:pathLst>
                <a:path extrusionOk="0" h="2598" w="2125">
                  <a:moveTo>
                    <a:pt x="2125" y="0"/>
                  </a:moveTo>
                  <a:lnTo>
                    <a:pt x="0" y="2391"/>
                  </a:lnTo>
                  <a:lnTo>
                    <a:pt x="177" y="2597"/>
                  </a:lnTo>
                  <a:lnTo>
                    <a:pt x="2125" y="355"/>
                  </a:lnTo>
                  <a:cubicBezTo>
                    <a:pt x="2125" y="355"/>
                    <a:pt x="2125" y="89"/>
                    <a:pt x="2125" y="0"/>
                  </a:cubicBezTo>
                  <a:close/>
                </a:path>
              </a:pathLst>
            </a:custGeom>
            <a:solidFill>
              <a:srgbClr val="80CE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8"/>
            <p:cNvSpPr/>
            <p:nvPr/>
          </p:nvSpPr>
          <p:spPr>
            <a:xfrm>
              <a:off x="4496775" y="1728825"/>
              <a:ext cx="97400" cy="9425"/>
            </a:xfrm>
            <a:custGeom>
              <a:rect b="b" l="l" r="r" t="t"/>
              <a:pathLst>
                <a:path extrusionOk="0" h="377" w="3896">
                  <a:moveTo>
                    <a:pt x="3807" y="0"/>
                  </a:moveTo>
                  <a:cubicBezTo>
                    <a:pt x="3156" y="152"/>
                    <a:pt x="2512" y="225"/>
                    <a:pt x="1881" y="225"/>
                  </a:cubicBezTo>
                  <a:cubicBezTo>
                    <a:pt x="1282" y="225"/>
                    <a:pt x="693" y="159"/>
                    <a:pt x="118" y="30"/>
                  </a:cubicBezTo>
                  <a:cubicBezTo>
                    <a:pt x="59" y="30"/>
                    <a:pt x="30" y="59"/>
                    <a:pt x="30" y="89"/>
                  </a:cubicBezTo>
                  <a:cubicBezTo>
                    <a:pt x="0" y="148"/>
                    <a:pt x="30" y="177"/>
                    <a:pt x="89" y="177"/>
                  </a:cubicBezTo>
                  <a:cubicBezTo>
                    <a:pt x="664" y="310"/>
                    <a:pt x="1273" y="377"/>
                    <a:pt x="1890" y="377"/>
                  </a:cubicBezTo>
                  <a:cubicBezTo>
                    <a:pt x="2095" y="377"/>
                    <a:pt x="2302" y="369"/>
                    <a:pt x="2509" y="354"/>
                  </a:cubicBezTo>
                  <a:cubicBezTo>
                    <a:pt x="2951" y="325"/>
                    <a:pt x="3394" y="266"/>
                    <a:pt x="3836" y="148"/>
                  </a:cubicBezTo>
                  <a:cubicBezTo>
                    <a:pt x="3866" y="148"/>
                    <a:pt x="3895" y="118"/>
                    <a:pt x="3895" y="59"/>
                  </a:cubicBezTo>
                  <a:cubicBezTo>
                    <a:pt x="3866" y="30"/>
                    <a:pt x="3836" y="0"/>
                    <a:pt x="3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8"/>
            <p:cNvSpPr/>
            <p:nvPr/>
          </p:nvSpPr>
          <p:spPr>
            <a:xfrm>
              <a:off x="4521125" y="1753900"/>
              <a:ext cx="59025" cy="8425"/>
            </a:xfrm>
            <a:custGeom>
              <a:rect b="b" l="l" r="r" t="t"/>
              <a:pathLst>
                <a:path extrusionOk="0" h="337" w="2361">
                  <a:moveTo>
                    <a:pt x="2272" y="1"/>
                  </a:moveTo>
                  <a:cubicBezTo>
                    <a:pt x="1872" y="115"/>
                    <a:pt x="1497" y="180"/>
                    <a:pt x="1011" y="180"/>
                  </a:cubicBezTo>
                  <a:cubicBezTo>
                    <a:pt x="744" y="180"/>
                    <a:pt x="444" y="160"/>
                    <a:pt x="89" y="119"/>
                  </a:cubicBezTo>
                  <a:cubicBezTo>
                    <a:pt x="59" y="119"/>
                    <a:pt x="0" y="148"/>
                    <a:pt x="0" y="178"/>
                  </a:cubicBezTo>
                  <a:cubicBezTo>
                    <a:pt x="0" y="207"/>
                    <a:pt x="30" y="266"/>
                    <a:pt x="59" y="266"/>
                  </a:cubicBezTo>
                  <a:cubicBezTo>
                    <a:pt x="448" y="309"/>
                    <a:pt x="774" y="337"/>
                    <a:pt x="1059" y="337"/>
                  </a:cubicBezTo>
                  <a:cubicBezTo>
                    <a:pt x="1164" y="337"/>
                    <a:pt x="1263" y="333"/>
                    <a:pt x="1358" y="325"/>
                  </a:cubicBezTo>
                  <a:cubicBezTo>
                    <a:pt x="1712" y="296"/>
                    <a:pt x="2007" y="237"/>
                    <a:pt x="2302" y="148"/>
                  </a:cubicBezTo>
                  <a:cubicBezTo>
                    <a:pt x="2361" y="148"/>
                    <a:pt x="2361" y="89"/>
                    <a:pt x="2361" y="60"/>
                  </a:cubicBezTo>
                  <a:cubicBezTo>
                    <a:pt x="2361" y="30"/>
                    <a:pt x="2302" y="1"/>
                    <a:pt x="2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8"/>
            <p:cNvSpPr/>
            <p:nvPr/>
          </p:nvSpPr>
          <p:spPr>
            <a:xfrm>
              <a:off x="4510800" y="1771600"/>
              <a:ext cx="83375" cy="13500"/>
            </a:xfrm>
            <a:custGeom>
              <a:rect b="b" l="l" r="r" t="t"/>
              <a:pathLst>
                <a:path extrusionOk="0" h="540" w="3335">
                  <a:moveTo>
                    <a:pt x="3216" y="1"/>
                  </a:moveTo>
                  <a:cubicBezTo>
                    <a:pt x="2676" y="262"/>
                    <a:pt x="2023" y="390"/>
                    <a:pt x="1385" y="390"/>
                  </a:cubicBezTo>
                  <a:cubicBezTo>
                    <a:pt x="941" y="390"/>
                    <a:pt x="505" y="328"/>
                    <a:pt x="118" y="207"/>
                  </a:cubicBezTo>
                  <a:cubicBezTo>
                    <a:pt x="109" y="199"/>
                    <a:pt x="98" y="195"/>
                    <a:pt x="87" y="195"/>
                  </a:cubicBezTo>
                  <a:cubicBezTo>
                    <a:pt x="59" y="195"/>
                    <a:pt x="30" y="216"/>
                    <a:pt x="30" y="237"/>
                  </a:cubicBezTo>
                  <a:cubicBezTo>
                    <a:pt x="0" y="296"/>
                    <a:pt x="30" y="325"/>
                    <a:pt x="59" y="355"/>
                  </a:cubicBezTo>
                  <a:cubicBezTo>
                    <a:pt x="502" y="478"/>
                    <a:pt x="985" y="539"/>
                    <a:pt x="1476" y="539"/>
                  </a:cubicBezTo>
                  <a:cubicBezTo>
                    <a:pt x="1574" y="539"/>
                    <a:pt x="1672" y="537"/>
                    <a:pt x="1771" y="532"/>
                  </a:cubicBezTo>
                  <a:cubicBezTo>
                    <a:pt x="2302" y="502"/>
                    <a:pt x="2833" y="355"/>
                    <a:pt x="3275" y="148"/>
                  </a:cubicBezTo>
                  <a:cubicBezTo>
                    <a:pt x="3334" y="148"/>
                    <a:pt x="3334" y="89"/>
                    <a:pt x="3334" y="60"/>
                  </a:cubicBezTo>
                  <a:cubicBezTo>
                    <a:pt x="3305" y="1"/>
                    <a:pt x="3275" y="1"/>
                    <a:pt x="3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58"/>
          <p:cNvGrpSpPr/>
          <p:nvPr/>
        </p:nvGrpSpPr>
        <p:grpSpPr>
          <a:xfrm>
            <a:off x="896550" y="1610650"/>
            <a:ext cx="885400" cy="1145675"/>
            <a:chOff x="529875" y="2254300"/>
            <a:chExt cx="885400" cy="1145675"/>
          </a:xfrm>
        </p:grpSpPr>
        <p:sp>
          <p:nvSpPr>
            <p:cNvPr id="912" name="Google Shape;912;p58"/>
            <p:cNvSpPr/>
            <p:nvPr/>
          </p:nvSpPr>
          <p:spPr>
            <a:xfrm>
              <a:off x="694025" y="2254300"/>
              <a:ext cx="389025" cy="178800"/>
            </a:xfrm>
            <a:custGeom>
              <a:rect b="b" l="l" r="r" t="t"/>
              <a:pathLst>
                <a:path extrusionOk="0" h="7152" w="15561">
                  <a:moveTo>
                    <a:pt x="9354" y="2272"/>
                  </a:moveTo>
                  <a:cubicBezTo>
                    <a:pt x="11131" y="2137"/>
                    <a:pt x="13447" y="1395"/>
                    <a:pt x="14931" y="2699"/>
                  </a:cubicBezTo>
                  <a:cubicBezTo>
                    <a:pt x="15178" y="2901"/>
                    <a:pt x="15403" y="3261"/>
                    <a:pt x="15560" y="3666"/>
                  </a:cubicBezTo>
                  <a:cubicBezTo>
                    <a:pt x="10456" y="4723"/>
                    <a:pt x="5329" y="6004"/>
                    <a:pt x="202" y="7151"/>
                  </a:cubicBezTo>
                  <a:cubicBezTo>
                    <a:pt x="0" y="6567"/>
                    <a:pt x="135" y="5982"/>
                    <a:pt x="405" y="5510"/>
                  </a:cubicBezTo>
                  <a:cubicBezTo>
                    <a:pt x="1304" y="4003"/>
                    <a:pt x="3778" y="3643"/>
                    <a:pt x="5082" y="3216"/>
                  </a:cubicBezTo>
                  <a:cubicBezTo>
                    <a:pt x="4969" y="2362"/>
                    <a:pt x="5104" y="1552"/>
                    <a:pt x="5891" y="968"/>
                  </a:cubicBezTo>
                  <a:cubicBezTo>
                    <a:pt x="7151" y="1"/>
                    <a:pt x="8882" y="585"/>
                    <a:pt x="9354" y="22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8"/>
            <p:cNvSpPr/>
            <p:nvPr/>
          </p:nvSpPr>
          <p:spPr>
            <a:xfrm>
              <a:off x="836800" y="2276800"/>
              <a:ext cx="92225" cy="94450"/>
            </a:xfrm>
            <a:custGeom>
              <a:rect b="b" l="l" r="r" t="t"/>
              <a:pathLst>
                <a:path extrusionOk="0" h="3778" w="3689">
                  <a:moveTo>
                    <a:pt x="945" y="1057"/>
                  </a:moveTo>
                  <a:cubicBezTo>
                    <a:pt x="2316" y="0"/>
                    <a:pt x="3688" y="2856"/>
                    <a:pt x="1957" y="3373"/>
                  </a:cubicBezTo>
                  <a:cubicBezTo>
                    <a:pt x="653" y="3778"/>
                    <a:pt x="0" y="1754"/>
                    <a:pt x="945" y="105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8"/>
            <p:cNvSpPr/>
            <p:nvPr/>
          </p:nvSpPr>
          <p:spPr>
            <a:xfrm>
              <a:off x="529875" y="2325700"/>
              <a:ext cx="885400" cy="1074275"/>
            </a:xfrm>
            <a:custGeom>
              <a:rect b="b" l="l" r="r" t="t"/>
              <a:pathLst>
                <a:path extrusionOk="0" h="42971" w="35416">
                  <a:moveTo>
                    <a:pt x="1866" y="13357"/>
                  </a:moveTo>
                  <a:cubicBezTo>
                    <a:pt x="1664" y="12727"/>
                    <a:pt x="1417" y="11761"/>
                    <a:pt x="1192" y="10816"/>
                  </a:cubicBezTo>
                  <a:cubicBezTo>
                    <a:pt x="765" y="8860"/>
                    <a:pt x="0" y="6746"/>
                    <a:pt x="1327" y="5802"/>
                  </a:cubicBezTo>
                  <a:cubicBezTo>
                    <a:pt x="2001" y="5307"/>
                    <a:pt x="3081" y="4992"/>
                    <a:pt x="4160" y="4655"/>
                  </a:cubicBezTo>
                  <a:cubicBezTo>
                    <a:pt x="5194" y="4340"/>
                    <a:pt x="6319" y="4138"/>
                    <a:pt x="7353" y="3913"/>
                  </a:cubicBezTo>
                  <a:cubicBezTo>
                    <a:pt x="11873" y="2901"/>
                    <a:pt x="15403" y="2474"/>
                    <a:pt x="19990" y="1282"/>
                  </a:cubicBezTo>
                  <a:cubicBezTo>
                    <a:pt x="21002" y="1012"/>
                    <a:pt x="22081" y="810"/>
                    <a:pt x="23116" y="630"/>
                  </a:cubicBezTo>
                  <a:cubicBezTo>
                    <a:pt x="24577" y="383"/>
                    <a:pt x="26039" y="0"/>
                    <a:pt x="26781" y="877"/>
                  </a:cubicBezTo>
                  <a:cubicBezTo>
                    <a:pt x="27118" y="1260"/>
                    <a:pt x="27230" y="2114"/>
                    <a:pt x="27455" y="2901"/>
                  </a:cubicBezTo>
                  <a:cubicBezTo>
                    <a:pt x="27680" y="3643"/>
                    <a:pt x="27793" y="4430"/>
                    <a:pt x="27950" y="5082"/>
                  </a:cubicBezTo>
                  <a:cubicBezTo>
                    <a:pt x="28287" y="6656"/>
                    <a:pt x="28625" y="8118"/>
                    <a:pt x="28917" y="9445"/>
                  </a:cubicBezTo>
                  <a:cubicBezTo>
                    <a:pt x="29636" y="12660"/>
                    <a:pt x="30401" y="15358"/>
                    <a:pt x="31188" y="18349"/>
                  </a:cubicBezTo>
                  <a:cubicBezTo>
                    <a:pt x="31930" y="21182"/>
                    <a:pt x="32852" y="24150"/>
                    <a:pt x="33549" y="27186"/>
                  </a:cubicBezTo>
                  <a:cubicBezTo>
                    <a:pt x="34156" y="29772"/>
                    <a:pt x="35415" y="33189"/>
                    <a:pt x="34943" y="35438"/>
                  </a:cubicBezTo>
                  <a:cubicBezTo>
                    <a:pt x="34538" y="37214"/>
                    <a:pt x="32582" y="37866"/>
                    <a:pt x="30199" y="38586"/>
                  </a:cubicBezTo>
                  <a:cubicBezTo>
                    <a:pt x="25567" y="39958"/>
                    <a:pt x="21137" y="40655"/>
                    <a:pt x="16662" y="41689"/>
                  </a:cubicBezTo>
                  <a:cubicBezTo>
                    <a:pt x="15583" y="41936"/>
                    <a:pt x="14369" y="42251"/>
                    <a:pt x="13244" y="42499"/>
                  </a:cubicBezTo>
                  <a:cubicBezTo>
                    <a:pt x="11940" y="42768"/>
                    <a:pt x="10613" y="42971"/>
                    <a:pt x="10029" y="42544"/>
                  </a:cubicBezTo>
                  <a:cubicBezTo>
                    <a:pt x="9422" y="42094"/>
                    <a:pt x="9017" y="40632"/>
                    <a:pt x="8680" y="39373"/>
                  </a:cubicBezTo>
                  <a:cubicBezTo>
                    <a:pt x="8342" y="38046"/>
                    <a:pt x="8073" y="36787"/>
                    <a:pt x="7803" y="35663"/>
                  </a:cubicBezTo>
                  <a:cubicBezTo>
                    <a:pt x="6071" y="28288"/>
                    <a:pt x="3778" y="20755"/>
                    <a:pt x="1889" y="13424"/>
                  </a:cubicBezTo>
                  <a:cubicBezTo>
                    <a:pt x="1866" y="13402"/>
                    <a:pt x="1866" y="13380"/>
                    <a:pt x="1866" y="133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8"/>
            <p:cNvSpPr/>
            <p:nvPr/>
          </p:nvSpPr>
          <p:spPr>
            <a:xfrm>
              <a:off x="1233675" y="3252675"/>
              <a:ext cx="47800" cy="28125"/>
            </a:xfrm>
            <a:custGeom>
              <a:rect b="b" l="l" r="r" t="t"/>
              <a:pathLst>
                <a:path extrusionOk="0" h="1125" w="1912">
                  <a:moveTo>
                    <a:pt x="1440" y="113"/>
                  </a:moveTo>
                  <a:cubicBezTo>
                    <a:pt x="1912" y="698"/>
                    <a:pt x="0" y="1125"/>
                    <a:pt x="180" y="405"/>
                  </a:cubicBezTo>
                  <a:cubicBezTo>
                    <a:pt x="270" y="23"/>
                    <a:pt x="1080" y="0"/>
                    <a:pt x="1440" y="11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8"/>
            <p:cNvSpPr/>
            <p:nvPr/>
          </p:nvSpPr>
          <p:spPr>
            <a:xfrm>
              <a:off x="1288775" y="3216700"/>
              <a:ext cx="79850" cy="51175"/>
            </a:xfrm>
            <a:custGeom>
              <a:rect b="b" l="l" r="r" t="t"/>
              <a:pathLst>
                <a:path extrusionOk="0" h="2047" w="3194">
                  <a:moveTo>
                    <a:pt x="472" y="2002"/>
                  </a:moveTo>
                  <a:cubicBezTo>
                    <a:pt x="315" y="1979"/>
                    <a:pt x="0" y="1844"/>
                    <a:pt x="67" y="1529"/>
                  </a:cubicBezTo>
                  <a:cubicBezTo>
                    <a:pt x="180" y="1102"/>
                    <a:pt x="989" y="877"/>
                    <a:pt x="1282" y="720"/>
                  </a:cubicBezTo>
                  <a:cubicBezTo>
                    <a:pt x="1641" y="518"/>
                    <a:pt x="2249" y="0"/>
                    <a:pt x="2653" y="248"/>
                  </a:cubicBezTo>
                  <a:cubicBezTo>
                    <a:pt x="3193" y="608"/>
                    <a:pt x="2181" y="1237"/>
                    <a:pt x="1821" y="1439"/>
                  </a:cubicBezTo>
                  <a:cubicBezTo>
                    <a:pt x="1619" y="1552"/>
                    <a:pt x="1439" y="1642"/>
                    <a:pt x="1259" y="1732"/>
                  </a:cubicBezTo>
                  <a:cubicBezTo>
                    <a:pt x="967" y="1867"/>
                    <a:pt x="765" y="2047"/>
                    <a:pt x="472" y="200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8"/>
            <p:cNvSpPr/>
            <p:nvPr/>
          </p:nvSpPr>
          <p:spPr>
            <a:xfrm>
              <a:off x="1335425" y="3009275"/>
              <a:ext cx="16325" cy="53975"/>
            </a:xfrm>
            <a:custGeom>
              <a:rect b="b" l="l" r="r" t="t"/>
              <a:pathLst>
                <a:path extrusionOk="0" h="2159" w="653">
                  <a:moveTo>
                    <a:pt x="180" y="2114"/>
                  </a:moveTo>
                  <a:cubicBezTo>
                    <a:pt x="0" y="1799"/>
                    <a:pt x="0" y="1214"/>
                    <a:pt x="45" y="652"/>
                  </a:cubicBezTo>
                  <a:cubicBezTo>
                    <a:pt x="68" y="405"/>
                    <a:pt x="90" y="0"/>
                    <a:pt x="315" y="0"/>
                  </a:cubicBezTo>
                  <a:cubicBezTo>
                    <a:pt x="585" y="0"/>
                    <a:pt x="630" y="450"/>
                    <a:pt x="630" y="607"/>
                  </a:cubicBezTo>
                  <a:cubicBezTo>
                    <a:pt x="652" y="1124"/>
                    <a:pt x="585" y="1754"/>
                    <a:pt x="473" y="2091"/>
                  </a:cubicBezTo>
                  <a:cubicBezTo>
                    <a:pt x="405" y="2136"/>
                    <a:pt x="248" y="2159"/>
                    <a:pt x="180" y="211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8"/>
            <p:cNvSpPr/>
            <p:nvPr/>
          </p:nvSpPr>
          <p:spPr>
            <a:xfrm>
              <a:off x="1300575" y="2972725"/>
              <a:ext cx="23075" cy="30950"/>
            </a:xfrm>
            <a:custGeom>
              <a:rect b="b" l="l" r="r" t="t"/>
              <a:pathLst>
                <a:path extrusionOk="0" h="1238" w="923">
                  <a:moveTo>
                    <a:pt x="630" y="1102"/>
                  </a:moveTo>
                  <a:cubicBezTo>
                    <a:pt x="68" y="1237"/>
                    <a:pt x="0" y="1"/>
                    <a:pt x="472" y="23"/>
                  </a:cubicBezTo>
                  <a:cubicBezTo>
                    <a:pt x="675" y="46"/>
                    <a:pt x="922" y="608"/>
                    <a:pt x="855" y="900"/>
                  </a:cubicBezTo>
                  <a:cubicBezTo>
                    <a:pt x="810" y="1012"/>
                    <a:pt x="720" y="1080"/>
                    <a:pt x="630" y="110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8"/>
            <p:cNvSpPr/>
            <p:nvPr/>
          </p:nvSpPr>
          <p:spPr>
            <a:xfrm>
              <a:off x="1312925" y="2937875"/>
              <a:ext cx="21400" cy="29250"/>
            </a:xfrm>
            <a:custGeom>
              <a:rect b="b" l="l" r="r" t="t"/>
              <a:pathLst>
                <a:path extrusionOk="0" h="1170" w="856">
                  <a:moveTo>
                    <a:pt x="608" y="1102"/>
                  </a:moveTo>
                  <a:cubicBezTo>
                    <a:pt x="428" y="1170"/>
                    <a:pt x="226" y="945"/>
                    <a:pt x="136" y="675"/>
                  </a:cubicBezTo>
                  <a:cubicBezTo>
                    <a:pt x="46" y="450"/>
                    <a:pt x="1" y="0"/>
                    <a:pt x="271" y="0"/>
                  </a:cubicBezTo>
                  <a:cubicBezTo>
                    <a:pt x="383" y="0"/>
                    <a:pt x="563" y="135"/>
                    <a:pt x="653" y="360"/>
                  </a:cubicBezTo>
                  <a:cubicBezTo>
                    <a:pt x="743" y="630"/>
                    <a:pt x="855" y="1012"/>
                    <a:pt x="608" y="110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8"/>
            <p:cNvSpPr/>
            <p:nvPr/>
          </p:nvSpPr>
          <p:spPr>
            <a:xfrm>
              <a:off x="1205000" y="2452175"/>
              <a:ext cx="21400" cy="61300"/>
            </a:xfrm>
            <a:custGeom>
              <a:rect b="b" l="l" r="r" t="t"/>
              <a:pathLst>
                <a:path extrusionOk="0" h="2452" w="856">
                  <a:moveTo>
                    <a:pt x="450" y="2407"/>
                  </a:moveTo>
                  <a:cubicBezTo>
                    <a:pt x="203" y="2114"/>
                    <a:pt x="113" y="1462"/>
                    <a:pt x="46" y="833"/>
                  </a:cubicBezTo>
                  <a:cubicBezTo>
                    <a:pt x="23" y="563"/>
                    <a:pt x="1" y="113"/>
                    <a:pt x="248" y="68"/>
                  </a:cubicBezTo>
                  <a:cubicBezTo>
                    <a:pt x="540" y="1"/>
                    <a:pt x="653" y="495"/>
                    <a:pt x="698" y="675"/>
                  </a:cubicBezTo>
                  <a:cubicBezTo>
                    <a:pt x="810" y="1238"/>
                    <a:pt x="855" y="1957"/>
                    <a:pt x="765" y="2339"/>
                  </a:cubicBezTo>
                  <a:cubicBezTo>
                    <a:pt x="720" y="2407"/>
                    <a:pt x="540" y="2452"/>
                    <a:pt x="450" y="240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8"/>
            <p:cNvSpPr/>
            <p:nvPr/>
          </p:nvSpPr>
          <p:spPr>
            <a:xfrm>
              <a:off x="1170150" y="2426875"/>
              <a:ext cx="28125" cy="35450"/>
            </a:xfrm>
            <a:custGeom>
              <a:rect b="b" l="l" r="r" t="t"/>
              <a:pathLst>
                <a:path extrusionOk="0" h="1418" w="1125">
                  <a:moveTo>
                    <a:pt x="855" y="1193"/>
                  </a:moveTo>
                  <a:cubicBezTo>
                    <a:pt x="293" y="1418"/>
                    <a:pt x="1" y="91"/>
                    <a:pt x="495" y="23"/>
                  </a:cubicBezTo>
                  <a:cubicBezTo>
                    <a:pt x="720" y="1"/>
                    <a:pt x="1125" y="608"/>
                    <a:pt x="1080" y="945"/>
                  </a:cubicBezTo>
                  <a:cubicBezTo>
                    <a:pt x="1057" y="1058"/>
                    <a:pt x="967" y="1148"/>
                    <a:pt x="855" y="119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8"/>
            <p:cNvSpPr/>
            <p:nvPr/>
          </p:nvSpPr>
          <p:spPr>
            <a:xfrm>
              <a:off x="1164525" y="2360550"/>
              <a:ext cx="28125" cy="32075"/>
            </a:xfrm>
            <a:custGeom>
              <a:rect b="b" l="l" r="r" t="t"/>
              <a:pathLst>
                <a:path extrusionOk="0" h="1283" w="1125">
                  <a:moveTo>
                    <a:pt x="878" y="1192"/>
                  </a:moveTo>
                  <a:cubicBezTo>
                    <a:pt x="675" y="1282"/>
                    <a:pt x="428" y="1080"/>
                    <a:pt x="270" y="810"/>
                  </a:cubicBezTo>
                  <a:cubicBezTo>
                    <a:pt x="136" y="585"/>
                    <a:pt x="1" y="91"/>
                    <a:pt x="293" y="23"/>
                  </a:cubicBezTo>
                  <a:cubicBezTo>
                    <a:pt x="428" y="1"/>
                    <a:pt x="630" y="136"/>
                    <a:pt x="788" y="383"/>
                  </a:cubicBezTo>
                  <a:cubicBezTo>
                    <a:pt x="945" y="653"/>
                    <a:pt x="1125" y="1057"/>
                    <a:pt x="878" y="119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8"/>
            <p:cNvSpPr/>
            <p:nvPr/>
          </p:nvSpPr>
          <p:spPr>
            <a:xfrm>
              <a:off x="755275" y="3165550"/>
              <a:ext cx="21950" cy="61850"/>
            </a:xfrm>
            <a:custGeom>
              <a:rect b="b" l="l" r="r" t="t"/>
              <a:pathLst>
                <a:path extrusionOk="0" h="2474" w="878">
                  <a:moveTo>
                    <a:pt x="406" y="23"/>
                  </a:moveTo>
                  <a:cubicBezTo>
                    <a:pt x="676" y="337"/>
                    <a:pt x="765" y="990"/>
                    <a:pt x="810" y="1642"/>
                  </a:cubicBezTo>
                  <a:cubicBezTo>
                    <a:pt x="833" y="1911"/>
                    <a:pt x="878" y="2361"/>
                    <a:pt x="631" y="2406"/>
                  </a:cubicBezTo>
                  <a:cubicBezTo>
                    <a:pt x="338" y="2474"/>
                    <a:pt x="203" y="1956"/>
                    <a:pt x="181" y="1777"/>
                  </a:cubicBezTo>
                  <a:cubicBezTo>
                    <a:pt x="46" y="1214"/>
                    <a:pt x="1" y="495"/>
                    <a:pt x="91" y="113"/>
                  </a:cubicBezTo>
                  <a:cubicBezTo>
                    <a:pt x="158" y="23"/>
                    <a:pt x="316" y="0"/>
                    <a:pt x="406" y="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8"/>
            <p:cNvSpPr/>
            <p:nvPr/>
          </p:nvSpPr>
          <p:spPr>
            <a:xfrm>
              <a:off x="785075" y="3198150"/>
              <a:ext cx="28700" cy="36000"/>
            </a:xfrm>
            <a:custGeom>
              <a:rect b="b" l="l" r="r" t="t"/>
              <a:pathLst>
                <a:path extrusionOk="0" h="1440" w="1148">
                  <a:moveTo>
                    <a:pt x="248" y="248"/>
                  </a:moveTo>
                  <a:cubicBezTo>
                    <a:pt x="833" y="0"/>
                    <a:pt x="1147" y="1350"/>
                    <a:pt x="608" y="1417"/>
                  </a:cubicBezTo>
                  <a:cubicBezTo>
                    <a:pt x="383" y="1439"/>
                    <a:pt x="1" y="832"/>
                    <a:pt x="46" y="495"/>
                  </a:cubicBezTo>
                  <a:cubicBezTo>
                    <a:pt x="46" y="383"/>
                    <a:pt x="158" y="293"/>
                    <a:pt x="248" y="24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8"/>
            <p:cNvSpPr/>
            <p:nvPr/>
          </p:nvSpPr>
          <p:spPr>
            <a:xfrm>
              <a:off x="790150" y="3290900"/>
              <a:ext cx="28675" cy="32625"/>
            </a:xfrm>
            <a:custGeom>
              <a:rect b="b" l="l" r="r" t="t"/>
              <a:pathLst>
                <a:path extrusionOk="0" h="1305" w="1147">
                  <a:moveTo>
                    <a:pt x="270" y="113"/>
                  </a:moveTo>
                  <a:cubicBezTo>
                    <a:pt x="450" y="1"/>
                    <a:pt x="720" y="203"/>
                    <a:pt x="877" y="495"/>
                  </a:cubicBezTo>
                  <a:cubicBezTo>
                    <a:pt x="989" y="720"/>
                    <a:pt x="1147" y="1215"/>
                    <a:pt x="855" y="1282"/>
                  </a:cubicBezTo>
                  <a:cubicBezTo>
                    <a:pt x="720" y="1305"/>
                    <a:pt x="495" y="1170"/>
                    <a:pt x="360" y="922"/>
                  </a:cubicBezTo>
                  <a:cubicBezTo>
                    <a:pt x="180" y="653"/>
                    <a:pt x="0" y="248"/>
                    <a:pt x="270" y="11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8"/>
            <p:cNvSpPr/>
            <p:nvPr/>
          </p:nvSpPr>
          <p:spPr>
            <a:xfrm>
              <a:off x="604625" y="2455000"/>
              <a:ext cx="53425" cy="49475"/>
            </a:xfrm>
            <a:custGeom>
              <a:rect b="b" l="l" r="r" t="t"/>
              <a:pathLst>
                <a:path extrusionOk="0" h="1979" w="2137">
                  <a:moveTo>
                    <a:pt x="1" y="1507"/>
                  </a:moveTo>
                  <a:cubicBezTo>
                    <a:pt x="68" y="1214"/>
                    <a:pt x="203" y="945"/>
                    <a:pt x="428" y="765"/>
                  </a:cubicBezTo>
                  <a:cubicBezTo>
                    <a:pt x="720" y="517"/>
                    <a:pt x="1890" y="0"/>
                    <a:pt x="2024" y="562"/>
                  </a:cubicBezTo>
                  <a:cubicBezTo>
                    <a:pt x="2137" y="1102"/>
                    <a:pt x="450" y="1979"/>
                    <a:pt x="1" y="150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8"/>
            <p:cNvSpPr/>
            <p:nvPr/>
          </p:nvSpPr>
          <p:spPr>
            <a:xfrm>
              <a:off x="551225" y="2499400"/>
              <a:ext cx="36575" cy="47800"/>
            </a:xfrm>
            <a:custGeom>
              <a:rect b="b" l="l" r="r" t="t"/>
              <a:pathLst>
                <a:path extrusionOk="0" h="1912" w="1463">
                  <a:moveTo>
                    <a:pt x="1462" y="698"/>
                  </a:moveTo>
                  <a:cubicBezTo>
                    <a:pt x="1440" y="1170"/>
                    <a:pt x="1237" y="1867"/>
                    <a:pt x="855" y="1867"/>
                  </a:cubicBezTo>
                  <a:cubicBezTo>
                    <a:pt x="1" y="1912"/>
                    <a:pt x="923" y="1"/>
                    <a:pt x="1462" y="69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8"/>
            <p:cNvSpPr/>
            <p:nvPr/>
          </p:nvSpPr>
          <p:spPr>
            <a:xfrm>
              <a:off x="611950" y="2511775"/>
              <a:ext cx="25300" cy="27000"/>
            </a:xfrm>
            <a:custGeom>
              <a:rect b="b" l="l" r="r" t="t"/>
              <a:pathLst>
                <a:path extrusionOk="0" h="1080" w="1012">
                  <a:moveTo>
                    <a:pt x="900" y="158"/>
                  </a:moveTo>
                  <a:cubicBezTo>
                    <a:pt x="922" y="248"/>
                    <a:pt x="944" y="315"/>
                    <a:pt x="1012" y="360"/>
                  </a:cubicBezTo>
                  <a:cubicBezTo>
                    <a:pt x="944" y="787"/>
                    <a:pt x="675" y="1035"/>
                    <a:pt x="180" y="1080"/>
                  </a:cubicBezTo>
                  <a:cubicBezTo>
                    <a:pt x="113" y="1012"/>
                    <a:pt x="90" y="922"/>
                    <a:pt x="0" y="877"/>
                  </a:cubicBezTo>
                  <a:cubicBezTo>
                    <a:pt x="68" y="450"/>
                    <a:pt x="360" y="0"/>
                    <a:pt x="900" y="15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8"/>
            <p:cNvSpPr/>
            <p:nvPr/>
          </p:nvSpPr>
          <p:spPr>
            <a:xfrm>
              <a:off x="643425" y="2434750"/>
              <a:ext cx="661675" cy="852800"/>
            </a:xfrm>
            <a:custGeom>
              <a:rect b="b" l="l" r="r" t="t"/>
              <a:pathLst>
                <a:path extrusionOk="0" h="34112" w="26467">
                  <a:moveTo>
                    <a:pt x="1484" y="10232"/>
                  </a:moveTo>
                  <a:cubicBezTo>
                    <a:pt x="1327" y="9737"/>
                    <a:pt x="1147" y="8950"/>
                    <a:pt x="967" y="8186"/>
                  </a:cubicBezTo>
                  <a:cubicBezTo>
                    <a:pt x="585" y="6612"/>
                    <a:pt x="0" y="4925"/>
                    <a:pt x="967" y="4183"/>
                  </a:cubicBezTo>
                  <a:cubicBezTo>
                    <a:pt x="1439" y="3801"/>
                    <a:pt x="2226" y="3576"/>
                    <a:pt x="3013" y="3329"/>
                  </a:cubicBezTo>
                  <a:cubicBezTo>
                    <a:pt x="3755" y="3104"/>
                    <a:pt x="4587" y="2946"/>
                    <a:pt x="5329" y="2789"/>
                  </a:cubicBezTo>
                  <a:cubicBezTo>
                    <a:pt x="8635" y="2047"/>
                    <a:pt x="11198" y="1777"/>
                    <a:pt x="14549" y="923"/>
                  </a:cubicBezTo>
                  <a:cubicBezTo>
                    <a:pt x="15291" y="720"/>
                    <a:pt x="16078" y="585"/>
                    <a:pt x="16842" y="450"/>
                  </a:cubicBezTo>
                  <a:cubicBezTo>
                    <a:pt x="17899" y="271"/>
                    <a:pt x="18956" y="1"/>
                    <a:pt x="19518" y="720"/>
                  </a:cubicBezTo>
                  <a:cubicBezTo>
                    <a:pt x="19765" y="1035"/>
                    <a:pt x="19878" y="1732"/>
                    <a:pt x="20058" y="2339"/>
                  </a:cubicBezTo>
                  <a:cubicBezTo>
                    <a:pt x="20238" y="2946"/>
                    <a:pt x="20350" y="3576"/>
                    <a:pt x="20462" y="4116"/>
                  </a:cubicBezTo>
                  <a:cubicBezTo>
                    <a:pt x="20755" y="5375"/>
                    <a:pt x="21002" y="6544"/>
                    <a:pt x="21249" y="7623"/>
                  </a:cubicBezTo>
                  <a:cubicBezTo>
                    <a:pt x="21834" y="10209"/>
                    <a:pt x="22464" y="12368"/>
                    <a:pt x="23093" y="14796"/>
                  </a:cubicBezTo>
                  <a:cubicBezTo>
                    <a:pt x="23678" y="17067"/>
                    <a:pt x="24420" y="19473"/>
                    <a:pt x="24982" y="21902"/>
                  </a:cubicBezTo>
                  <a:cubicBezTo>
                    <a:pt x="25477" y="23993"/>
                    <a:pt x="26466" y="26759"/>
                    <a:pt x="26151" y="28535"/>
                  </a:cubicBezTo>
                  <a:cubicBezTo>
                    <a:pt x="25904" y="29974"/>
                    <a:pt x="24465" y="30446"/>
                    <a:pt x="22756" y="30964"/>
                  </a:cubicBezTo>
                  <a:cubicBezTo>
                    <a:pt x="19361" y="31998"/>
                    <a:pt x="16123" y="32448"/>
                    <a:pt x="12862" y="33212"/>
                  </a:cubicBezTo>
                  <a:cubicBezTo>
                    <a:pt x="12098" y="33392"/>
                    <a:pt x="11198" y="33617"/>
                    <a:pt x="10389" y="33797"/>
                  </a:cubicBezTo>
                  <a:cubicBezTo>
                    <a:pt x="9444" y="33977"/>
                    <a:pt x="8455" y="34112"/>
                    <a:pt x="8028" y="33752"/>
                  </a:cubicBezTo>
                  <a:cubicBezTo>
                    <a:pt x="7578" y="33392"/>
                    <a:pt x="7241" y="32223"/>
                    <a:pt x="6971" y="31211"/>
                  </a:cubicBezTo>
                  <a:cubicBezTo>
                    <a:pt x="6701" y="30132"/>
                    <a:pt x="6476" y="29120"/>
                    <a:pt x="6274" y="28198"/>
                  </a:cubicBezTo>
                  <a:cubicBezTo>
                    <a:pt x="4857" y="22284"/>
                    <a:pt x="3036" y="16213"/>
                    <a:pt x="1507" y="10299"/>
                  </a:cubicBezTo>
                  <a:cubicBezTo>
                    <a:pt x="1507" y="10277"/>
                    <a:pt x="1507" y="10254"/>
                    <a:pt x="1484" y="1023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8"/>
            <p:cNvSpPr/>
            <p:nvPr/>
          </p:nvSpPr>
          <p:spPr>
            <a:xfrm>
              <a:off x="785650" y="2844550"/>
              <a:ext cx="427800" cy="131025"/>
            </a:xfrm>
            <a:custGeom>
              <a:rect b="b" l="l" r="r" t="t"/>
              <a:pathLst>
                <a:path extrusionOk="0" h="5241" w="17112">
                  <a:moveTo>
                    <a:pt x="16842" y="1"/>
                  </a:moveTo>
                  <a:cubicBezTo>
                    <a:pt x="16392" y="68"/>
                    <a:pt x="9579" y="1867"/>
                    <a:pt x="9152" y="1980"/>
                  </a:cubicBezTo>
                  <a:cubicBezTo>
                    <a:pt x="7645" y="2317"/>
                    <a:pt x="6296" y="2632"/>
                    <a:pt x="4790" y="3036"/>
                  </a:cubicBezTo>
                  <a:cubicBezTo>
                    <a:pt x="3890" y="3284"/>
                    <a:pt x="2968" y="3554"/>
                    <a:pt x="1979" y="3823"/>
                  </a:cubicBezTo>
                  <a:cubicBezTo>
                    <a:pt x="1574" y="3936"/>
                    <a:pt x="1169" y="4026"/>
                    <a:pt x="562" y="4206"/>
                  </a:cubicBezTo>
                  <a:cubicBezTo>
                    <a:pt x="427" y="4251"/>
                    <a:pt x="225" y="4296"/>
                    <a:pt x="0" y="4363"/>
                  </a:cubicBezTo>
                  <a:lnTo>
                    <a:pt x="248" y="5240"/>
                  </a:lnTo>
                  <a:cubicBezTo>
                    <a:pt x="945" y="5060"/>
                    <a:pt x="1619" y="4903"/>
                    <a:pt x="2204" y="4745"/>
                  </a:cubicBezTo>
                  <a:cubicBezTo>
                    <a:pt x="4610" y="4093"/>
                    <a:pt x="7038" y="3599"/>
                    <a:pt x="9422" y="3014"/>
                  </a:cubicBezTo>
                  <a:cubicBezTo>
                    <a:pt x="9871" y="2901"/>
                    <a:pt x="16887" y="1125"/>
                    <a:pt x="17112" y="968"/>
                  </a:cubicBezTo>
                  <a:cubicBezTo>
                    <a:pt x="17022" y="653"/>
                    <a:pt x="16932" y="316"/>
                    <a:pt x="168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8"/>
            <p:cNvSpPr/>
            <p:nvPr/>
          </p:nvSpPr>
          <p:spPr>
            <a:xfrm>
              <a:off x="800825" y="2897400"/>
              <a:ext cx="425000" cy="131000"/>
            </a:xfrm>
            <a:custGeom>
              <a:rect b="b" l="l" r="r" t="t"/>
              <a:pathLst>
                <a:path extrusionOk="0" h="5240" w="17000">
                  <a:moveTo>
                    <a:pt x="16797" y="0"/>
                  </a:moveTo>
                  <a:cubicBezTo>
                    <a:pt x="16550" y="68"/>
                    <a:pt x="9917" y="1799"/>
                    <a:pt x="9669" y="1844"/>
                  </a:cubicBezTo>
                  <a:cubicBezTo>
                    <a:pt x="8185" y="2204"/>
                    <a:pt x="6836" y="2519"/>
                    <a:pt x="5329" y="2924"/>
                  </a:cubicBezTo>
                  <a:cubicBezTo>
                    <a:pt x="4408" y="3171"/>
                    <a:pt x="3486" y="3441"/>
                    <a:pt x="2519" y="3711"/>
                  </a:cubicBezTo>
                  <a:cubicBezTo>
                    <a:pt x="2092" y="3801"/>
                    <a:pt x="1687" y="3913"/>
                    <a:pt x="1102" y="4093"/>
                  </a:cubicBezTo>
                  <a:cubicBezTo>
                    <a:pt x="855" y="4160"/>
                    <a:pt x="315" y="4273"/>
                    <a:pt x="0" y="4385"/>
                  </a:cubicBezTo>
                  <a:lnTo>
                    <a:pt x="248" y="5240"/>
                  </a:lnTo>
                  <a:cubicBezTo>
                    <a:pt x="360" y="5217"/>
                    <a:pt x="473" y="5195"/>
                    <a:pt x="585" y="5150"/>
                  </a:cubicBezTo>
                  <a:cubicBezTo>
                    <a:pt x="1349" y="4970"/>
                    <a:pt x="2114" y="4790"/>
                    <a:pt x="2744" y="4633"/>
                  </a:cubicBezTo>
                  <a:cubicBezTo>
                    <a:pt x="5150" y="3980"/>
                    <a:pt x="7578" y="3486"/>
                    <a:pt x="9939" y="2901"/>
                  </a:cubicBezTo>
                  <a:cubicBezTo>
                    <a:pt x="10141" y="2856"/>
                    <a:pt x="16775" y="1125"/>
                    <a:pt x="17000" y="1080"/>
                  </a:cubicBezTo>
                  <a:cubicBezTo>
                    <a:pt x="16932" y="720"/>
                    <a:pt x="16865" y="360"/>
                    <a:pt x="167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8"/>
            <p:cNvSpPr/>
            <p:nvPr/>
          </p:nvSpPr>
          <p:spPr>
            <a:xfrm>
              <a:off x="816550" y="2954175"/>
              <a:ext cx="419400" cy="129875"/>
            </a:xfrm>
            <a:custGeom>
              <a:rect b="b" l="l" r="r" t="t"/>
              <a:pathLst>
                <a:path extrusionOk="0" h="5195" w="16776">
                  <a:moveTo>
                    <a:pt x="16595" y="1"/>
                  </a:moveTo>
                  <a:cubicBezTo>
                    <a:pt x="16281" y="68"/>
                    <a:pt x="9602" y="1822"/>
                    <a:pt x="9288" y="1889"/>
                  </a:cubicBezTo>
                  <a:cubicBezTo>
                    <a:pt x="7781" y="2249"/>
                    <a:pt x="6432" y="2564"/>
                    <a:pt x="4948" y="2969"/>
                  </a:cubicBezTo>
                  <a:cubicBezTo>
                    <a:pt x="4026" y="3216"/>
                    <a:pt x="3104" y="3486"/>
                    <a:pt x="2115" y="3733"/>
                  </a:cubicBezTo>
                  <a:cubicBezTo>
                    <a:pt x="1710" y="3846"/>
                    <a:pt x="1305" y="3958"/>
                    <a:pt x="720" y="4138"/>
                  </a:cubicBezTo>
                  <a:cubicBezTo>
                    <a:pt x="541" y="4183"/>
                    <a:pt x="271" y="4250"/>
                    <a:pt x="1" y="4318"/>
                  </a:cubicBezTo>
                  <a:lnTo>
                    <a:pt x="248" y="5195"/>
                  </a:lnTo>
                  <a:cubicBezTo>
                    <a:pt x="990" y="5015"/>
                    <a:pt x="1732" y="4835"/>
                    <a:pt x="2339" y="4655"/>
                  </a:cubicBezTo>
                  <a:cubicBezTo>
                    <a:pt x="4745" y="4003"/>
                    <a:pt x="7196" y="3531"/>
                    <a:pt x="9557" y="2946"/>
                  </a:cubicBezTo>
                  <a:cubicBezTo>
                    <a:pt x="9805" y="2879"/>
                    <a:pt x="16506" y="1147"/>
                    <a:pt x="16775" y="1080"/>
                  </a:cubicBezTo>
                  <a:cubicBezTo>
                    <a:pt x="16708" y="720"/>
                    <a:pt x="16663" y="360"/>
                    <a:pt x="165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8"/>
            <p:cNvSpPr/>
            <p:nvPr/>
          </p:nvSpPr>
          <p:spPr>
            <a:xfrm>
              <a:off x="822175" y="3013200"/>
              <a:ext cx="428375" cy="131000"/>
            </a:xfrm>
            <a:custGeom>
              <a:rect b="b" l="l" r="r" t="t"/>
              <a:pathLst>
                <a:path extrusionOk="0" h="5240" w="17135">
                  <a:moveTo>
                    <a:pt x="16843" y="1"/>
                  </a:moveTo>
                  <a:cubicBezTo>
                    <a:pt x="16415" y="68"/>
                    <a:pt x="9602" y="1889"/>
                    <a:pt x="9153" y="1979"/>
                  </a:cubicBezTo>
                  <a:cubicBezTo>
                    <a:pt x="7646" y="2339"/>
                    <a:pt x="6319" y="2654"/>
                    <a:pt x="4813" y="3059"/>
                  </a:cubicBezTo>
                  <a:cubicBezTo>
                    <a:pt x="3891" y="3306"/>
                    <a:pt x="2969" y="3576"/>
                    <a:pt x="1980" y="3846"/>
                  </a:cubicBezTo>
                  <a:cubicBezTo>
                    <a:pt x="1575" y="3936"/>
                    <a:pt x="1170" y="4048"/>
                    <a:pt x="585" y="4228"/>
                  </a:cubicBezTo>
                  <a:cubicBezTo>
                    <a:pt x="451" y="4273"/>
                    <a:pt x="226" y="4318"/>
                    <a:pt x="1" y="4363"/>
                  </a:cubicBezTo>
                  <a:lnTo>
                    <a:pt x="248" y="5240"/>
                  </a:lnTo>
                  <a:cubicBezTo>
                    <a:pt x="945" y="5082"/>
                    <a:pt x="1642" y="4925"/>
                    <a:pt x="2227" y="4768"/>
                  </a:cubicBezTo>
                  <a:cubicBezTo>
                    <a:pt x="4610" y="4093"/>
                    <a:pt x="7061" y="3621"/>
                    <a:pt x="9422" y="3036"/>
                  </a:cubicBezTo>
                  <a:cubicBezTo>
                    <a:pt x="9872" y="2924"/>
                    <a:pt x="16910" y="1147"/>
                    <a:pt x="17135" y="990"/>
                  </a:cubicBezTo>
                  <a:cubicBezTo>
                    <a:pt x="17045" y="653"/>
                    <a:pt x="16933" y="338"/>
                    <a:pt x="168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8"/>
            <p:cNvSpPr/>
            <p:nvPr/>
          </p:nvSpPr>
          <p:spPr>
            <a:xfrm>
              <a:off x="837350" y="3066600"/>
              <a:ext cx="425575" cy="131000"/>
            </a:xfrm>
            <a:custGeom>
              <a:rect b="b" l="l" r="r" t="t"/>
              <a:pathLst>
                <a:path extrusionOk="0" h="5240" w="17023">
                  <a:moveTo>
                    <a:pt x="16798" y="1"/>
                  </a:moveTo>
                  <a:cubicBezTo>
                    <a:pt x="16550" y="46"/>
                    <a:pt x="9940" y="1800"/>
                    <a:pt x="9692" y="1845"/>
                  </a:cubicBezTo>
                  <a:cubicBezTo>
                    <a:pt x="8186" y="2204"/>
                    <a:pt x="6837" y="2519"/>
                    <a:pt x="5330" y="2924"/>
                  </a:cubicBezTo>
                  <a:cubicBezTo>
                    <a:pt x="4431" y="3171"/>
                    <a:pt x="3509" y="3441"/>
                    <a:pt x="2519" y="3688"/>
                  </a:cubicBezTo>
                  <a:cubicBezTo>
                    <a:pt x="2115" y="3801"/>
                    <a:pt x="1710" y="3913"/>
                    <a:pt x="1103" y="4093"/>
                  </a:cubicBezTo>
                  <a:cubicBezTo>
                    <a:pt x="855" y="4161"/>
                    <a:pt x="338" y="4273"/>
                    <a:pt x="1" y="4385"/>
                  </a:cubicBezTo>
                  <a:lnTo>
                    <a:pt x="248" y="5240"/>
                  </a:lnTo>
                  <a:cubicBezTo>
                    <a:pt x="361" y="5217"/>
                    <a:pt x="473" y="5172"/>
                    <a:pt x="608" y="5150"/>
                  </a:cubicBezTo>
                  <a:cubicBezTo>
                    <a:pt x="1350" y="4970"/>
                    <a:pt x="2115" y="4790"/>
                    <a:pt x="2744" y="4610"/>
                  </a:cubicBezTo>
                  <a:cubicBezTo>
                    <a:pt x="5150" y="3958"/>
                    <a:pt x="7579" y="3486"/>
                    <a:pt x="9962" y="2901"/>
                  </a:cubicBezTo>
                  <a:cubicBezTo>
                    <a:pt x="10165" y="2834"/>
                    <a:pt x="16775" y="1125"/>
                    <a:pt x="17023" y="1058"/>
                  </a:cubicBezTo>
                  <a:cubicBezTo>
                    <a:pt x="16955" y="698"/>
                    <a:pt x="16865" y="338"/>
                    <a:pt x="167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8"/>
            <p:cNvSpPr/>
            <p:nvPr/>
          </p:nvSpPr>
          <p:spPr>
            <a:xfrm>
              <a:off x="853100" y="3122825"/>
              <a:ext cx="419950" cy="129875"/>
            </a:xfrm>
            <a:custGeom>
              <a:rect b="b" l="l" r="r" t="t"/>
              <a:pathLst>
                <a:path extrusionOk="0" h="5195" w="16798">
                  <a:moveTo>
                    <a:pt x="16595" y="0"/>
                  </a:moveTo>
                  <a:cubicBezTo>
                    <a:pt x="16280" y="68"/>
                    <a:pt x="9602" y="1844"/>
                    <a:pt x="9310" y="1912"/>
                  </a:cubicBezTo>
                  <a:cubicBezTo>
                    <a:pt x="7803" y="2249"/>
                    <a:pt x="6454" y="2586"/>
                    <a:pt x="4947" y="2968"/>
                  </a:cubicBezTo>
                  <a:cubicBezTo>
                    <a:pt x="4025" y="3216"/>
                    <a:pt x="3126" y="3508"/>
                    <a:pt x="2137" y="3755"/>
                  </a:cubicBezTo>
                  <a:cubicBezTo>
                    <a:pt x="1732" y="3868"/>
                    <a:pt x="1327" y="3980"/>
                    <a:pt x="720" y="4138"/>
                  </a:cubicBezTo>
                  <a:cubicBezTo>
                    <a:pt x="563" y="4205"/>
                    <a:pt x="270" y="4250"/>
                    <a:pt x="1" y="4340"/>
                  </a:cubicBezTo>
                  <a:lnTo>
                    <a:pt x="248" y="5194"/>
                  </a:lnTo>
                  <a:cubicBezTo>
                    <a:pt x="990" y="5015"/>
                    <a:pt x="1732" y="4857"/>
                    <a:pt x="2362" y="4677"/>
                  </a:cubicBezTo>
                  <a:cubicBezTo>
                    <a:pt x="4768" y="4025"/>
                    <a:pt x="7196" y="3553"/>
                    <a:pt x="9557" y="2968"/>
                  </a:cubicBezTo>
                  <a:cubicBezTo>
                    <a:pt x="9827" y="2901"/>
                    <a:pt x="16528" y="1170"/>
                    <a:pt x="16797" y="1080"/>
                  </a:cubicBezTo>
                  <a:cubicBezTo>
                    <a:pt x="16730" y="720"/>
                    <a:pt x="16663" y="360"/>
                    <a:pt x="165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8"/>
            <p:cNvSpPr/>
            <p:nvPr/>
          </p:nvSpPr>
          <p:spPr>
            <a:xfrm>
              <a:off x="844100" y="2503325"/>
              <a:ext cx="175975" cy="367125"/>
            </a:xfrm>
            <a:custGeom>
              <a:rect b="b" l="l" r="r" t="t"/>
              <a:pathLst>
                <a:path extrusionOk="0" h="14685" w="7039">
                  <a:moveTo>
                    <a:pt x="2901" y="1"/>
                  </a:moveTo>
                  <a:cubicBezTo>
                    <a:pt x="3239" y="2025"/>
                    <a:pt x="3666" y="4273"/>
                    <a:pt x="4206" y="6252"/>
                  </a:cubicBezTo>
                  <a:cubicBezTo>
                    <a:pt x="5015" y="6409"/>
                    <a:pt x="5780" y="5937"/>
                    <a:pt x="6207" y="5488"/>
                  </a:cubicBezTo>
                  <a:cubicBezTo>
                    <a:pt x="6319" y="5353"/>
                    <a:pt x="6477" y="5083"/>
                    <a:pt x="6724" y="5083"/>
                  </a:cubicBezTo>
                  <a:cubicBezTo>
                    <a:pt x="6791" y="5083"/>
                    <a:pt x="6926" y="5173"/>
                    <a:pt x="6971" y="5263"/>
                  </a:cubicBezTo>
                  <a:cubicBezTo>
                    <a:pt x="7039" y="5488"/>
                    <a:pt x="6836" y="5757"/>
                    <a:pt x="6724" y="5915"/>
                  </a:cubicBezTo>
                  <a:cubicBezTo>
                    <a:pt x="6589" y="6095"/>
                    <a:pt x="6432" y="6275"/>
                    <a:pt x="6252" y="6409"/>
                  </a:cubicBezTo>
                  <a:cubicBezTo>
                    <a:pt x="5757" y="6837"/>
                    <a:pt x="5150" y="7039"/>
                    <a:pt x="4453" y="7084"/>
                  </a:cubicBezTo>
                  <a:cubicBezTo>
                    <a:pt x="4768" y="8276"/>
                    <a:pt x="5015" y="9490"/>
                    <a:pt x="5307" y="10704"/>
                  </a:cubicBezTo>
                  <a:cubicBezTo>
                    <a:pt x="5622" y="11896"/>
                    <a:pt x="5959" y="13088"/>
                    <a:pt x="6139" y="14302"/>
                  </a:cubicBezTo>
                  <a:cubicBezTo>
                    <a:pt x="5667" y="14572"/>
                    <a:pt x="4948" y="14684"/>
                    <a:pt x="4430" y="14662"/>
                  </a:cubicBezTo>
                  <a:cubicBezTo>
                    <a:pt x="3936" y="12098"/>
                    <a:pt x="3868" y="9805"/>
                    <a:pt x="3351" y="7241"/>
                  </a:cubicBezTo>
                  <a:cubicBezTo>
                    <a:pt x="2946" y="8253"/>
                    <a:pt x="2362" y="9288"/>
                    <a:pt x="1485" y="10075"/>
                  </a:cubicBezTo>
                  <a:cubicBezTo>
                    <a:pt x="1350" y="10165"/>
                    <a:pt x="878" y="10479"/>
                    <a:pt x="653" y="10614"/>
                  </a:cubicBezTo>
                  <a:cubicBezTo>
                    <a:pt x="450" y="10727"/>
                    <a:pt x="158" y="10817"/>
                    <a:pt x="91" y="10614"/>
                  </a:cubicBezTo>
                  <a:cubicBezTo>
                    <a:pt x="1" y="10367"/>
                    <a:pt x="293" y="10210"/>
                    <a:pt x="450" y="10120"/>
                  </a:cubicBezTo>
                  <a:cubicBezTo>
                    <a:pt x="990" y="9737"/>
                    <a:pt x="1732" y="9063"/>
                    <a:pt x="2092" y="8591"/>
                  </a:cubicBezTo>
                  <a:cubicBezTo>
                    <a:pt x="2317" y="8298"/>
                    <a:pt x="2542" y="7961"/>
                    <a:pt x="2722" y="7556"/>
                  </a:cubicBezTo>
                  <a:cubicBezTo>
                    <a:pt x="2834" y="7286"/>
                    <a:pt x="2946" y="6972"/>
                    <a:pt x="3036" y="6657"/>
                  </a:cubicBezTo>
                  <a:cubicBezTo>
                    <a:pt x="3059" y="6544"/>
                    <a:pt x="3126" y="6432"/>
                    <a:pt x="3126" y="6342"/>
                  </a:cubicBezTo>
                  <a:cubicBezTo>
                    <a:pt x="3126" y="6252"/>
                    <a:pt x="3059" y="6117"/>
                    <a:pt x="3014" y="5982"/>
                  </a:cubicBezTo>
                  <a:cubicBezTo>
                    <a:pt x="2766" y="5128"/>
                    <a:pt x="2497" y="4183"/>
                    <a:pt x="2227" y="3374"/>
                  </a:cubicBezTo>
                  <a:cubicBezTo>
                    <a:pt x="1890" y="2384"/>
                    <a:pt x="1597" y="1485"/>
                    <a:pt x="1305" y="451"/>
                  </a:cubicBezTo>
                  <a:cubicBezTo>
                    <a:pt x="1777" y="248"/>
                    <a:pt x="2317" y="23"/>
                    <a:pt x="29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8"/>
            <p:cNvSpPr/>
            <p:nvPr/>
          </p:nvSpPr>
          <p:spPr>
            <a:xfrm>
              <a:off x="849725" y="2504450"/>
              <a:ext cx="208575" cy="373850"/>
            </a:xfrm>
            <a:custGeom>
              <a:rect b="b" l="l" r="r" t="t"/>
              <a:pathLst>
                <a:path extrusionOk="0" h="14954" w="8343">
                  <a:moveTo>
                    <a:pt x="1462" y="23"/>
                  </a:moveTo>
                  <a:cubicBezTo>
                    <a:pt x="1462" y="1"/>
                    <a:pt x="1485" y="23"/>
                    <a:pt x="1485" y="23"/>
                  </a:cubicBezTo>
                  <a:cubicBezTo>
                    <a:pt x="2024" y="2452"/>
                    <a:pt x="2497" y="5038"/>
                    <a:pt x="3194" y="7219"/>
                  </a:cubicBezTo>
                  <a:cubicBezTo>
                    <a:pt x="4071" y="7511"/>
                    <a:pt x="5105" y="7601"/>
                    <a:pt x="6252" y="7466"/>
                  </a:cubicBezTo>
                  <a:cubicBezTo>
                    <a:pt x="6364" y="7376"/>
                    <a:pt x="6409" y="7219"/>
                    <a:pt x="6477" y="7106"/>
                  </a:cubicBezTo>
                  <a:cubicBezTo>
                    <a:pt x="6656" y="6814"/>
                    <a:pt x="6904" y="6567"/>
                    <a:pt x="7129" y="6274"/>
                  </a:cubicBezTo>
                  <a:cubicBezTo>
                    <a:pt x="7196" y="6185"/>
                    <a:pt x="7241" y="6050"/>
                    <a:pt x="7421" y="6072"/>
                  </a:cubicBezTo>
                  <a:cubicBezTo>
                    <a:pt x="7556" y="6185"/>
                    <a:pt x="7443" y="6342"/>
                    <a:pt x="7398" y="6454"/>
                  </a:cubicBezTo>
                  <a:cubicBezTo>
                    <a:pt x="7219" y="6792"/>
                    <a:pt x="6994" y="7151"/>
                    <a:pt x="6701" y="7399"/>
                  </a:cubicBezTo>
                  <a:cubicBezTo>
                    <a:pt x="7129" y="7354"/>
                    <a:pt x="7556" y="7241"/>
                    <a:pt x="8006" y="7129"/>
                  </a:cubicBezTo>
                  <a:cubicBezTo>
                    <a:pt x="8140" y="7106"/>
                    <a:pt x="8275" y="7084"/>
                    <a:pt x="8320" y="7219"/>
                  </a:cubicBezTo>
                  <a:cubicBezTo>
                    <a:pt x="8343" y="7354"/>
                    <a:pt x="8185" y="7421"/>
                    <a:pt x="8051" y="7466"/>
                  </a:cubicBezTo>
                  <a:cubicBezTo>
                    <a:pt x="7623" y="7646"/>
                    <a:pt x="7219" y="7826"/>
                    <a:pt x="6724" y="7916"/>
                  </a:cubicBezTo>
                  <a:cubicBezTo>
                    <a:pt x="6746" y="8028"/>
                    <a:pt x="6881" y="8096"/>
                    <a:pt x="6971" y="8163"/>
                  </a:cubicBezTo>
                  <a:cubicBezTo>
                    <a:pt x="7196" y="8343"/>
                    <a:pt x="7353" y="8456"/>
                    <a:pt x="7601" y="8635"/>
                  </a:cubicBezTo>
                  <a:cubicBezTo>
                    <a:pt x="7691" y="8680"/>
                    <a:pt x="7871" y="8793"/>
                    <a:pt x="7826" y="8905"/>
                  </a:cubicBezTo>
                  <a:cubicBezTo>
                    <a:pt x="7736" y="9040"/>
                    <a:pt x="7556" y="8950"/>
                    <a:pt x="7443" y="8883"/>
                  </a:cubicBezTo>
                  <a:cubicBezTo>
                    <a:pt x="6971" y="8680"/>
                    <a:pt x="6499" y="8411"/>
                    <a:pt x="6207" y="7983"/>
                  </a:cubicBezTo>
                  <a:cubicBezTo>
                    <a:pt x="5127" y="8141"/>
                    <a:pt x="4183" y="8073"/>
                    <a:pt x="3396" y="7826"/>
                  </a:cubicBezTo>
                  <a:cubicBezTo>
                    <a:pt x="3981" y="10097"/>
                    <a:pt x="4588" y="12368"/>
                    <a:pt x="5262" y="14527"/>
                  </a:cubicBezTo>
                  <a:cubicBezTo>
                    <a:pt x="4835" y="14729"/>
                    <a:pt x="4228" y="14909"/>
                    <a:pt x="3733" y="14954"/>
                  </a:cubicBezTo>
                  <a:cubicBezTo>
                    <a:pt x="3463" y="13380"/>
                    <a:pt x="3373" y="11918"/>
                    <a:pt x="3014" y="10277"/>
                  </a:cubicBezTo>
                  <a:cubicBezTo>
                    <a:pt x="2654" y="10794"/>
                    <a:pt x="2182" y="11401"/>
                    <a:pt x="1777" y="11761"/>
                  </a:cubicBezTo>
                  <a:cubicBezTo>
                    <a:pt x="1687" y="11851"/>
                    <a:pt x="1552" y="11986"/>
                    <a:pt x="1372" y="12076"/>
                  </a:cubicBezTo>
                  <a:cubicBezTo>
                    <a:pt x="1215" y="12166"/>
                    <a:pt x="967" y="12256"/>
                    <a:pt x="900" y="12076"/>
                  </a:cubicBezTo>
                  <a:cubicBezTo>
                    <a:pt x="855" y="11896"/>
                    <a:pt x="1057" y="11671"/>
                    <a:pt x="1192" y="11536"/>
                  </a:cubicBezTo>
                  <a:cubicBezTo>
                    <a:pt x="1912" y="10839"/>
                    <a:pt x="2474" y="10142"/>
                    <a:pt x="2699" y="9625"/>
                  </a:cubicBezTo>
                  <a:cubicBezTo>
                    <a:pt x="2744" y="9535"/>
                    <a:pt x="2811" y="9422"/>
                    <a:pt x="2811" y="9355"/>
                  </a:cubicBezTo>
                  <a:cubicBezTo>
                    <a:pt x="2811" y="9265"/>
                    <a:pt x="2766" y="9153"/>
                    <a:pt x="2721" y="9040"/>
                  </a:cubicBezTo>
                  <a:cubicBezTo>
                    <a:pt x="2541" y="8411"/>
                    <a:pt x="2339" y="7669"/>
                    <a:pt x="2182" y="7039"/>
                  </a:cubicBezTo>
                  <a:cubicBezTo>
                    <a:pt x="1575" y="4790"/>
                    <a:pt x="743" y="2564"/>
                    <a:pt x="1" y="586"/>
                  </a:cubicBezTo>
                  <a:cubicBezTo>
                    <a:pt x="180" y="451"/>
                    <a:pt x="428" y="383"/>
                    <a:pt x="675" y="293"/>
                  </a:cubicBezTo>
                  <a:cubicBezTo>
                    <a:pt x="923" y="203"/>
                    <a:pt x="1215" y="91"/>
                    <a:pt x="1462" y="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8"/>
            <p:cNvSpPr/>
            <p:nvPr/>
          </p:nvSpPr>
          <p:spPr>
            <a:xfrm>
              <a:off x="719875" y="2575300"/>
              <a:ext cx="210825" cy="302450"/>
            </a:xfrm>
            <a:custGeom>
              <a:rect b="b" l="l" r="r" t="t"/>
              <a:pathLst>
                <a:path extrusionOk="0" h="12098" w="8433">
                  <a:moveTo>
                    <a:pt x="5487" y="5374"/>
                  </a:moveTo>
                  <a:cubicBezTo>
                    <a:pt x="6004" y="6116"/>
                    <a:pt x="5824" y="7083"/>
                    <a:pt x="5397" y="7555"/>
                  </a:cubicBezTo>
                  <a:cubicBezTo>
                    <a:pt x="6027" y="7510"/>
                    <a:pt x="6859" y="8028"/>
                    <a:pt x="6634" y="8815"/>
                  </a:cubicBezTo>
                  <a:cubicBezTo>
                    <a:pt x="7038" y="8702"/>
                    <a:pt x="7308" y="8725"/>
                    <a:pt x="7601" y="8860"/>
                  </a:cubicBezTo>
                  <a:cubicBezTo>
                    <a:pt x="7960" y="9017"/>
                    <a:pt x="8343" y="9354"/>
                    <a:pt x="8365" y="9961"/>
                  </a:cubicBezTo>
                  <a:cubicBezTo>
                    <a:pt x="8433" y="11086"/>
                    <a:pt x="7263" y="12030"/>
                    <a:pt x="5869" y="12097"/>
                  </a:cubicBezTo>
                  <a:cubicBezTo>
                    <a:pt x="5464" y="12097"/>
                    <a:pt x="5060" y="12053"/>
                    <a:pt x="4722" y="11963"/>
                  </a:cubicBezTo>
                  <a:cubicBezTo>
                    <a:pt x="3373" y="11558"/>
                    <a:pt x="2204" y="10501"/>
                    <a:pt x="1372" y="9084"/>
                  </a:cubicBezTo>
                  <a:cubicBezTo>
                    <a:pt x="450" y="7533"/>
                    <a:pt x="0" y="5442"/>
                    <a:pt x="203" y="3958"/>
                  </a:cubicBezTo>
                  <a:cubicBezTo>
                    <a:pt x="293" y="3216"/>
                    <a:pt x="495" y="2496"/>
                    <a:pt x="855" y="1889"/>
                  </a:cubicBezTo>
                  <a:cubicBezTo>
                    <a:pt x="1237" y="1282"/>
                    <a:pt x="1754" y="742"/>
                    <a:pt x="2586" y="382"/>
                  </a:cubicBezTo>
                  <a:cubicBezTo>
                    <a:pt x="3463" y="0"/>
                    <a:pt x="4453" y="180"/>
                    <a:pt x="5037" y="495"/>
                  </a:cubicBezTo>
                  <a:cubicBezTo>
                    <a:pt x="5712" y="855"/>
                    <a:pt x="6274" y="1439"/>
                    <a:pt x="6521" y="2406"/>
                  </a:cubicBezTo>
                  <a:cubicBezTo>
                    <a:pt x="6679" y="3058"/>
                    <a:pt x="6589" y="3620"/>
                    <a:pt x="6409" y="4115"/>
                  </a:cubicBezTo>
                  <a:cubicBezTo>
                    <a:pt x="6229" y="4587"/>
                    <a:pt x="5914" y="5014"/>
                    <a:pt x="5487" y="5374"/>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8"/>
            <p:cNvSpPr/>
            <p:nvPr/>
          </p:nvSpPr>
          <p:spPr>
            <a:xfrm>
              <a:off x="808700" y="2579225"/>
              <a:ext cx="122000" cy="298525"/>
            </a:xfrm>
            <a:custGeom>
              <a:rect b="b" l="l" r="r" t="t"/>
              <a:pathLst>
                <a:path extrusionOk="0" h="11941" w="4880">
                  <a:moveTo>
                    <a:pt x="0" y="1"/>
                  </a:moveTo>
                  <a:cubicBezTo>
                    <a:pt x="360" y="113"/>
                    <a:pt x="675" y="293"/>
                    <a:pt x="967" y="540"/>
                  </a:cubicBezTo>
                  <a:cubicBezTo>
                    <a:pt x="1394" y="922"/>
                    <a:pt x="1799" y="1530"/>
                    <a:pt x="1911" y="2339"/>
                  </a:cubicBezTo>
                  <a:cubicBezTo>
                    <a:pt x="2069" y="3418"/>
                    <a:pt x="1552" y="4093"/>
                    <a:pt x="855" y="4723"/>
                  </a:cubicBezTo>
                  <a:cubicBezTo>
                    <a:pt x="675" y="4880"/>
                    <a:pt x="247" y="5150"/>
                    <a:pt x="315" y="5420"/>
                  </a:cubicBezTo>
                  <a:cubicBezTo>
                    <a:pt x="337" y="5532"/>
                    <a:pt x="450" y="5600"/>
                    <a:pt x="540" y="5667"/>
                  </a:cubicBezTo>
                  <a:cubicBezTo>
                    <a:pt x="765" y="5824"/>
                    <a:pt x="967" y="6027"/>
                    <a:pt x="1079" y="6364"/>
                  </a:cubicBezTo>
                  <a:cubicBezTo>
                    <a:pt x="1237" y="6904"/>
                    <a:pt x="1034" y="7308"/>
                    <a:pt x="832" y="7646"/>
                  </a:cubicBezTo>
                  <a:cubicBezTo>
                    <a:pt x="720" y="7781"/>
                    <a:pt x="562" y="7961"/>
                    <a:pt x="630" y="8163"/>
                  </a:cubicBezTo>
                  <a:cubicBezTo>
                    <a:pt x="697" y="8275"/>
                    <a:pt x="877" y="8298"/>
                    <a:pt x="1034" y="8298"/>
                  </a:cubicBezTo>
                  <a:cubicBezTo>
                    <a:pt x="1065" y="8296"/>
                    <a:pt x="1095" y="8296"/>
                    <a:pt x="1124" y="8296"/>
                  </a:cubicBezTo>
                  <a:cubicBezTo>
                    <a:pt x="1576" y="8296"/>
                    <a:pt x="1927" y="8460"/>
                    <a:pt x="2159" y="8882"/>
                  </a:cubicBezTo>
                  <a:cubicBezTo>
                    <a:pt x="2271" y="9085"/>
                    <a:pt x="2271" y="9557"/>
                    <a:pt x="2496" y="9624"/>
                  </a:cubicBezTo>
                  <a:cubicBezTo>
                    <a:pt x="2516" y="9629"/>
                    <a:pt x="2534" y="9632"/>
                    <a:pt x="2552" y="9632"/>
                  </a:cubicBezTo>
                  <a:cubicBezTo>
                    <a:pt x="2697" y="9632"/>
                    <a:pt x="2788" y="9485"/>
                    <a:pt x="2968" y="9445"/>
                  </a:cubicBezTo>
                  <a:cubicBezTo>
                    <a:pt x="2990" y="9442"/>
                    <a:pt x="3012" y="9441"/>
                    <a:pt x="3034" y="9441"/>
                  </a:cubicBezTo>
                  <a:cubicBezTo>
                    <a:pt x="3218" y="9441"/>
                    <a:pt x="3412" y="9519"/>
                    <a:pt x="3553" y="9579"/>
                  </a:cubicBezTo>
                  <a:cubicBezTo>
                    <a:pt x="3665" y="9647"/>
                    <a:pt x="3868" y="9804"/>
                    <a:pt x="3935" y="10052"/>
                  </a:cubicBezTo>
                  <a:cubicBezTo>
                    <a:pt x="4025" y="10389"/>
                    <a:pt x="3755" y="10704"/>
                    <a:pt x="3575" y="10884"/>
                  </a:cubicBezTo>
                  <a:cubicBezTo>
                    <a:pt x="3351" y="11086"/>
                    <a:pt x="3013" y="11311"/>
                    <a:pt x="2608" y="11423"/>
                  </a:cubicBezTo>
                  <a:cubicBezTo>
                    <a:pt x="2290" y="11517"/>
                    <a:pt x="1940" y="11564"/>
                    <a:pt x="1637" y="11564"/>
                  </a:cubicBezTo>
                  <a:cubicBezTo>
                    <a:pt x="1577" y="11564"/>
                    <a:pt x="1518" y="11562"/>
                    <a:pt x="1462" y="11558"/>
                  </a:cubicBezTo>
                  <a:cubicBezTo>
                    <a:pt x="1102" y="11558"/>
                    <a:pt x="810" y="11536"/>
                    <a:pt x="427" y="11491"/>
                  </a:cubicBezTo>
                  <a:lnTo>
                    <a:pt x="405" y="11491"/>
                  </a:lnTo>
                  <a:cubicBezTo>
                    <a:pt x="652" y="11626"/>
                    <a:pt x="900" y="11716"/>
                    <a:pt x="1169" y="11806"/>
                  </a:cubicBezTo>
                  <a:cubicBezTo>
                    <a:pt x="1507" y="11896"/>
                    <a:pt x="1911" y="11940"/>
                    <a:pt x="2316" y="11940"/>
                  </a:cubicBezTo>
                  <a:cubicBezTo>
                    <a:pt x="3710" y="11873"/>
                    <a:pt x="4880" y="10929"/>
                    <a:pt x="4812" y="9804"/>
                  </a:cubicBezTo>
                  <a:cubicBezTo>
                    <a:pt x="4790" y="9197"/>
                    <a:pt x="4407" y="8860"/>
                    <a:pt x="4048" y="8703"/>
                  </a:cubicBezTo>
                  <a:cubicBezTo>
                    <a:pt x="3882" y="8626"/>
                    <a:pt x="3723" y="8586"/>
                    <a:pt x="3543" y="8586"/>
                  </a:cubicBezTo>
                  <a:cubicBezTo>
                    <a:pt x="3405" y="8586"/>
                    <a:pt x="3256" y="8609"/>
                    <a:pt x="3081" y="8658"/>
                  </a:cubicBezTo>
                  <a:cubicBezTo>
                    <a:pt x="3296" y="7902"/>
                    <a:pt x="2539" y="7396"/>
                    <a:pt x="1921" y="7396"/>
                  </a:cubicBezTo>
                  <a:cubicBezTo>
                    <a:pt x="1895" y="7396"/>
                    <a:pt x="1869" y="7397"/>
                    <a:pt x="1844" y="7398"/>
                  </a:cubicBezTo>
                  <a:cubicBezTo>
                    <a:pt x="2271" y="6926"/>
                    <a:pt x="2451" y="5959"/>
                    <a:pt x="1934" y="5217"/>
                  </a:cubicBezTo>
                  <a:cubicBezTo>
                    <a:pt x="2361" y="4857"/>
                    <a:pt x="2676" y="4430"/>
                    <a:pt x="2856" y="3958"/>
                  </a:cubicBezTo>
                  <a:cubicBezTo>
                    <a:pt x="3036" y="3463"/>
                    <a:pt x="3126" y="2901"/>
                    <a:pt x="2968" y="2249"/>
                  </a:cubicBezTo>
                  <a:cubicBezTo>
                    <a:pt x="2721" y="1282"/>
                    <a:pt x="2159" y="698"/>
                    <a:pt x="1484" y="338"/>
                  </a:cubicBezTo>
                  <a:cubicBezTo>
                    <a:pt x="1102" y="135"/>
                    <a:pt x="562"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8"/>
            <p:cNvSpPr/>
            <p:nvPr/>
          </p:nvSpPr>
          <p:spPr>
            <a:xfrm>
              <a:off x="769350" y="2691100"/>
              <a:ext cx="85450" cy="31500"/>
            </a:xfrm>
            <a:custGeom>
              <a:rect b="b" l="l" r="r" t="t"/>
              <a:pathLst>
                <a:path extrusionOk="0" h="1260" w="3418">
                  <a:moveTo>
                    <a:pt x="495" y="113"/>
                  </a:moveTo>
                  <a:cubicBezTo>
                    <a:pt x="675" y="0"/>
                    <a:pt x="810" y="203"/>
                    <a:pt x="945" y="293"/>
                  </a:cubicBezTo>
                  <a:cubicBezTo>
                    <a:pt x="1327" y="540"/>
                    <a:pt x="1844" y="675"/>
                    <a:pt x="2384" y="765"/>
                  </a:cubicBezTo>
                  <a:cubicBezTo>
                    <a:pt x="2564" y="787"/>
                    <a:pt x="2743" y="832"/>
                    <a:pt x="2901" y="832"/>
                  </a:cubicBezTo>
                  <a:cubicBezTo>
                    <a:pt x="3036" y="832"/>
                    <a:pt x="3373" y="742"/>
                    <a:pt x="3395" y="877"/>
                  </a:cubicBezTo>
                  <a:cubicBezTo>
                    <a:pt x="3418" y="1035"/>
                    <a:pt x="3081" y="1057"/>
                    <a:pt x="3013" y="1057"/>
                  </a:cubicBezTo>
                  <a:cubicBezTo>
                    <a:pt x="2901" y="1080"/>
                    <a:pt x="2721" y="1035"/>
                    <a:pt x="2608" y="1012"/>
                  </a:cubicBezTo>
                  <a:cubicBezTo>
                    <a:pt x="2316" y="990"/>
                    <a:pt x="2069" y="1035"/>
                    <a:pt x="1754" y="1057"/>
                  </a:cubicBezTo>
                  <a:cubicBezTo>
                    <a:pt x="1349" y="1080"/>
                    <a:pt x="900" y="1169"/>
                    <a:pt x="427" y="1214"/>
                  </a:cubicBezTo>
                  <a:cubicBezTo>
                    <a:pt x="315" y="1214"/>
                    <a:pt x="68" y="1259"/>
                    <a:pt x="45" y="1147"/>
                  </a:cubicBezTo>
                  <a:cubicBezTo>
                    <a:pt x="0" y="967"/>
                    <a:pt x="675" y="922"/>
                    <a:pt x="787" y="900"/>
                  </a:cubicBezTo>
                  <a:cubicBezTo>
                    <a:pt x="1124" y="832"/>
                    <a:pt x="1327" y="810"/>
                    <a:pt x="1619" y="810"/>
                  </a:cubicBezTo>
                  <a:cubicBezTo>
                    <a:pt x="1642" y="810"/>
                    <a:pt x="1642" y="810"/>
                    <a:pt x="1664" y="810"/>
                  </a:cubicBezTo>
                  <a:cubicBezTo>
                    <a:pt x="1327" y="720"/>
                    <a:pt x="1012" y="540"/>
                    <a:pt x="697" y="360"/>
                  </a:cubicBezTo>
                  <a:cubicBezTo>
                    <a:pt x="607" y="315"/>
                    <a:pt x="472" y="248"/>
                    <a:pt x="495" y="11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8"/>
            <p:cNvSpPr/>
            <p:nvPr/>
          </p:nvSpPr>
          <p:spPr>
            <a:xfrm>
              <a:off x="793525" y="2766975"/>
              <a:ext cx="58475" cy="38250"/>
            </a:xfrm>
            <a:custGeom>
              <a:rect b="b" l="l" r="r" t="t"/>
              <a:pathLst>
                <a:path extrusionOk="0" h="1530" w="2339">
                  <a:moveTo>
                    <a:pt x="2339" y="46"/>
                  </a:moveTo>
                  <a:cubicBezTo>
                    <a:pt x="2226" y="226"/>
                    <a:pt x="2001" y="316"/>
                    <a:pt x="1799" y="428"/>
                  </a:cubicBezTo>
                  <a:cubicBezTo>
                    <a:pt x="1304" y="743"/>
                    <a:pt x="787" y="1035"/>
                    <a:pt x="337" y="1372"/>
                  </a:cubicBezTo>
                  <a:cubicBezTo>
                    <a:pt x="247" y="1417"/>
                    <a:pt x="135" y="1530"/>
                    <a:pt x="45" y="1417"/>
                  </a:cubicBezTo>
                  <a:cubicBezTo>
                    <a:pt x="0" y="1305"/>
                    <a:pt x="112" y="1260"/>
                    <a:pt x="180" y="1193"/>
                  </a:cubicBezTo>
                  <a:cubicBezTo>
                    <a:pt x="495" y="900"/>
                    <a:pt x="944" y="608"/>
                    <a:pt x="1417" y="361"/>
                  </a:cubicBezTo>
                  <a:cubicBezTo>
                    <a:pt x="1641" y="271"/>
                    <a:pt x="1866" y="158"/>
                    <a:pt x="2069" y="68"/>
                  </a:cubicBezTo>
                  <a:cubicBezTo>
                    <a:pt x="2159" y="46"/>
                    <a:pt x="2271" y="1"/>
                    <a:pt x="2339" y="4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8"/>
            <p:cNvSpPr/>
            <p:nvPr/>
          </p:nvSpPr>
          <p:spPr>
            <a:xfrm>
              <a:off x="834550" y="2799025"/>
              <a:ext cx="55125" cy="51175"/>
            </a:xfrm>
            <a:custGeom>
              <a:rect b="b" l="l" r="r" t="t"/>
              <a:pathLst>
                <a:path extrusionOk="0" h="2047" w="2205">
                  <a:moveTo>
                    <a:pt x="2204" y="45"/>
                  </a:moveTo>
                  <a:cubicBezTo>
                    <a:pt x="2204" y="248"/>
                    <a:pt x="2024" y="383"/>
                    <a:pt x="1889" y="518"/>
                  </a:cubicBezTo>
                  <a:cubicBezTo>
                    <a:pt x="1574" y="855"/>
                    <a:pt x="1350" y="1282"/>
                    <a:pt x="1080" y="1709"/>
                  </a:cubicBezTo>
                  <a:cubicBezTo>
                    <a:pt x="1012" y="1799"/>
                    <a:pt x="832" y="2047"/>
                    <a:pt x="743" y="1844"/>
                  </a:cubicBezTo>
                  <a:cubicBezTo>
                    <a:pt x="675" y="1754"/>
                    <a:pt x="832" y="1485"/>
                    <a:pt x="877" y="1395"/>
                  </a:cubicBezTo>
                  <a:cubicBezTo>
                    <a:pt x="945" y="1237"/>
                    <a:pt x="1035" y="1125"/>
                    <a:pt x="1102" y="990"/>
                  </a:cubicBezTo>
                  <a:cubicBezTo>
                    <a:pt x="877" y="1080"/>
                    <a:pt x="518" y="1260"/>
                    <a:pt x="248" y="1282"/>
                  </a:cubicBezTo>
                  <a:cubicBezTo>
                    <a:pt x="158" y="1305"/>
                    <a:pt x="68" y="1305"/>
                    <a:pt x="45" y="1237"/>
                  </a:cubicBezTo>
                  <a:cubicBezTo>
                    <a:pt x="0" y="1080"/>
                    <a:pt x="383" y="1057"/>
                    <a:pt x="563" y="990"/>
                  </a:cubicBezTo>
                  <a:cubicBezTo>
                    <a:pt x="877" y="855"/>
                    <a:pt x="1282" y="653"/>
                    <a:pt x="1530" y="473"/>
                  </a:cubicBezTo>
                  <a:cubicBezTo>
                    <a:pt x="1597" y="405"/>
                    <a:pt x="1687" y="315"/>
                    <a:pt x="1777" y="248"/>
                  </a:cubicBezTo>
                  <a:cubicBezTo>
                    <a:pt x="1867" y="158"/>
                    <a:pt x="1957" y="113"/>
                    <a:pt x="2024" y="45"/>
                  </a:cubicBezTo>
                  <a:cubicBezTo>
                    <a:pt x="2069" y="0"/>
                    <a:pt x="2137" y="0"/>
                    <a:pt x="2204" y="4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8"/>
            <p:cNvSpPr/>
            <p:nvPr/>
          </p:nvSpPr>
          <p:spPr>
            <a:xfrm>
              <a:off x="953725" y="2510650"/>
              <a:ext cx="201825" cy="313125"/>
            </a:xfrm>
            <a:custGeom>
              <a:rect b="b" l="l" r="r" t="t"/>
              <a:pathLst>
                <a:path extrusionOk="0" h="12525" w="8073">
                  <a:moveTo>
                    <a:pt x="2609" y="5869"/>
                  </a:moveTo>
                  <a:cubicBezTo>
                    <a:pt x="2541" y="6746"/>
                    <a:pt x="3148" y="7511"/>
                    <a:pt x="3756" y="7713"/>
                  </a:cubicBezTo>
                  <a:cubicBezTo>
                    <a:pt x="3193" y="7983"/>
                    <a:pt x="2721" y="8837"/>
                    <a:pt x="3306" y="9422"/>
                  </a:cubicBezTo>
                  <a:cubicBezTo>
                    <a:pt x="2901" y="9512"/>
                    <a:pt x="2676" y="9669"/>
                    <a:pt x="2496" y="9917"/>
                  </a:cubicBezTo>
                  <a:cubicBezTo>
                    <a:pt x="2249" y="10254"/>
                    <a:pt x="2092" y="10726"/>
                    <a:pt x="2339" y="11266"/>
                  </a:cubicBezTo>
                  <a:cubicBezTo>
                    <a:pt x="2834" y="12278"/>
                    <a:pt x="4340" y="12525"/>
                    <a:pt x="5577" y="11895"/>
                  </a:cubicBezTo>
                  <a:cubicBezTo>
                    <a:pt x="5937" y="11715"/>
                    <a:pt x="6252" y="11468"/>
                    <a:pt x="6499" y="11221"/>
                  </a:cubicBezTo>
                  <a:cubicBezTo>
                    <a:pt x="7488" y="10209"/>
                    <a:pt x="7983" y="8725"/>
                    <a:pt x="8028" y="7083"/>
                  </a:cubicBezTo>
                  <a:cubicBezTo>
                    <a:pt x="8073" y="5262"/>
                    <a:pt x="7443" y="3216"/>
                    <a:pt x="6544" y="2024"/>
                  </a:cubicBezTo>
                  <a:cubicBezTo>
                    <a:pt x="6072" y="1417"/>
                    <a:pt x="5554" y="900"/>
                    <a:pt x="4947" y="540"/>
                  </a:cubicBezTo>
                  <a:cubicBezTo>
                    <a:pt x="4318" y="203"/>
                    <a:pt x="3621" y="0"/>
                    <a:pt x="2699" y="68"/>
                  </a:cubicBezTo>
                  <a:cubicBezTo>
                    <a:pt x="1732" y="180"/>
                    <a:pt x="967" y="832"/>
                    <a:pt x="608" y="1394"/>
                  </a:cubicBezTo>
                  <a:cubicBezTo>
                    <a:pt x="203" y="2024"/>
                    <a:pt x="0" y="2811"/>
                    <a:pt x="270" y="3778"/>
                  </a:cubicBezTo>
                  <a:cubicBezTo>
                    <a:pt x="428" y="4430"/>
                    <a:pt x="787" y="4857"/>
                    <a:pt x="1192" y="5195"/>
                  </a:cubicBezTo>
                  <a:cubicBezTo>
                    <a:pt x="1574" y="5532"/>
                    <a:pt x="2069" y="5734"/>
                    <a:pt x="2609" y="586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8"/>
            <p:cNvSpPr/>
            <p:nvPr/>
          </p:nvSpPr>
          <p:spPr>
            <a:xfrm>
              <a:off x="953725" y="2519650"/>
              <a:ext cx="175425" cy="297000"/>
            </a:xfrm>
            <a:custGeom>
              <a:rect b="b" l="l" r="r" t="t"/>
              <a:pathLst>
                <a:path extrusionOk="0" h="11880" w="7017">
                  <a:moveTo>
                    <a:pt x="1754" y="0"/>
                  </a:moveTo>
                  <a:cubicBezTo>
                    <a:pt x="1237" y="270"/>
                    <a:pt x="855" y="675"/>
                    <a:pt x="608" y="1012"/>
                  </a:cubicBezTo>
                  <a:cubicBezTo>
                    <a:pt x="203" y="1664"/>
                    <a:pt x="0" y="2451"/>
                    <a:pt x="270" y="3418"/>
                  </a:cubicBezTo>
                  <a:cubicBezTo>
                    <a:pt x="428" y="4048"/>
                    <a:pt x="787" y="4497"/>
                    <a:pt x="1192" y="4835"/>
                  </a:cubicBezTo>
                  <a:cubicBezTo>
                    <a:pt x="1574" y="5172"/>
                    <a:pt x="2069" y="5374"/>
                    <a:pt x="2609" y="5509"/>
                  </a:cubicBezTo>
                  <a:cubicBezTo>
                    <a:pt x="2541" y="6386"/>
                    <a:pt x="3148" y="7151"/>
                    <a:pt x="3756" y="7353"/>
                  </a:cubicBezTo>
                  <a:cubicBezTo>
                    <a:pt x="3193" y="7623"/>
                    <a:pt x="2721" y="8477"/>
                    <a:pt x="3306" y="9062"/>
                  </a:cubicBezTo>
                  <a:cubicBezTo>
                    <a:pt x="2901" y="9152"/>
                    <a:pt x="2676" y="9309"/>
                    <a:pt x="2496" y="9557"/>
                  </a:cubicBezTo>
                  <a:cubicBezTo>
                    <a:pt x="2249" y="9894"/>
                    <a:pt x="2092" y="10366"/>
                    <a:pt x="2339" y="10906"/>
                  </a:cubicBezTo>
                  <a:cubicBezTo>
                    <a:pt x="2652" y="11546"/>
                    <a:pt x="3369" y="11880"/>
                    <a:pt x="4167" y="11880"/>
                  </a:cubicBezTo>
                  <a:cubicBezTo>
                    <a:pt x="4631" y="11880"/>
                    <a:pt x="5122" y="11767"/>
                    <a:pt x="5577" y="11535"/>
                  </a:cubicBezTo>
                  <a:cubicBezTo>
                    <a:pt x="5937" y="11355"/>
                    <a:pt x="6252" y="11108"/>
                    <a:pt x="6499" y="10861"/>
                  </a:cubicBezTo>
                  <a:cubicBezTo>
                    <a:pt x="6701" y="10658"/>
                    <a:pt x="6859" y="10456"/>
                    <a:pt x="7016" y="10231"/>
                  </a:cubicBezTo>
                  <a:lnTo>
                    <a:pt x="7016" y="10231"/>
                  </a:lnTo>
                  <a:cubicBezTo>
                    <a:pt x="6701" y="10456"/>
                    <a:pt x="6431" y="10613"/>
                    <a:pt x="6139" y="10793"/>
                  </a:cubicBezTo>
                  <a:cubicBezTo>
                    <a:pt x="5847" y="10973"/>
                    <a:pt x="5465" y="11153"/>
                    <a:pt x="5082" y="11243"/>
                  </a:cubicBezTo>
                  <a:cubicBezTo>
                    <a:pt x="4884" y="11274"/>
                    <a:pt x="4691" y="11291"/>
                    <a:pt x="4511" y="11291"/>
                  </a:cubicBezTo>
                  <a:cubicBezTo>
                    <a:pt x="4304" y="11291"/>
                    <a:pt x="4115" y="11269"/>
                    <a:pt x="3958" y="11220"/>
                  </a:cubicBezTo>
                  <a:cubicBezTo>
                    <a:pt x="3711" y="11175"/>
                    <a:pt x="3328" y="11041"/>
                    <a:pt x="3238" y="10681"/>
                  </a:cubicBezTo>
                  <a:cubicBezTo>
                    <a:pt x="3171" y="10456"/>
                    <a:pt x="3283" y="10209"/>
                    <a:pt x="3351" y="10096"/>
                  </a:cubicBezTo>
                  <a:cubicBezTo>
                    <a:pt x="3441" y="9961"/>
                    <a:pt x="3598" y="9759"/>
                    <a:pt x="3778" y="9691"/>
                  </a:cubicBezTo>
                  <a:cubicBezTo>
                    <a:pt x="3825" y="9676"/>
                    <a:pt x="3870" y="9671"/>
                    <a:pt x="3913" y="9671"/>
                  </a:cubicBezTo>
                  <a:cubicBezTo>
                    <a:pt x="3978" y="9671"/>
                    <a:pt x="4038" y="9682"/>
                    <a:pt x="4096" y="9682"/>
                  </a:cubicBezTo>
                  <a:cubicBezTo>
                    <a:pt x="4165" y="9682"/>
                    <a:pt x="4230" y="9667"/>
                    <a:pt x="4295" y="9601"/>
                  </a:cubicBezTo>
                  <a:cubicBezTo>
                    <a:pt x="4453" y="9444"/>
                    <a:pt x="4205" y="9039"/>
                    <a:pt x="4205" y="8792"/>
                  </a:cubicBezTo>
                  <a:cubicBezTo>
                    <a:pt x="4205" y="8297"/>
                    <a:pt x="4475" y="7960"/>
                    <a:pt x="4902" y="7735"/>
                  </a:cubicBezTo>
                  <a:cubicBezTo>
                    <a:pt x="5037" y="7668"/>
                    <a:pt x="5195" y="7555"/>
                    <a:pt x="5172" y="7420"/>
                  </a:cubicBezTo>
                  <a:cubicBezTo>
                    <a:pt x="5172" y="7218"/>
                    <a:pt x="4925" y="7151"/>
                    <a:pt x="4767" y="7061"/>
                  </a:cubicBezTo>
                  <a:cubicBezTo>
                    <a:pt x="4408" y="6881"/>
                    <a:pt x="4048" y="6611"/>
                    <a:pt x="3935" y="6071"/>
                  </a:cubicBezTo>
                  <a:cubicBezTo>
                    <a:pt x="3846" y="5711"/>
                    <a:pt x="3935" y="5442"/>
                    <a:pt x="4048" y="5194"/>
                  </a:cubicBezTo>
                  <a:cubicBezTo>
                    <a:pt x="4093" y="5104"/>
                    <a:pt x="4160" y="4992"/>
                    <a:pt x="4115" y="4857"/>
                  </a:cubicBezTo>
                  <a:cubicBezTo>
                    <a:pt x="4048" y="4610"/>
                    <a:pt x="3553" y="4587"/>
                    <a:pt x="3306" y="4520"/>
                  </a:cubicBezTo>
                  <a:cubicBezTo>
                    <a:pt x="2384" y="4317"/>
                    <a:pt x="1619" y="4003"/>
                    <a:pt x="1237" y="2968"/>
                  </a:cubicBezTo>
                  <a:cubicBezTo>
                    <a:pt x="922" y="2204"/>
                    <a:pt x="990" y="1484"/>
                    <a:pt x="1170" y="944"/>
                  </a:cubicBezTo>
                  <a:cubicBezTo>
                    <a:pt x="1305" y="585"/>
                    <a:pt x="1485" y="270"/>
                    <a:pt x="17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8"/>
            <p:cNvSpPr/>
            <p:nvPr/>
          </p:nvSpPr>
          <p:spPr>
            <a:xfrm>
              <a:off x="1022300" y="2606200"/>
              <a:ext cx="78175" cy="55675"/>
            </a:xfrm>
            <a:custGeom>
              <a:rect b="b" l="l" r="r" t="t"/>
              <a:pathLst>
                <a:path extrusionOk="0" h="2227" w="3127">
                  <a:moveTo>
                    <a:pt x="2182" y="1"/>
                  </a:moveTo>
                  <a:cubicBezTo>
                    <a:pt x="1979" y="1"/>
                    <a:pt x="1979" y="226"/>
                    <a:pt x="1890" y="383"/>
                  </a:cubicBezTo>
                  <a:cubicBezTo>
                    <a:pt x="1665" y="788"/>
                    <a:pt x="1282" y="1170"/>
                    <a:pt x="855" y="1485"/>
                  </a:cubicBezTo>
                  <a:cubicBezTo>
                    <a:pt x="720" y="1597"/>
                    <a:pt x="585" y="1732"/>
                    <a:pt x="450" y="1800"/>
                  </a:cubicBezTo>
                  <a:cubicBezTo>
                    <a:pt x="338" y="1867"/>
                    <a:pt x="1" y="1957"/>
                    <a:pt x="46" y="2092"/>
                  </a:cubicBezTo>
                  <a:cubicBezTo>
                    <a:pt x="91" y="2227"/>
                    <a:pt x="405" y="2115"/>
                    <a:pt x="450" y="2070"/>
                  </a:cubicBezTo>
                  <a:cubicBezTo>
                    <a:pt x="563" y="2025"/>
                    <a:pt x="698" y="1890"/>
                    <a:pt x="788" y="1845"/>
                  </a:cubicBezTo>
                  <a:cubicBezTo>
                    <a:pt x="1035" y="1665"/>
                    <a:pt x="1260" y="1575"/>
                    <a:pt x="1552" y="1440"/>
                  </a:cubicBezTo>
                  <a:cubicBezTo>
                    <a:pt x="1935" y="1260"/>
                    <a:pt x="2339" y="1125"/>
                    <a:pt x="2789" y="923"/>
                  </a:cubicBezTo>
                  <a:cubicBezTo>
                    <a:pt x="2901" y="878"/>
                    <a:pt x="3126" y="788"/>
                    <a:pt x="3081" y="675"/>
                  </a:cubicBezTo>
                  <a:cubicBezTo>
                    <a:pt x="3036" y="518"/>
                    <a:pt x="2429" y="788"/>
                    <a:pt x="2317" y="833"/>
                  </a:cubicBezTo>
                  <a:cubicBezTo>
                    <a:pt x="2002" y="945"/>
                    <a:pt x="1800" y="1035"/>
                    <a:pt x="1552" y="1170"/>
                  </a:cubicBezTo>
                  <a:cubicBezTo>
                    <a:pt x="1530" y="1170"/>
                    <a:pt x="1530" y="1170"/>
                    <a:pt x="1530" y="1193"/>
                  </a:cubicBezTo>
                  <a:cubicBezTo>
                    <a:pt x="1755" y="945"/>
                    <a:pt x="1957" y="630"/>
                    <a:pt x="2137" y="316"/>
                  </a:cubicBezTo>
                  <a:cubicBezTo>
                    <a:pt x="2182" y="226"/>
                    <a:pt x="2272" y="113"/>
                    <a:pt x="21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8"/>
            <p:cNvSpPr/>
            <p:nvPr/>
          </p:nvSpPr>
          <p:spPr>
            <a:xfrm>
              <a:off x="1052100" y="2700650"/>
              <a:ext cx="66925" cy="10150"/>
            </a:xfrm>
            <a:custGeom>
              <a:rect b="b" l="l" r="r" t="t"/>
              <a:pathLst>
                <a:path extrusionOk="0" h="406" w="2677">
                  <a:moveTo>
                    <a:pt x="0" y="180"/>
                  </a:moveTo>
                  <a:cubicBezTo>
                    <a:pt x="180" y="293"/>
                    <a:pt x="428" y="270"/>
                    <a:pt x="653" y="270"/>
                  </a:cubicBezTo>
                  <a:cubicBezTo>
                    <a:pt x="1237" y="293"/>
                    <a:pt x="1844" y="315"/>
                    <a:pt x="2406" y="360"/>
                  </a:cubicBezTo>
                  <a:cubicBezTo>
                    <a:pt x="2496" y="360"/>
                    <a:pt x="2654" y="405"/>
                    <a:pt x="2676" y="270"/>
                  </a:cubicBezTo>
                  <a:cubicBezTo>
                    <a:pt x="2654" y="158"/>
                    <a:pt x="2541" y="158"/>
                    <a:pt x="2451" y="135"/>
                  </a:cubicBezTo>
                  <a:cubicBezTo>
                    <a:pt x="2024" y="23"/>
                    <a:pt x="1485" y="0"/>
                    <a:pt x="945" y="23"/>
                  </a:cubicBezTo>
                  <a:cubicBezTo>
                    <a:pt x="720" y="45"/>
                    <a:pt x="450" y="68"/>
                    <a:pt x="248" y="90"/>
                  </a:cubicBezTo>
                  <a:cubicBezTo>
                    <a:pt x="158" y="90"/>
                    <a:pt x="45" y="113"/>
                    <a:pt x="0" y="18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8"/>
            <p:cNvSpPr/>
            <p:nvPr/>
          </p:nvSpPr>
          <p:spPr>
            <a:xfrm>
              <a:off x="1035225" y="2747300"/>
              <a:ext cx="61875" cy="31500"/>
            </a:xfrm>
            <a:custGeom>
              <a:rect b="b" l="l" r="r" t="t"/>
              <a:pathLst>
                <a:path extrusionOk="0" h="1260" w="2475">
                  <a:moveTo>
                    <a:pt x="1" y="181"/>
                  </a:moveTo>
                  <a:cubicBezTo>
                    <a:pt x="91" y="361"/>
                    <a:pt x="316" y="383"/>
                    <a:pt x="496" y="451"/>
                  </a:cubicBezTo>
                  <a:cubicBezTo>
                    <a:pt x="945" y="585"/>
                    <a:pt x="1350" y="833"/>
                    <a:pt x="1777" y="1080"/>
                  </a:cubicBezTo>
                  <a:cubicBezTo>
                    <a:pt x="1890" y="1125"/>
                    <a:pt x="2160" y="1260"/>
                    <a:pt x="2160" y="1035"/>
                  </a:cubicBezTo>
                  <a:cubicBezTo>
                    <a:pt x="2160" y="923"/>
                    <a:pt x="1890" y="765"/>
                    <a:pt x="1822" y="698"/>
                  </a:cubicBezTo>
                  <a:cubicBezTo>
                    <a:pt x="1665" y="608"/>
                    <a:pt x="1552" y="540"/>
                    <a:pt x="1418" y="473"/>
                  </a:cubicBezTo>
                  <a:cubicBezTo>
                    <a:pt x="1642" y="428"/>
                    <a:pt x="2047" y="406"/>
                    <a:pt x="2294" y="316"/>
                  </a:cubicBezTo>
                  <a:cubicBezTo>
                    <a:pt x="2384" y="293"/>
                    <a:pt x="2474" y="226"/>
                    <a:pt x="2452" y="158"/>
                  </a:cubicBezTo>
                  <a:cubicBezTo>
                    <a:pt x="2407" y="1"/>
                    <a:pt x="2070" y="158"/>
                    <a:pt x="1890" y="203"/>
                  </a:cubicBezTo>
                  <a:cubicBezTo>
                    <a:pt x="1530" y="248"/>
                    <a:pt x="1103" y="248"/>
                    <a:pt x="788" y="226"/>
                  </a:cubicBezTo>
                  <a:cubicBezTo>
                    <a:pt x="698" y="203"/>
                    <a:pt x="586" y="158"/>
                    <a:pt x="473" y="136"/>
                  </a:cubicBezTo>
                  <a:cubicBezTo>
                    <a:pt x="338" y="136"/>
                    <a:pt x="248" y="113"/>
                    <a:pt x="136" y="91"/>
                  </a:cubicBezTo>
                  <a:cubicBezTo>
                    <a:pt x="91" y="91"/>
                    <a:pt x="23" y="91"/>
                    <a:pt x="1" y="18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58"/>
          <p:cNvGrpSpPr/>
          <p:nvPr/>
        </p:nvGrpSpPr>
        <p:grpSpPr>
          <a:xfrm>
            <a:off x="1240050" y="3483825"/>
            <a:ext cx="1118150" cy="979850"/>
            <a:chOff x="5957375" y="2413950"/>
            <a:chExt cx="1118150" cy="979850"/>
          </a:xfrm>
        </p:grpSpPr>
        <p:sp>
          <p:nvSpPr>
            <p:cNvPr id="949" name="Google Shape;949;p58"/>
            <p:cNvSpPr/>
            <p:nvPr/>
          </p:nvSpPr>
          <p:spPr>
            <a:xfrm>
              <a:off x="5957375" y="2422400"/>
              <a:ext cx="1118150" cy="971400"/>
            </a:xfrm>
            <a:custGeom>
              <a:rect b="b" l="l" r="r" t="t"/>
              <a:pathLst>
                <a:path extrusionOk="0" h="38856" w="44726">
                  <a:moveTo>
                    <a:pt x="21452" y="2788"/>
                  </a:moveTo>
                  <a:cubicBezTo>
                    <a:pt x="21205" y="3643"/>
                    <a:pt x="20980" y="4497"/>
                    <a:pt x="20755" y="5442"/>
                  </a:cubicBezTo>
                  <a:cubicBezTo>
                    <a:pt x="20553" y="6296"/>
                    <a:pt x="20126" y="7443"/>
                    <a:pt x="20463" y="8365"/>
                  </a:cubicBezTo>
                  <a:cubicBezTo>
                    <a:pt x="20688" y="9017"/>
                    <a:pt x="21542" y="9354"/>
                    <a:pt x="22329" y="9646"/>
                  </a:cubicBezTo>
                  <a:cubicBezTo>
                    <a:pt x="24308" y="10366"/>
                    <a:pt x="26332" y="10838"/>
                    <a:pt x="28490" y="11355"/>
                  </a:cubicBezTo>
                  <a:cubicBezTo>
                    <a:pt x="29008" y="11490"/>
                    <a:pt x="29480" y="11625"/>
                    <a:pt x="29930" y="11490"/>
                  </a:cubicBezTo>
                  <a:cubicBezTo>
                    <a:pt x="30762" y="11220"/>
                    <a:pt x="31031" y="9736"/>
                    <a:pt x="31256" y="8972"/>
                  </a:cubicBezTo>
                  <a:cubicBezTo>
                    <a:pt x="31594" y="7938"/>
                    <a:pt x="31908" y="7038"/>
                    <a:pt x="32178" y="6049"/>
                  </a:cubicBezTo>
                  <a:cubicBezTo>
                    <a:pt x="34629" y="6633"/>
                    <a:pt x="36608" y="7398"/>
                    <a:pt x="38789" y="8095"/>
                  </a:cubicBezTo>
                  <a:cubicBezTo>
                    <a:pt x="39891" y="8432"/>
                    <a:pt x="41015" y="8769"/>
                    <a:pt x="41959" y="9219"/>
                  </a:cubicBezTo>
                  <a:cubicBezTo>
                    <a:pt x="42971" y="9714"/>
                    <a:pt x="43691" y="10321"/>
                    <a:pt x="44163" y="11333"/>
                  </a:cubicBezTo>
                  <a:cubicBezTo>
                    <a:pt x="44658" y="12412"/>
                    <a:pt x="44725" y="13761"/>
                    <a:pt x="44613" y="15065"/>
                  </a:cubicBezTo>
                  <a:cubicBezTo>
                    <a:pt x="44276" y="19000"/>
                    <a:pt x="42904" y="22014"/>
                    <a:pt x="41870" y="25274"/>
                  </a:cubicBezTo>
                  <a:cubicBezTo>
                    <a:pt x="41195" y="27433"/>
                    <a:pt x="40453" y="29614"/>
                    <a:pt x="39778" y="31817"/>
                  </a:cubicBezTo>
                  <a:cubicBezTo>
                    <a:pt x="39126" y="33998"/>
                    <a:pt x="38249" y="36247"/>
                    <a:pt x="37035" y="37709"/>
                  </a:cubicBezTo>
                  <a:cubicBezTo>
                    <a:pt x="36698" y="38113"/>
                    <a:pt x="36361" y="38451"/>
                    <a:pt x="35843" y="38653"/>
                  </a:cubicBezTo>
                  <a:cubicBezTo>
                    <a:pt x="35304" y="38855"/>
                    <a:pt x="34629" y="38833"/>
                    <a:pt x="33932" y="38720"/>
                  </a:cubicBezTo>
                  <a:cubicBezTo>
                    <a:pt x="32763" y="38518"/>
                    <a:pt x="31616" y="38158"/>
                    <a:pt x="30537" y="37821"/>
                  </a:cubicBezTo>
                  <a:cubicBezTo>
                    <a:pt x="28243" y="37146"/>
                    <a:pt x="26174" y="36539"/>
                    <a:pt x="23926" y="35820"/>
                  </a:cubicBezTo>
                  <a:cubicBezTo>
                    <a:pt x="19586" y="34448"/>
                    <a:pt x="15291" y="33032"/>
                    <a:pt x="10929" y="31570"/>
                  </a:cubicBezTo>
                  <a:cubicBezTo>
                    <a:pt x="8815" y="30850"/>
                    <a:pt x="6522" y="30243"/>
                    <a:pt x="4408" y="29434"/>
                  </a:cubicBezTo>
                  <a:cubicBezTo>
                    <a:pt x="2384" y="28647"/>
                    <a:pt x="248" y="27702"/>
                    <a:pt x="91" y="25139"/>
                  </a:cubicBezTo>
                  <a:cubicBezTo>
                    <a:pt x="1" y="23767"/>
                    <a:pt x="293" y="22486"/>
                    <a:pt x="563" y="21294"/>
                  </a:cubicBezTo>
                  <a:cubicBezTo>
                    <a:pt x="855" y="20125"/>
                    <a:pt x="1238" y="19023"/>
                    <a:pt x="1552" y="17966"/>
                  </a:cubicBezTo>
                  <a:cubicBezTo>
                    <a:pt x="2564" y="14638"/>
                    <a:pt x="3576" y="11400"/>
                    <a:pt x="4566" y="8050"/>
                  </a:cubicBezTo>
                  <a:cubicBezTo>
                    <a:pt x="4858" y="7061"/>
                    <a:pt x="5285" y="5914"/>
                    <a:pt x="5690" y="4879"/>
                  </a:cubicBezTo>
                  <a:cubicBezTo>
                    <a:pt x="6072" y="3890"/>
                    <a:pt x="6477" y="2856"/>
                    <a:pt x="7061" y="1911"/>
                  </a:cubicBezTo>
                  <a:cubicBezTo>
                    <a:pt x="7601" y="1034"/>
                    <a:pt x="8343" y="157"/>
                    <a:pt x="9602" y="45"/>
                  </a:cubicBezTo>
                  <a:cubicBezTo>
                    <a:pt x="10164" y="0"/>
                    <a:pt x="10772" y="67"/>
                    <a:pt x="11334" y="135"/>
                  </a:cubicBezTo>
                  <a:cubicBezTo>
                    <a:pt x="12953" y="337"/>
                    <a:pt x="14369" y="810"/>
                    <a:pt x="15718" y="1214"/>
                  </a:cubicBezTo>
                  <a:cubicBezTo>
                    <a:pt x="17652" y="1821"/>
                    <a:pt x="19496" y="2249"/>
                    <a:pt x="21452" y="278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8"/>
            <p:cNvSpPr/>
            <p:nvPr/>
          </p:nvSpPr>
          <p:spPr>
            <a:xfrm>
              <a:off x="6389125" y="2860300"/>
              <a:ext cx="120300" cy="114700"/>
            </a:xfrm>
            <a:custGeom>
              <a:rect b="b" l="l" r="r" t="t"/>
              <a:pathLst>
                <a:path extrusionOk="0" h="4588" w="4812">
                  <a:moveTo>
                    <a:pt x="1754" y="1777"/>
                  </a:moveTo>
                  <a:cubicBezTo>
                    <a:pt x="2294" y="1957"/>
                    <a:pt x="2878" y="2092"/>
                    <a:pt x="3395" y="2294"/>
                  </a:cubicBezTo>
                  <a:cubicBezTo>
                    <a:pt x="3553" y="2069"/>
                    <a:pt x="3598" y="1732"/>
                    <a:pt x="3710" y="1417"/>
                  </a:cubicBezTo>
                  <a:cubicBezTo>
                    <a:pt x="3800" y="1192"/>
                    <a:pt x="3913" y="765"/>
                    <a:pt x="4227" y="720"/>
                  </a:cubicBezTo>
                  <a:cubicBezTo>
                    <a:pt x="4452" y="675"/>
                    <a:pt x="4767" y="855"/>
                    <a:pt x="4790" y="1102"/>
                  </a:cubicBezTo>
                  <a:cubicBezTo>
                    <a:pt x="4812" y="1372"/>
                    <a:pt x="4587" y="1799"/>
                    <a:pt x="4497" y="2092"/>
                  </a:cubicBezTo>
                  <a:cubicBezTo>
                    <a:pt x="4272" y="2676"/>
                    <a:pt x="4047" y="3283"/>
                    <a:pt x="3823" y="3913"/>
                  </a:cubicBezTo>
                  <a:cubicBezTo>
                    <a:pt x="3710" y="4250"/>
                    <a:pt x="3553" y="4588"/>
                    <a:pt x="3260" y="4588"/>
                  </a:cubicBezTo>
                  <a:cubicBezTo>
                    <a:pt x="2608" y="4588"/>
                    <a:pt x="2811" y="3711"/>
                    <a:pt x="3081" y="3193"/>
                  </a:cubicBezTo>
                  <a:cubicBezTo>
                    <a:pt x="2653" y="2946"/>
                    <a:pt x="2114" y="2766"/>
                    <a:pt x="1574" y="2631"/>
                  </a:cubicBezTo>
                  <a:cubicBezTo>
                    <a:pt x="1282" y="3014"/>
                    <a:pt x="1462" y="3801"/>
                    <a:pt x="877" y="3801"/>
                  </a:cubicBezTo>
                  <a:cubicBezTo>
                    <a:pt x="0" y="3823"/>
                    <a:pt x="697" y="2204"/>
                    <a:pt x="877" y="1687"/>
                  </a:cubicBezTo>
                  <a:cubicBezTo>
                    <a:pt x="967" y="1417"/>
                    <a:pt x="1079" y="1147"/>
                    <a:pt x="1169" y="877"/>
                  </a:cubicBezTo>
                  <a:cubicBezTo>
                    <a:pt x="1282" y="518"/>
                    <a:pt x="1304" y="203"/>
                    <a:pt x="1462" y="90"/>
                  </a:cubicBezTo>
                  <a:cubicBezTo>
                    <a:pt x="1619" y="0"/>
                    <a:pt x="1934" y="45"/>
                    <a:pt x="2046" y="180"/>
                  </a:cubicBezTo>
                  <a:cubicBezTo>
                    <a:pt x="2226" y="450"/>
                    <a:pt x="2046" y="810"/>
                    <a:pt x="1979" y="990"/>
                  </a:cubicBezTo>
                  <a:cubicBezTo>
                    <a:pt x="1889" y="1305"/>
                    <a:pt x="1866" y="1507"/>
                    <a:pt x="1754" y="177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8"/>
            <p:cNvSpPr/>
            <p:nvPr/>
          </p:nvSpPr>
          <p:spPr>
            <a:xfrm>
              <a:off x="6503800" y="2891225"/>
              <a:ext cx="102325" cy="115250"/>
            </a:xfrm>
            <a:custGeom>
              <a:rect b="b" l="l" r="r" t="t"/>
              <a:pathLst>
                <a:path extrusionOk="0" h="4610" w="4093">
                  <a:moveTo>
                    <a:pt x="990" y="23"/>
                  </a:moveTo>
                  <a:cubicBezTo>
                    <a:pt x="1169" y="0"/>
                    <a:pt x="1417" y="68"/>
                    <a:pt x="1462" y="315"/>
                  </a:cubicBezTo>
                  <a:cubicBezTo>
                    <a:pt x="1507" y="517"/>
                    <a:pt x="1304" y="922"/>
                    <a:pt x="1237" y="1169"/>
                  </a:cubicBezTo>
                  <a:cubicBezTo>
                    <a:pt x="1079" y="1664"/>
                    <a:pt x="810" y="2406"/>
                    <a:pt x="1079" y="2946"/>
                  </a:cubicBezTo>
                  <a:cubicBezTo>
                    <a:pt x="1124" y="3013"/>
                    <a:pt x="1259" y="3238"/>
                    <a:pt x="1484" y="3261"/>
                  </a:cubicBezTo>
                  <a:cubicBezTo>
                    <a:pt x="1911" y="3283"/>
                    <a:pt x="2271" y="2676"/>
                    <a:pt x="2474" y="2249"/>
                  </a:cubicBezTo>
                  <a:cubicBezTo>
                    <a:pt x="2698" y="1799"/>
                    <a:pt x="2766" y="1012"/>
                    <a:pt x="3216" y="1012"/>
                  </a:cubicBezTo>
                  <a:cubicBezTo>
                    <a:pt x="4093" y="1012"/>
                    <a:pt x="3440" y="2406"/>
                    <a:pt x="3238" y="2788"/>
                  </a:cubicBezTo>
                  <a:cubicBezTo>
                    <a:pt x="2901" y="3463"/>
                    <a:pt x="2001" y="4610"/>
                    <a:pt x="877" y="4025"/>
                  </a:cubicBezTo>
                  <a:cubicBezTo>
                    <a:pt x="382" y="3778"/>
                    <a:pt x="0" y="3058"/>
                    <a:pt x="68" y="2204"/>
                  </a:cubicBezTo>
                  <a:cubicBezTo>
                    <a:pt x="113" y="1844"/>
                    <a:pt x="292" y="1259"/>
                    <a:pt x="382" y="1012"/>
                  </a:cubicBezTo>
                  <a:cubicBezTo>
                    <a:pt x="472" y="697"/>
                    <a:pt x="630" y="90"/>
                    <a:pt x="990" y="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8"/>
            <p:cNvSpPr/>
            <p:nvPr/>
          </p:nvSpPr>
          <p:spPr>
            <a:xfrm>
              <a:off x="6578000" y="2927200"/>
              <a:ext cx="129875" cy="118075"/>
            </a:xfrm>
            <a:custGeom>
              <a:rect b="b" l="l" r="r" t="t"/>
              <a:pathLst>
                <a:path extrusionOk="0" h="4723" w="5195">
                  <a:moveTo>
                    <a:pt x="2856" y="1867"/>
                  </a:moveTo>
                  <a:cubicBezTo>
                    <a:pt x="3283" y="1709"/>
                    <a:pt x="3620" y="1057"/>
                    <a:pt x="4115" y="967"/>
                  </a:cubicBezTo>
                  <a:cubicBezTo>
                    <a:pt x="5194" y="832"/>
                    <a:pt x="4655" y="2429"/>
                    <a:pt x="4542" y="3081"/>
                  </a:cubicBezTo>
                  <a:cubicBezTo>
                    <a:pt x="4430" y="3665"/>
                    <a:pt x="4452" y="4655"/>
                    <a:pt x="3958" y="4700"/>
                  </a:cubicBezTo>
                  <a:cubicBezTo>
                    <a:pt x="3733" y="4722"/>
                    <a:pt x="3463" y="4655"/>
                    <a:pt x="3418" y="4340"/>
                  </a:cubicBezTo>
                  <a:cubicBezTo>
                    <a:pt x="3351" y="4070"/>
                    <a:pt x="3531" y="3665"/>
                    <a:pt x="3576" y="3351"/>
                  </a:cubicBezTo>
                  <a:cubicBezTo>
                    <a:pt x="3643" y="3013"/>
                    <a:pt x="3688" y="2699"/>
                    <a:pt x="3733" y="2406"/>
                  </a:cubicBezTo>
                  <a:cubicBezTo>
                    <a:pt x="3396" y="2564"/>
                    <a:pt x="3058" y="3081"/>
                    <a:pt x="2564" y="3036"/>
                  </a:cubicBezTo>
                  <a:cubicBezTo>
                    <a:pt x="1912" y="2946"/>
                    <a:pt x="2046" y="2024"/>
                    <a:pt x="1822" y="1462"/>
                  </a:cubicBezTo>
                  <a:cubicBezTo>
                    <a:pt x="1597" y="1799"/>
                    <a:pt x="1484" y="2181"/>
                    <a:pt x="1304" y="2654"/>
                  </a:cubicBezTo>
                  <a:cubicBezTo>
                    <a:pt x="1215" y="2878"/>
                    <a:pt x="990" y="3643"/>
                    <a:pt x="585" y="3620"/>
                  </a:cubicBezTo>
                  <a:cubicBezTo>
                    <a:pt x="0" y="3598"/>
                    <a:pt x="248" y="3013"/>
                    <a:pt x="405" y="2519"/>
                  </a:cubicBezTo>
                  <a:cubicBezTo>
                    <a:pt x="630" y="1934"/>
                    <a:pt x="945" y="967"/>
                    <a:pt x="1215" y="517"/>
                  </a:cubicBezTo>
                  <a:cubicBezTo>
                    <a:pt x="1372" y="270"/>
                    <a:pt x="1732" y="0"/>
                    <a:pt x="2091" y="135"/>
                  </a:cubicBezTo>
                  <a:cubicBezTo>
                    <a:pt x="2339" y="225"/>
                    <a:pt x="2474" y="607"/>
                    <a:pt x="2586" y="900"/>
                  </a:cubicBezTo>
                  <a:cubicBezTo>
                    <a:pt x="2699" y="1237"/>
                    <a:pt x="2766" y="1484"/>
                    <a:pt x="2856" y="186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8"/>
            <p:cNvSpPr/>
            <p:nvPr/>
          </p:nvSpPr>
          <p:spPr>
            <a:xfrm>
              <a:off x="6693800" y="2969925"/>
              <a:ext cx="96700" cy="116950"/>
            </a:xfrm>
            <a:custGeom>
              <a:rect b="b" l="l" r="r" t="t"/>
              <a:pathLst>
                <a:path extrusionOk="0" h="4678" w="3868">
                  <a:moveTo>
                    <a:pt x="2924" y="3126"/>
                  </a:moveTo>
                  <a:cubicBezTo>
                    <a:pt x="2519" y="2856"/>
                    <a:pt x="1934" y="2788"/>
                    <a:pt x="1417" y="2631"/>
                  </a:cubicBezTo>
                  <a:cubicBezTo>
                    <a:pt x="1012" y="2743"/>
                    <a:pt x="922" y="3485"/>
                    <a:pt x="428" y="3463"/>
                  </a:cubicBezTo>
                  <a:cubicBezTo>
                    <a:pt x="270" y="3463"/>
                    <a:pt x="68" y="3306"/>
                    <a:pt x="45" y="3126"/>
                  </a:cubicBezTo>
                  <a:cubicBezTo>
                    <a:pt x="0" y="2788"/>
                    <a:pt x="338" y="2519"/>
                    <a:pt x="562" y="2249"/>
                  </a:cubicBezTo>
                  <a:cubicBezTo>
                    <a:pt x="922" y="1844"/>
                    <a:pt x="1529" y="1214"/>
                    <a:pt x="1979" y="832"/>
                  </a:cubicBezTo>
                  <a:cubicBezTo>
                    <a:pt x="2294" y="585"/>
                    <a:pt x="2924" y="0"/>
                    <a:pt x="3441" y="360"/>
                  </a:cubicBezTo>
                  <a:cubicBezTo>
                    <a:pt x="3778" y="630"/>
                    <a:pt x="3845" y="1529"/>
                    <a:pt x="3868" y="2046"/>
                  </a:cubicBezTo>
                  <a:cubicBezTo>
                    <a:pt x="3868" y="2339"/>
                    <a:pt x="3845" y="2968"/>
                    <a:pt x="3823" y="3553"/>
                  </a:cubicBezTo>
                  <a:cubicBezTo>
                    <a:pt x="3823" y="4115"/>
                    <a:pt x="3845" y="4632"/>
                    <a:pt x="3396" y="4655"/>
                  </a:cubicBezTo>
                  <a:cubicBezTo>
                    <a:pt x="2744" y="4677"/>
                    <a:pt x="2901" y="3868"/>
                    <a:pt x="2924" y="3126"/>
                  </a:cubicBezTo>
                  <a:close/>
                  <a:moveTo>
                    <a:pt x="2114" y="1934"/>
                  </a:moveTo>
                  <a:cubicBezTo>
                    <a:pt x="2406" y="2001"/>
                    <a:pt x="2699" y="2069"/>
                    <a:pt x="2946" y="2159"/>
                  </a:cubicBezTo>
                  <a:cubicBezTo>
                    <a:pt x="2879" y="1911"/>
                    <a:pt x="2946" y="1529"/>
                    <a:pt x="2834" y="1349"/>
                  </a:cubicBezTo>
                  <a:cubicBezTo>
                    <a:pt x="2609" y="1552"/>
                    <a:pt x="2339" y="1732"/>
                    <a:pt x="2114" y="193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8"/>
            <p:cNvSpPr/>
            <p:nvPr/>
          </p:nvSpPr>
          <p:spPr>
            <a:xfrm>
              <a:off x="6799475" y="2996900"/>
              <a:ext cx="107400" cy="105700"/>
            </a:xfrm>
            <a:custGeom>
              <a:rect b="b" l="l" r="r" t="t"/>
              <a:pathLst>
                <a:path extrusionOk="0" h="4228" w="4296">
                  <a:moveTo>
                    <a:pt x="2811" y="2541"/>
                  </a:moveTo>
                  <a:cubicBezTo>
                    <a:pt x="3126" y="2227"/>
                    <a:pt x="3171" y="990"/>
                    <a:pt x="3778" y="990"/>
                  </a:cubicBezTo>
                  <a:cubicBezTo>
                    <a:pt x="3958" y="990"/>
                    <a:pt x="4206" y="1125"/>
                    <a:pt x="4251" y="1350"/>
                  </a:cubicBezTo>
                  <a:cubicBezTo>
                    <a:pt x="4295" y="1574"/>
                    <a:pt x="4116" y="1912"/>
                    <a:pt x="4026" y="2114"/>
                  </a:cubicBezTo>
                  <a:cubicBezTo>
                    <a:pt x="3958" y="2294"/>
                    <a:pt x="3823" y="2541"/>
                    <a:pt x="3733" y="2789"/>
                  </a:cubicBezTo>
                  <a:cubicBezTo>
                    <a:pt x="3508" y="3396"/>
                    <a:pt x="3396" y="4228"/>
                    <a:pt x="2766" y="4205"/>
                  </a:cubicBezTo>
                  <a:cubicBezTo>
                    <a:pt x="2339" y="4183"/>
                    <a:pt x="2182" y="3598"/>
                    <a:pt x="2047" y="3193"/>
                  </a:cubicBezTo>
                  <a:cubicBezTo>
                    <a:pt x="1912" y="2766"/>
                    <a:pt x="1822" y="2361"/>
                    <a:pt x="1642" y="1912"/>
                  </a:cubicBezTo>
                  <a:cubicBezTo>
                    <a:pt x="1327" y="2249"/>
                    <a:pt x="1372" y="3621"/>
                    <a:pt x="765" y="3643"/>
                  </a:cubicBezTo>
                  <a:cubicBezTo>
                    <a:pt x="1" y="3666"/>
                    <a:pt x="540" y="2406"/>
                    <a:pt x="675" y="1934"/>
                  </a:cubicBezTo>
                  <a:cubicBezTo>
                    <a:pt x="855" y="1305"/>
                    <a:pt x="1125" y="0"/>
                    <a:pt x="1934" y="630"/>
                  </a:cubicBezTo>
                  <a:cubicBezTo>
                    <a:pt x="2182" y="810"/>
                    <a:pt x="2362" y="1237"/>
                    <a:pt x="2474" y="1507"/>
                  </a:cubicBezTo>
                  <a:cubicBezTo>
                    <a:pt x="2609" y="1844"/>
                    <a:pt x="2699" y="2159"/>
                    <a:pt x="2811" y="254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8"/>
            <p:cNvSpPr/>
            <p:nvPr/>
          </p:nvSpPr>
          <p:spPr>
            <a:xfrm>
              <a:off x="6362125" y="2976100"/>
              <a:ext cx="93350" cy="106825"/>
            </a:xfrm>
            <a:custGeom>
              <a:rect b="b" l="l" r="r" t="t"/>
              <a:pathLst>
                <a:path extrusionOk="0" h="4273" w="3734">
                  <a:moveTo>
                    <a:pt x="1687" y="158"/>
                  </a:moveTo>
                  <a:cubicBezTo>
                    <a:pt x="2856" y="0"/>
                    <a:pt x="3733" y="967"/>
                    <a:pt x="3711" y="2024"/>
                  </a:cubicBezTo>
                  <a:cubicBezTo>
                    <a:pt x="3666" y="3621"/>
                    <a:pt x="1934" y="4273"/>
                    <a:pt x="855" y="3441"/>
                  </a:cubicBezTo>
                  <a:cubicBezTo>
                    <a:pt x="1" y="2766"/>
                    <a:pt x="23" y="1192"/>
                    <a:pt x="833" y="518"/>
                  </a:cubicBezTo>
                  <a:cubicBezTo>
                    <a:pt x="1058" y="338"/>
                    <a:pt x="1260" y="225"/>
                    <a:pt x="1687" y="158"/>
                  </a:cubicBezTo>
                  <a:close/>
                  <a:moveTo>
                    <a:pt x="1170" y="1552"/>
                  </a:moveTo>
                  <a:cubicBezTo>
                    <a:pt x="923" y="2227"/>
                    <a:pt x="1350" y="2811"/>
                    <a:pt x="1822" y="2879"/>
                  </a:cubicBezTo>
                  <a:cubicBezTo>
                    <a:pt x="3036" y="3036"/>
                    <a:pt x="3104" y="922"/>
                    <a:pt x="1800" y="1057"/>
                  </a:cubicBezTo>
                  <a:cubicBezTo>
                    <a:pt x="1777" y="1057"/>
                    <a:pt x="1777" y="1102"/>
                    <a:pt x="1777" y="1102"/>
                  </a:cubicBezTo>
                  <a:cubicBezTo>
                    <a:pt x="1485" y="1147"/>
                    <a:pt x="1260" y="1350"/>
                    <a:pt x="1170" y="155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8"/>
            <p:cNvSpPr/>
            <p:nvPr/>
          </p:nvSpPr>
          <p:spPr>
            <a:xfrm>
              <a:off x="6454875" y="2996900"/>
              <a:ext cx="108525" cy="113575"/>
            </a:xfrm>
            <a:custGeom>
              <a:rect b="b" l="l" r="r" t="t"/>
              <a:pathLst>
                <a:path extrusionOk="0" h="4543" w="4341">
                  <a:moveTo>
                    <a:pt x="2542" y="2991"/>
                  </a:moveTo>
                  <a:cubicBezTo>
                    <a:pt x="2609" y="3328"/>
                    <a:pt x="3509" y="3553"/>
                    <a:pt x="3554" y="4025"/>
                  </a:cubicBezTo>
                  <a:cubicBezTo>
                    <a:pt x="3576" y="4318"/>
                    <a:pt x="3374" y="4520"/>
                    <a:pt x="3126" y="4543"/>
                  </a:cubicBezTo>
                  <a:cubicBezTo>
                    <a:pt x="2767" y="4543"/>
                    <a:pt x="2384" y="4115"/>
                    <a:pt x="2070" y="3868"/>
                  </a:cubicBezTo>
                  <a:cubicBezTo>
                    <a:pt x="1732" y="3553"/>
                    <a:pt x="1462" y="3283"/>
                    <a:pt x="1148" y="3126"/>
                  </a:cubicBezTo>
                  <a:cubicBezTo>
                    <a:pt x="1035" y="3396"/>
                    <a:pt x="1035" y="3778"/>
                    <a:pt x="765" y="3891"/>
                  </a:cubicBezTo>
                  <a:cubicBezTo>
                    <a:pt x="653" y="3891"/>
                    <a:pt x="541" y="3891"/>
                    <a:pt x="428" y="3891"/>
                  </a:cubicBezTo>
                  <a:cubicBezTo>
                    <a:pt x="1" y="3598"/>
                    <a:pt x="338" y="2631"/>
                    <a:pt x="473" y="2114"/>
                  </a:cubicBezTo>
                  <a:cubicBezTo>
                    <a:pt x="608" y="1619"/>
                    <a:pt x="720" y="1125"/>
                    <a:pt x="923" y="810"/>
                  </a:cubicBezTo>
                  <a:cubicBezTo>
                    <a:pt x="1507" y="0"/>
                    <a:pt x="3194" y="518"/>
                    <a:pt x="3689" y="1125"/>
                  </a:cubicBezTo>
                  <a:cubicBezTo>
                    <a:pt x="4341" y="1912"/>
                    <a:pt x="3689" y="2946"/>
                    <a:pt x="2542" y="2991"/>
                  </a:cubicBezTo>
                  <a:close/>
                  <a:moveTo>
                    <a:pt x="1777" y="1327"/>
                  </a:moveTo>
                  <a:cubicBezTo>
                    <a:pt x="1575" y="1462"/>
                    <a:pt x="1530" y="1754"/>
                    <a:pt x="1440" y="2024"/>
                  </a:cubicBezTo>
                  <a:cubicBezTo>
                    <a:pt x="2002" y="2092"/>
                    <a:pt x="2789" y="2182"/>
                    <a:pt x="3014" y="1799"/>
                  </a:cubicBezTo>
                  <a:cubicBezTo>
                    <a:pt x="2767" y="1485"/>
                    <a:pt x="2339" y="1327"/>
                    <a:pt x="1777" y="132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8"/>
            <p:cNvSpPr/>
            <p:nvPr/>
          </p:nvSpPr>
          <p:spPr>
            <a:xfrm>
              <a:off x="6545950" y="3037375"/>
              <a:ext cx="109650" cy="127075"/>
            </a:xfrm>
            <a:custGeom>
              <a:rect b="b" l="l" r="r" t="t"/>
              <a:pathLst>
                <a:path extrusionOk="0" h="5083" w="4386">
                  <a:moveTo>
                    <a:pt x="2901" y="3148"/>
                  </a:moveTo>
                  <a:cubicBezTo>
                    <a:pt x="2474" y="2901"/>
                    <a:pt x="2024" y="2991"/>
                    <a:pt x="2024" y="2541"/>
                  </a:cubicBezTo>
                  <a:cubicBezTo>
                    <a:pt x="2024" y="1979"/>
                    <a:pt x="2631" y="2182"/>
                    <a:pt x="3059" y="2294"/>
                  </a:cubicBezTo>
                  <a:cubicBezTo>
                    <a:pt x="3486" y="2429"/>
                    <a:pt x="4093" y="2496"/>
                    <a:pt x="4250" y="2879"/>
                  </a:cubicBezTo>
                  <a:cubicBezTo>
                    <a:pt x="4385" y="3283"/>
                    <a:pt x="4183" y="3823"/>
                    <a:pt x="4115" y="4138"/>
                  </a:cubicBezTo>
                  <a:cubicBezTo>
                    <a:pt x="4048" y="4430"/>
                    <a:pt x="4003" y="5015"/>
                    <a:pt x="3576" y="5060"/>
                  </a:cubicBezTo>
                  <a:cubicBezTo>
                    <a:pt x="3014" y="5082"/>
                    <a:pt x="2991" y="4498"/>
                    <a:pt x="3194" y="4048"/>
                  </a:cubicBezTo>
                  <a:cubicBezTo>
                    <a:pt x="2856" y="4070"/>
                    <a:pt x="2654" y="4183"/>
                    <a:pt x="2182" y="4115"/>
                  </a:cubicBezTo>
                  <a:cubicBezTo>
                    <a:pt x="518" y="3890"/>
                    <a:pt x="1" y="1687"/>
                    <a:pt x="1215" y="630"/>
                  </a:cubicBezTo>
                  <a:cubicBezTo>
                    <a:pt x="1665" y="270"/>
                    <a:pt x="2609" y="0"/>
                    <a:pt x="3351" y="383"/>
                  </a:cubicBezTo>
                  <a:cubicBezTo>
                    <a:pt x="3621" y="518"/>
                    <a:pt x="4273" y="1035"/>
                    <a:pt x="4250" y="1462"/>
                  </a:cubicBezTo>
                  <a:cubicBezTo>
                    <a:pt x="4228" y="1687"/>
                    <a:pt x="4048" y="1912"/>
                    <a:pt x="3756" y="1912"/>
                  </a:cubicBezTo>
                  <a:cubicBezTo>
                    <a:pt x="3351" y="1889"/>
                    <a:pt x="3216" y="1282"/>
                    <a:pt x="2811" y="1170"/>
                  </a:cubicBezTo>
                  <a:cubicBezTo>
                    <a:pt x="2047" y="900"/>
                    <a:pt x="1462" y="1529"/>
                    <a:pt x="1462" y="2159"/>
                  </a:cubicBezTo>
                  <a:cubicBezTo>
                    <a:pt x="1440" y="2811"/>
                    <a:pt x="2024" y="3418"/>
                    <a:pt x="2901" y="314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8"/>
            <p:cNvSpPr/>
            <p:nvPr/>
          </p:nvSpPr>
          <p:spPr>
            <a:xfrm>
              <a:off x="6656700" y="3082350"/>
              <a:ext cx="109075" cy="110750"/>
            </a:xfrm>
            <a:custGeom>
              <a:rect b="b" l="l" r="r" t="t"/>
              <a:pathLst>
                <a:path extrusionOk="0" h="4430" w="4363">
                  <a:moveTo>
                    <a:pt x="3216" y="3261"/>
                  </a:moveTo>
                  <a:cubicBezTo>
                    <a:pt x="2654" y="2991"/>
                    <a:pt x="2002" y="2789"/>
                    <a:pt x="1372" y="2564"/>
                  </a:cubicBezTo>
                  <a:cubicBezTo>
                    <a:pt x="877" y="2744"/>
                    <a:pt x="945" y="3351"/>
                    <a:pt x="472" y="3351"/>
                  </a:cubicBezTo>
                  <a:cubicBezTo>
                    <a:pt x="315" y="3351"/>
                    <a:pt x="90" y="3193"/>
                    <a:pt x="68" y="3036"/>
                  </a:cubicBezTo>
                  <a:cubicBezTo>
                    <a:pt x="0" y="2654"/>
                    <a:pt x="338" y="2384"/>
                    <a:pt x="562" y="2114"/>
                  </a:cubicBezTo>
                  <a:cubicBezTo>
                    <a:pt x="1170" y="1417"/>
                    <a:pt x="1889" y="585"/>
                    <a:pt x="2744" y="203"/>
                  </a:cubicBezTo>
                  <a:cubicBezTo>
                    <a:pt x="3171" y="0"/>
                    <a:pt x="3665" y="383"/>
                    <a:pt x="3823" y="675"/>
                  </a:cubicBezTo>
                  <a:cubicBezTo>
                    <a:pt x="4138" y="1215"/>
                    <a:pt x="4093" y="2114"/>
                    <a:pt x="4115" y="2654"/>
                  </a:cubicBezTo>
                  <a:cubicBezTo>
                    <a:pt x="4138" y="3126"/>
                    <a:pt x="4363" y="4430"/>
                    <a:pt x="3688" y="4430"/>
                  </a:cubicBezTo>
                  <a:cubicBezTo>
                    <a:pt x="3171" y="4430"/>
                    <a:pt x="3216" y="3823"/>
                    <a:pt x="3216" y="3261"/>
                  </a:cubicBezTo>
                  <a:close/>
                  <a:moveTo>
                    <a:pt x="2024" y="1889"/>
                  </a:moveTo>
                  <a:cubicBezTo>
                    <a:pt x="2429" y="1979"/>
                    <a:pt x="2789" y="2136"/>
                    <a:pt x="3171" y="2271"/>
                  </a:cubicBezTo>
                  <a:cubicBezTo>
                    <a:pt x="3126" y="1844"/>
                    <a:pt x="3171" y="1349"/>
                    <a:pt x="2968" y="1102"/>
                  </a:cubicBezTo>
                  <a:cubicBezTo>
                    <a:pt x="2609" y="1327"/>
                    <a:pt x="2294" y="1574"/>
                    <a:pt x="2024" y="188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8"/>
            <p:cNvSpPr/>
            <p:nvPr/>
          </p:nvSpPr>
          <p:spPr>
            <a:xfrm>
              <a:off x="6765200" y="3114375"/>
              <a:ext cx="118075" cy="116975"/>
            </a:xfrm>
            <a:custGeom>
              <a:rect b="b" l="l" r="r" t="t"/>
              <a:pathLst>
                <a:path extrusionOk="0" h="4679" w="4723">
                  <a:moveTo>
                    <a:pt x="3036" y="2812"/>
                  </a:moveTo>
                  <a:cubicBezTo>
                    <a:pt x="3350" y="2407"/>
                    <a:pt x="3193" y="878"/>
                    <a:pt x="3980" y="945"/>
                  </a:cubicBezTo>
                  <a:cubicBezTo>
                    <a:pt x="4722" y="1013"/>
                    <a:pt x="4160" y="2227"/>
                    <a:pt x="4025" y="2722"/>
                  </a:cubicBezTo>
                  <a:cubicBezTo>
                    <a:pt x="3868" y="3261"/>
                    <a:pt x="3800" y="3779"/>
                    <a:pt x="3643" y="4116"/>
                  </a:cubicBezTo>
                  <a:cubicBezTo>
                    <a:pt x="3530" y="4408"/>
                    <a:pt x="3283" y="4678"/>
                    <a:pt x="2923" y="4611"/>
                  </a:cubicBezTo>
                  <a:cubicBezTo>
                    <a:pt x="2473" y="4543"/>
                    <a:pt x="2316" y="3599"/>
                    <a:pt x="2204" y="3239"/>
                  </a:cubicBezTo>
                  <a:cubicBezTo>
                    <a:pt x="2024" y="2722"/>
                    <a:pt x="1844" y="2272"/>
                    <a:pt x="1664" y="1710"/>
                  </a:cubicBezTo>
                  <a:cubicBezTo>
                    <a:pt x="1529" y="1957"/>
                    <a:pt x="1439" y="2340"/>
                    <a:pt x="1282" y="2767"/>
                  </a:cubicBezTo>
                  <a:cubicBezTo>
                    <a:pt x="1124" y="3216"/>
                    <a:pt x="1102" y="3846"/>
                    <a:pt x="472" y="3734"/>
                  </a:cubicBezTo>
                  <a:cubicBezTo>
                    <a:pt x="0" y="3419"/>
                    <a:pt x="517" y="2384"/>
                    <a:pt x="652" y="1845"/>
                  </a:cubicBezTo>
                  <a:cubicBezTo>
                    <a:pt x="742" y="1575"/>
                    <a:pt x="810" y="1328"/>
                    <a:pt x="877" y="1080"/>
                  </a:cubicBezTo>
                  <a:cubicBezTo>
                    <a:pt x="1034" y="608"/>
                    <a:pt x="1259" y="1"/>
                    <a:pt x="1889" y="338"/>
                  </a:cubicBezTo>
                  <a:cubicBezTo>
                    <a:pt x="2518" y="676"/>
                    <a:pt x="2676" y="2205"/>
                    <a:pt x="3036" y="281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8"/>
            <p:cNvSpPr/>
            <p:nvPr/>
          </p:nvSpPr>
          <p:spPr>
            <a:xfrm>
              <a:off x="6094550" y="2769225"/>
              <a:ext cx="236675" cy="251300"/>
            </a:xfrm>
            <a:custGeom>
              <a:rect b="b" l="l" r="r" t="t"/>
              <a:pathLst>
                <a:path extrusionOk="0" h="10052" w="9467">
                  <a:moveTo>
                    <a:pt x="6701" y="3756"/>
                  </a:moveTo>
                  <a:cubicBezTo>
                    <a:pt x="7173" y="3913"/>
                    <a:pt x="7713" y="4048"/>
                    <a:pt x="8298" y="4228"/>
                  </a:cubicBezTo>
                  <a:cubicBezTo>
                    <a:pt x="8725" y="4363"/>
                    <a:pt x="9310" y="4543"/>
                    <a:pt x="9400" y="4948"/>
                  </a:cubicBezTo>
                  <a:cubicBezTo>
                    <a:pt x="9467" y="5352"/>
                    <a:pt x="9287" y="6094"/>
                    <a:pt x="9175" y="6387"/>
                  </a:cubicBezTo>
                  <a:cubicBezTo>
                    <a:pt x="9040" y="6679"/>
                    <a:pt x="8927" y="7309"/>
                    <a:pt x="8545" y="7399"/>
                  </a:cubicBezTo>
                  <a:cubicBezTo>
                    <a:pt x="8140" y="7466"/>
                    <a:pt x="7578" y="7219"/>
                    <a:pt x="7196" y="7106"/>
                  </a:cubicBezTo>
                  <a:cubicBezTo>
                    <a:pt x="6814" y="7016"/>
                    <a:pt x="6431" y="6926"/>
                    <a:pt x="6027" y="6836"/>
                  </a:cubicBezTo>
                  <a:cubicBezTo>
                    <a:pt x="5779" y="7848"/>
                    <a:pt x="5689" y="9332"/>
                    <a:pt x="4835" y="9715"/>
                  </a:cubicBezTo>
                  <a:cubicBezTo>
                    <a:pt x="4115" y="10052"/>
                    <a:pt x="2609" y="9827"/>
                    <a:pt x="2406" y="9175"/>
                  </a:cubicBezTo>
                  <a:cubicBezTo>
                    <a:pt x="2249" y="8680"/>
                    <a:pt x="2474" y="8118"/>
                    <a:pt x="2586" y="7668"/>
                  </a:cubicBezTo>
                  <a:cubicBezTo>
                    <a:pt x="2721" y="7174"/>
                    <a:pt x="2811" y="6746"/>
                    <a:pt x="2924" y="6274"/>
                  </a:cubicBezTo>
                  <a:cubicBezTo>
                    <a:pt x="2474" y="6162"/>
                    <a:pt x="1957" y="6072"/>
                    <a:pt x="1440" y="5937"/>
                  </a:cubicBezTo>
                  <a:cubicBezTo>
                    <a:pt x="967" y="5825"/>
                    <a:pt x="383" y="5712"/>
                    <a:pt x="225" y="5352"/>
                  </a:cubicBezTo>
                  <a:cubicBezTo>
                    <a:pt x="0" y="4858"/>
                    <a:pt x="270" y="4273"/>
                    <a:pt x="428" y="3846"/>
                  </a:cubicBezTo>
                  <a:cubicBezTo>
                    <a:pt x="563" y="3464"/>
                    <a:pt x="742" y="2901"/>
                    <a:pt x="1147" y="2766"/>
                  </a:cubicBezTo>
                  <a:cubicBezTo>
                    <a:pt x="1552" y="2632"/>
                    <a:pt x="2092" y="2834"/>
                    <a:pt x="2474" y="2901"/>
                  </a:cubicBezTo>
                  <a:cubicBezTo>
                    <a:pt x="2901" y="3014"/>
                    <a:pt x="3261" y="3126"/>
                    <a:pt x="3666" y="3216"/>
                  </a:cubicBezTo>
                  <a:cubicBezTo>
                    <a:pt x="3868" y="2699"/>
                    <a:pt x="4003" y="1013"/>
                    <a:pt x="4655" y="473"/>
                  </a:cubicBezTo>
                  <a:cubicBezTo>
                    <a:pt x="5262" y="1"/>
                    <a:pt x="6769" y="113"/>
                    <a:pt x="7061" y="743"/>
                  </a:cubicBezTo>
                  <a:cubicBezTo>
                    <a:pt x="7421" y="1552"/>
                    <a:pt x="6881" y="3081"/>
                    <a:pt x="6701" y="375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8"/>
            <p:cNvSpPr/>
            <p:nvPr/>
          </p:nvSpPr>
          <p:spPr>
            <a:xfrm>
              <a:off x="6072625" y="2423050"/>
              <a:ext cx="1002900" cy="502475"/>
            </a:xfrm>
            <a:custGeom>
              <a:rect b="b" l="l" r="r" t="t"/>
              <a:pathLst>
                <a:path extrusionOk="0" h="20099" w="40116">
                  <a:moveTo>
                    <a:pt x="5358" y="0"/>
                  </a:moveTo>
                  <a:cubicBezTo>
                    <a:pt x="5233" y="0"/>
                    <a:pt x="5111" y="6"/>
                    <a:pt x="4992" y="19"/>
                  </a:cubicBezTo>
                  <a:cubicBezTo>
                    <a:pt x="3733" y="154"/>
                    <a:pt x="2991" y="1008"/>
                    <a:pt x="2451" y="1908"/>
                  </a:cubicBezTo>
                  <a:cubicBezTo>
                    <a:pt x="1867" y="2830"/>
                    <a:pt x="1462" y="3864"/>
                    <a:pt x="1080" y="4853"/>
                  </a:cubicBezTo>
                  <a:cubicBezTo>
                    <a:pt x="675" y="5865"/>
                    <a:pt x="293" y="6967"/>
                    <a:pt x="0" y="7934"/>
                  </a:cubicBezTo>
                  <a:lnTo>
                    <a:pt x="38991" y="20099"/>
                  </a:lnTo>
                  <a:cubicBezTo>
                    <a:pt x="39463" y="18547"/>
                    <a:pt x="39845" y="16906"/>
                    <a:pt x="40003" y="15062"/>
                  </a:cubicBezTo>
                  <a:cubicBezTo>
                    <a:pt x="40115" y="13735"/>
                    <a:pt x="40048" y="12386"/>
                    <a:pt x="39553" y="11307"/>
                  </a:cubicBezTo>
                  <a:cubicBezTo>
                    <a:pt x="39283" y="10722"/>
                    <a:pt x="38946" y="10295"/>
                    <a:pt x="38519" y="9935"/>
                  </a:cubicBezTo>
                  <a:cubicBezTo>
                    <a:pt x="38406" y="10160"/>
                    <a:pt x="38226" y="10362"/>
                    <a:pt x="38069" y="10407"/>
                  </a:cubicBezTo>
                  <a:cubicBezTo>
                    <a:pt x="37998" y="10435"/>
                    <a:pt x="37913" y="10446"/>
                    <a:pt x="37818" y="10446"/>
                  </a:cubicBezTo>
                  <a:cubicBezTo>
                    <a:pt x="37523" y="10446"/>
                    <a:pt x="37139" y="10335"/>
                    <a:pt x="36832" y="10250"/>
                  </a:cubicBezTo>
                  <a:cubicBezTo>
                    <a:pt x="35663" y="9890"/>
                    <a:pt x="34809" y="9598"/>
                    <a:pt x="33572" y="9238"/>
                  </a:cubicBezTo>
                  <a:cubicBezTo>
                    <a:pt x="32920" y="9036"/>
                    <a:pt x="32110" y="8833"/>
                    <a:pt x="31301" y="8586"/>
                  </a:cubicBezTo>
                  <a:cubicBezTo>
                    <a:pt x="30671" y="8406"/>
                    <a:pt x="29524" y="8204"/>
                    <a:pt x="29367" y="7664"/>
                  </a:cubicBezTo>
                  <a:cubicBezTo>
                    <a:pt x="29277" y="7372"/>
                    <a:pt x="29434" y="6855"/>
                    <a:pt x="29704" y="6607"/>
                  </a:cubicBezTo>
                  <a:cubicBezTo>
                    <a:pt x="29030" y="6405"/>
                    <a:pt x="28310" y="6203"/>
                    <a:pt x="27568" y="6023"/>
                  </a:cubicBezTo>
                  <a:cubicBezTo>
                    <a:pt x="27298" y="7012"/>
                    <a:pt x="26984" y="7912"/>
                    <a:pt x="26646" y="8946"/>
                  </a:cubicBezTo>
                  <a:cubicBezTo>
                    <a:pt x="26421" y="9710"/>
                    <a:pt x="26152" y="11194"/>
                    <a:pt x="25320" y="11464"/>
                  </a:cubicBezTo>
                  <a:cubicBezTo>
                    <a:pt x="25188" y="11504"/>
                    <a:pt x="25054" y="11520"/>
                    <a:pt x="24918" y="11520"/>
                  </a:cubicBezTo>
                  <a:cubicBezTo>
                    <a:pt x="24589" y="11520"/>
                    <a:pt x="24246" y="11425"/>
                    <a:pt x="23880" y="11329"/>
                  </a:cubicBezTo>
                  <a:cubicBezTo>
                    <a:pt x="21722" y="10812"/>
                    <a:pt x="19698" y="10340"/>
                    <a:pt x="17719" y="9620"/>
                  </a:cubicBezTo>
                  <a:cubicBezTo>
                    <a:pt x="16932" y="9328"/>
                    <a:pt x="16078" y="8991"/>
                    <a:pt x="15853" y="8339"/>
                  </a:cubicBezTo>
                  <a:cubicBezTo>
                    <a:pt x="15516" y="7417"/>
                    <a:pt x="15943" y="6270"/>
                    <a:pt x="16145" y="5416"/>
                  </a:cubicBezTo>
                  <a:cubicBezTo>
                    <a:pt x="16370" y="4471"/>
                    <a:pt x="16595" y="3617"/>
                    <a:pt x="16842" y="2762"/>
                  </a:cubicBezTo>
                  <a:cubicBezTo>
                    <a:pt x="16348" y="2627"/>
                    <a:pt x="15875" y="2492"/>
                    <a:pt x="15403" y="2358"/>
                  </a:cubicBezTo>
                  <a:cubicBezTo>
                    <a:pt x="15403" y="2380"/>
                    <a:pt x="15403" y="2380"/>
                    <a:pt x="15403" y="2380"/>
                  </a:cubicBezTo>
                  <a:cubicBezTo>
                    <a:pt x="15516" y="2897"/>
                    <a:pt x="15133" y="3459"/>
                    <a:pt x="14864" y="3572"/>
                  </a:cubicBezTo>
                  <a:cubicBezTo>
                    <a:pt x="14787" y="3599"/>
                    <a:pt x="14698" y="3610"/>
                    <a:pt x="14600" y="3610"/>
                  </a:cubicBezTo>
                  <a:cubicBezTo>
                    <a:pt x="14296" y="3610"/>
                    <a:pt x="13916" y="3500"/>
                    <a:pt x="13627" y="3414"/>
                  </a:cubicBezTo>
                  <a:cubicBezTo>
                    <a:pt x="12458" y="3055"/>
                    <a:pt x="11603" y="2762"/>
                    <a:pt x="10344" y="2380"/>
                  </a:cubicBezTo>
                  <a:cubicBezTo>
                    <a:pt x="9692" y="2200"/>
                    <a:pt x="8905" y="1998"/>
                    <a:pt x="8095" y="1750"/>
                  </a:cubicBezTo>
                  <a:cubicBezTo>
                    <a:pt x="7466" y="1571"/>
                    <a:pt x="6319" y="1368"/>
                    <a:pt x="6162" y="828"/>
                  </a:cubicBezTo>
                  <a:cubicBezTo>
                    <a:pt x="6094" y="626"/>
                    <a:pt x="6162" y="311"/>
                    <a:pt x="6274" y="64"/>
                  </a:cubicBezTo>
                  <a:cubicBezTo>
                    <a:pt x="5972" y="32"/>
                    <a:pt x="5659" y="0"/>
                    <a:pt x="53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8"/>
            <p:cNvSpPr/>
            <p:nvPr/>
          </p:nvSpPr>
          <p:spPr>
            <a:xfrm>
              <a:off x="6229475" y="2413950"/>
              <a:ext cx="228250" cy="68050"/>
            </a:xfrm>
            <a:custGeom>
              <a:rect b="b" l="l" r="r" t="t"/>
              <a:pathLst>
                <a:path extrusionOk="0" h="2722" w="9130">
                  <a:moveTo>
                    <a:pt x="562" y="1"/>
                  </a:moveTo>
                  <a:cubicBezTo>
                    <a:pt x="517" y="1"/>
                    <a:pt x="495" y="23"/>
                    <a:pt x="495" y="23"/>
                  </a:cubicBezTo>
                  <a:lnTo>
                    <a:pt x="427" y="23"/>
                  </a:lnTo>
                  <a:cubicBezTo>
                    <a:pt x="247" y="68"/>
                    <a:pt x="112" y="226"/>
                    <a:pt x="0" y="428"/>
                  </a:cubicBezTo>
                  <a:cubicBezTo>
                    <a:pt x="157" y="450"/>
                    <a:pt x="315" y="473"/>
                    <a:pt x="450" y="473"/>
                  </a:cubicBezTo>
                  <a:cubicBezTo>
                    <a:pt x="2069" y="675"/>
                    <a:pt x="3485" y="1148"/>
                    <a:pt x="4834" y="1552"/>
                  </a:cubicBezTo>
                  <a:cubicBezTo>
                    <a:pt x="6274" y="2002"/>
                    <a:pt x="7690" y="2362"/>
                    <a:pt x="9129" y="2722"/>
                  </a:cubicBezTo>
                  <a:cubicBezTo>
                    <a:pt x="8994" y="2294"/>
                    <a:pt x="7848" y="1935"/>
                    <a:pt x="7330" y="1732"/>
                  </a:cubicBezTo>
                  <a:cubicBezTo>
                    <a:pt x="5801" y="1170"/>
                    <a:pt x="4362" y="833"/>
                    <a:pt x="2946" y="473"/>
                  </a:cubicBezTo>
                  <a:cubicBezTo>
                    <a:pt x="2181" y="271"/>
                    <a:pt x="1394" y="1"/>
                    <a:pt x="5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8"/>
            <p:cNvSpPr/>
            <p:nvPr/>
          </p:nvSpPr>
          <p:spPr>
            <a:xfrm>
              <a:off x="6224975" y="2424625"/>
              <a:ext cx="235550" cy="88700"/>
            </a:xfrm>
            <a:custGeom>
              <a:rect b="b" l="l" r="r" t="t"/>
              <a:pathLst>
                <a:path extrusionOk="0" h="3548" w="9422">
                  <a:moveTo>
                    <a:pt x="180" y="1"/>
                  </a:moveTo>
                  <a:cubicBezTo>
                    <a:pt x="68" y="248"/>
                    <a:pt x="0" y="563"/>
                    <a:pt x="68" y="765"/>
                  </a:cubicBezTo>
                  <a:cubicBezTo>
                    <a:pt x="225" y="1305"/>
                    <a:pt x="1372" y="1508"/>
                    <a:pt x="2001" y="1687"/>
                  </a:cubicBezTo>
                  <a:cubicBezTo>
                    <a:pt x="2811" y="1912"/>
                    <a:pt x="3598" y="2137"/>
                    <a:pt x="4250" y="2317"/>
                  </a:cubicBezTo>
                  <a:cubicBezTo>
                    <a:pt x="5509" y="2699"/>
                    <a:pt x="6364" y="2992"/>
                    <a:pt x="7533" y="3351"/>
                  </a:cubicBezTo>
                  <a:cubicBezTo>
                    <a:pt x="7822" y="3437"/>
                    <a:pt x="8202" y="3547"/>
                    <a:pt x="8506" y="3547"/>
                  </a:cubicBezTo>
                  <a:cubicBezTo>
                    <a:pt x="8604" y="3547"/>
                    <a:pt x="8693" y="3536"/>
                    <a:pt x="8770" y="3509"/>
                  </a:cubicBezTo>
                  <a:cubicBezTo>
                    <a:pt x="9039" y="3396"/>
                    <a:pt x="9422" y="2834"/>
                    <a:pt x="9309" y="2317"/>
                  </a:cubicBezTo>
                  <a:cubicBezTo>
                    <a:pt x="9309" y="2317"/>
                    <a:pt x="9309" y="2317"/>
                    <a:pt x="9309" y="2295"/>
                  </a:cubicBezTo>
                  <a:cubicBezTo>
                    <a:pt x="7870" y="1935"/>
                    <a:pt x="6454" y="1575"/>
                    <a:pt x="5014" y="1125"/>
                  </a:cubicBezTo>
                  <a:cubicBezTo>
                    <a:pt x="3665" y="721"/>
                    <a:pt x="2249" y="248"/>
                    <a:pt x="630" y="46"/>
                  </a:cubicBezTo>
                  <a:cubicBezTo>
                    <a:pt x="495" y="46"/>
                    <a:pt x="337" y="23"/>
                    <a:pt x="1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8"/>
            <p:cNvSpPr/>
            <p:nvPr/>
          </p:nvSpPr>
          <p:spPr>
            <a:xfrm>
              <a:off x="6815225" y="2584850"/>
              <a:ext cx="224325" cy="86600"/>
            </a:xfrm>
            <a:custGeom>
              <a:rect b="b" l="l" r="r" t="t"/>
              <a:pathLst>
                <a:path extrusionOk="0" h="3464" w="8973">
                  <a:moveTo>
                    <a:pt x="338" y="0"/>
                  </a:moveTo>
                  <a:cubicBezTo>
                    <a:pt x="293" y="0"/>
                    <a:pt x="293" y="23"/>
                    <a:pt x="270" y="23"/>
                  </a:cubicBezTo>
                  <a:lnTo>
                    <a:pt x="203" y="23"/>
                  </a:lnTo>
                  <a:cubicBezTo>
                    <a:pt x="135" y="45"/>
                    <a:pt x="68" y="90"/>
                    <a:pt x="0" y="135"/>
                  </a:cubicBezTo>
                  <a:cubicBezTo>
                    <a:pt x="1529" y="608"/>
                    <a:pt x="2946" y="1125"/>
                    <a:pt x="4475" y="1597"/>
                  </a:cubicBezTo>
                  <a:cubicBezTo>
                    <a:pt x="5577" y="1934"/>
                    <a:pt x="6701" y="2271"/>
                    <a:pt x="7645" y="2721"/>
                  </a:cubicBezTo>
                  <a:cubicBezTo>
                    <a:pt x="8095" y="2946"/>
                    <a:pt x="8477" y="3171"/>
                    <a:pt x="8815" y="3463"/>
                  </a:cubicBezTo>
                  <a:cubicBezTo>
                    <a:pt x="8905" y="3238"/>
                    <a:pt x="8972" y="2991"/>
                    <a:pt x="8905" y="2766"/>
                  </a:cubicBezTo>
                  <a:cubicBezTo>
                    <a:pt x="8815" y="2294"/>
                    <a:pt x="7623" y="1934"/>
                    <a:pt x="7106" y="1732"/>
                  </a:cubicBezTo>
                  <a:cubicBezTo>
                    <a:pt x="5599" y="1170"/>
                    <a:pt x="4138" y="832"/>
                    <a:pt x="2721" y="473"/>
                  </a:cubicBezTo>
                  <a:cubicBezTo>
                    <a:pt x="1957" y="270"/>
                    <a:pt x="1192" y="0"/>
                    <a:pt x="3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8"/>
            <p:cNvSpPr/>
            <p:nvPr/>
          </p:nvSpPr>
          <p:spPr>
            <a:xfrm>
              <a:off x="6804550" y="2588225"/>
              <a:ext cx="231050" cy="96000"/>
            </a:xfrm>
            <a:custGeom>
              <a:rect b="b" l="l" r="r" t="t"/>
              <a:pathLst>
                <a:path extrusionOk="0" h="3840" w="9242">
                  <a:moveTo>
                    <a:pt x="427" y="0"/>
                  </a:moveTo>
                  <a:cubicBezTo>
                    <a:pt x="157" y="248"/>
                    <a:pt x="0" y="765"/>
                    <a:pt x="90" y="1057"/>
                  </a:cubicBezTo>
                  <a:cubicBezTo>
                    <a:pt x="247" y="1597"/>
                    <a:pt x="1394" y="1799"/>
                    <a:pt x="2024" y="1979"/>
                  </a:cubicBezTo>
                  <a:cubicBezTo>
                    <a:pt x="2833" y="2204"/>
                    <a:pt x="3643" y="2429"/>
                    <a:pt x="4295" y="2631"/>
                  </a:cubicBezTo>
                  <a:cubicBezTo>
                    <a:pt x="5532" y="2991"/>
                    <a:pt x="6386" y="3283"/>
                    <a:pt x="7555" y="3643"/>
                  </a:cubicBezTo>
                  <a:cubicBezTo>
                    <a:pt x="7862" y="3728"/>
                    <a:pt x="8246" y="3839"/>
                    <a:pt x="8541" y="3839"/>
                  </a:cubicBezTo>
                  <a:cubicBezTo>
                    <a:pt x="8636" y="3839"/>
                    <a:pt x="8721" y="3828"/>
                    <a:pt x="8792" y="3800"/>
                  </a:cubicBezTo>
                  <a:cubicBezTo>
                    <a:pt x="8949" y="3755"/>
                    <a:pt x="9129" y="3553"/>
                    <a:pt x="9242" y="3328"/>
                  </a:cubicBezTo>
                  <a:cubicBezTo>
                    <a:pt x="8904" y="3036"/>
                    <a:pt x="8522" y="2811"/>
                    <a:pt x="8072" y="2586"/>
                  </a:cubicBezTo>
                  <a:cubicBezTo>
                    <a:pt x="7128" y="2136"/>
                    <a:pt x="6004" y="1799"/>
                    <a:pt x="4902" y="1462"/>
                  </a:cubicBezTo>
                  <a:cubicBezTo>
                    <a:pt x="3373" y="990"/>
                    <a:pt x="1956" y="473"/>
                    <a:pt x="4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8"/>
            <p:cNvSpPr/>
            <p:nvPr/>
          </p:nvSpPr>
          <p:spPr>
            <a:xfrm>
              <a:off x="6441950" y="2533125"/>
              <a:ext cx="346300" cy="150125"/>
            </a:xfrm>
            <a:custGeom>
              <a:rect b="b" l="l" r="r" t="t"/>
              <a:pathLst>
                <a:path extrusionOk="0" h="6005" w="13852">
                  <a:moveTo>
                    <a:pt x="608" y="1"/>
                  </a:moveTo>
                  <a:lnTo>
                    <a:pt x="1" y="2024"/>
                  </a:lnTo>
                  <a:lnTo>
                    <a:pt x="13245" y="6004"/>
                  </a:lnTo>
                  <a:lnTo>
                    <a:pt x="13852" y="3981"/>
                  </a:lnTo>
                  <a:lnTo>
                    <a:pt x="6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8"/>
            <p:cNvSpPr/>
            <p:nvPr/>
          </p:nvSpPr>
          <p:spPr>
            <a:xfrm>
              <a:off x="7016475" y="2701775"/>
              <a:ext cx="34875" cy="65225"/>
            </a:xfrm>
            <a:custGeom>
              <a:rect b="b" l="l" r="r" t="t"/>
              <a:pathLst>
                <a:path extrusionOk="0" h="2609" w="1395">
                  <a:moveTo>
                    <a:pt x="495" y="2182"/>
                  </a:moveTo>
                  <a:cubicBezTo>
                    <a:pt x="1394" y="2609"/>
                    <a:pt x="1327" y="0"/>
                    <a:pt x="450" y="473"/>
                  </a:cubicBezTo>
                  <a:cubicBezTo>
                    <a:pt x="0" y="698"/>
                    <a:pt x="248" y="1754"/>
                    <a:pt x="495" y="218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8"/>
            <p:cNvSpPr/>
            <p:nvPr/>
          </p:nvSpPr>
          <p:spPr>
            <a:xfrm>
              <a:off x="7004100" y="2778225"/>
              <a:ext cx="53425" cy="113025"/>
            </a:xfrm>
            <a:custGeom>
              <a:rect b="b" l="l" r="r" t="t"/>
              <a:pathLst>
                <a:path extrusionOk="0" h="4521" w="2137">
                  <a:moveTo>
                    <a:pt x="1979" y="563"/>
                  </a:moveTo>
                  <a:cubicBezTo>
                    <a:pt x="1889" y="360"/>
                    <a:pt x="1620" y="1"/>
                    <a:pt x="1237" y="203"/>
                  </a:cubicBezTo>
                  <a:cubicBezTo>
                    <a:pt x="743" y="473"/>
                    <a:pt x="698" y="1597"/>
                    <a:pt x="608" y="2024"/>
                  </a:cubicBezTo>
                  <a:cubicBezTo>
                    <a:pt x="473" y="2564"/>
                    <a:pt x="1" y="3508"/>
                    <a:pt x="450" y="3936"/>
                  </a:cubicBezTo>
                  <a:cubicBezTo>
                    <a:pt x="1102" y="4520"/>
                    <a:pt x="1575" y="3014"/>
                    <a:pt x="1732" y="2474"/>
                  </a:cubicBezTo>
                  <a:cubicBezTo>
                    <a:pt x="1799" y="2182"/>
                    <a:pt x="1844" y="1912"/>
                    <a:pt x="1889" y="1664"/>
                  </a:cubicBezTo>
                  <a:cubicBezTo>
                    <a:pt x="1979" y="1260"/>
                    <a:pt x="2137" y="922"/>
                    <a:pt x="1979" y="56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8"/>
            <p:cNvSpPr/>
            <p:nvPr/>
          </p:nvSpPr>
          <p:spPr>
            <a:xfrm>
              <a:off x="6101850" y="2566300"/>
              <a:ext cx="63000" cy="92775"/>
            </a:xfrm>
            <a:custGeom>
              <a:rect b="b" l="l" r="r" t="t"/>
              <a:pathLst>
                <a:path extrusionOk="0" h="3711" w="2520">
                  <a:moveTo>
                    <a:pt x="338" y="3508"/>
                  </a:moveTo>
                  <a:cubicBezTo>
                    <a:pt x="1" y="2856"/>
                    <a:pt x="788" y="0"/>
                    <a:pt x="1755" y="315"/>
                  </a:cubicBezTo>
                  <a:cubicBezTo>
                    <a:pt x="2519" y="585"/>
                    <a:pt x="1777" y="3103"/>
                    <a:pt x="1035" y="3576"/>
                  </a:cubicBezTo>
                  <a:cubicBezTo>
                    <a:pt x="855" y="3688"/>
                    <a:pt x="698" y="3711"/>
                    <a:pt x="338" y="35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8"/>
            <p:cNvSpPr/>
            <p:nvPr/>
          </p:nvSpPr>
          <p:spPr>
            <a:xfrm>
              <a:off x="6167625" y="2556750"/>
              <a:ext cx="46125" cy="36550"/>
            </a:xfrm>
            <a:custGeom>
              <a:rect b="b" l="l" r="r" t="t"/>
              <a:pathLst>
                <a:path extrusionOk="0" h="1462" w="1845">
                  <a:moveTo>
                    <a:pt x="990" y="1439"/>
                  </a:moveTo>
                  <a:cubicBezTo>
                    <a:pt x="1" y="1417"/>
                    <a:pt x="450" y="0"/>
                    <a:pt x="1035" y="23"/>
                  </a:cubicBezTo>
                  <a:cubicBezTo>
                    <a:pt x="1822" y="68"/>
                    <a:pt x="1844" y="1462"/>
                    <a:pt x="990" y="143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8"/>
            <p:cNvSpPr/>
            <p:nvPr/>
          </p:nvSpPr>
          <p:spPr>
            <a:xfrm>
              <a:off x="6128275" y="2483100"/>
              <a:ext cx="46675" cy="62975"/>
            </a:xfrm>
            <a:custGeom>
              <a:rect b="b" l="l" r="r" t="t"/>
              <a:pathLst>
                <a:path extrusionOk="0" h="2519" w="1867">
                  <a:moveTo>
                    <a:pt x="900" y="2362"/>
                  </a:moveTo>
                  <a:cubicBezTo>
                    <a:pt x="1" y="2159"/>
                    <a:pt x="698" y="1"/>
                    <a:pt x="1507" y="293"/>
                  </a:cubicBezTo>
                  <a:cubicBezTo>
                    <a:pt x="1844" y="428"/>
                    <a:pt x="1867" y="698"/>
                    <a:pt x="1822" y="1147"/>
                  </a:cubicBezTo>
                  <a:cubicBezTo>
                    <a:pt x="1777" y="1822"/>
                    <a:pt x="1552" y="2519"/>
                    <a:pt x="900" y="236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58"/>
          <p:cNvGrpSpPr/>
          <p:nvPr/>
        </p:nvGrpSpPr>
        <p:grpSpPr>
          <a:xfrm>
            <a:off x="3033163" y="427525"/>
            <a:ext cx="825250" cy="671800"/>
            <a:chOff x="4184375" y="3769275"/>
            <a:chExt cx="825250" cy="671800"/>
          </a:xfrm>
        </p:grpSpPr>
        <p:sp>
          <p:nvSpPr>
            <p:cNvPr id="973" name="Google Shape;973;p58"/>
            <p:cNvSpPr/>
            <p:nvPr/>
          </p:nvSpPr>
          <p:spPr>
            <a:xfrm>
              <a:off x="4446325" y="3769275"/>
              <a:ext cx="174300" cy="559375"/>
            </a:xfrm>
            <a:custGeom>
              <a:rect b="b" l="l" r="r" t="t"/>
              <a:pathLst>
                <a:path extrusionOk="0" h="22375" w="6972">
                  <a:moveTo>
                    <a:pt x="4970" y="1080"/>
                  </a:moveTo>
                  <a:cubicBezTo>
                    <a:pt x="5420" y="4003"/>
                    <a:pt x="5667" y="7106"/>
                    <a:pt x="6005" y="10232"/>
                  </a:cubicBezTo>
                  <a:cubicBezTo>
                    <a:pt x="6185" y="11783"/>
                    <a:pt x="6387" y="13290"/>
                    <a:pt x="6567" y="14774"/>
                  </a:cubicBezTo>
                  <a:cubicBezTo>
                    <a:pt x="6724" y="16326"/>
                    <a:pt x="6972" y="17877"/>
                    <a:pt x="6972" y="19451"/>
                  </a:cubicBezTo>
                  <a:cubicBezTo>
                    <a:pt x="6972" y="20575"/>
                    <a:pt x="6814" y="22127"/>
                    <a:pt x="5892" y="22284"/>
                  </a:cubicBezTo>
                  <a:cubicBezTo>
                    <a:pt x="5330" y="22374"/>
                    <a:pt x="4835" y="21969"/>
                    <a:pt x="4588" y="21677"/>
                  </a:cubicBezTo>
                  <a:cubicBezTo>
                    <a:pt x="3734" y="20710"/>
                    <a:pt x="3441" y="18866"/>
                    <a:pt x="3194" y="17315"/>
                  </a:cubicBezTo>
                  <a:cubicBezTo>
                    <a:pt x="2362" y="12413"/>
                    <a:pt x="2137" y="6724"/>
                    <a:pt x="1575" y="1687"/>
                  </a:cubicBezTo>
                  <a:cubicBezTo>
                    <a:pt x="1328" y="1710"/>
                    <a:pt x="1058" y="1800"/>
                    <a:pt x="743" y="1777"/>
                  </a:cubicBezTo>
                  <a:cubicBezTo>
                    <a:pt x="361" y="1755"/>
                    <a:pt x="1" y="1575"/>
                    <a:pt x="1" y="1350"/>
                  </a:cubicBezTo>
                  <a:cubicBezTo>
                    <a:pt x="1" y="1058"/>
                    <a:pt x="541" y="900"/>
                    <a:pt x="968" y="765"/>
                  </a:cubicBezTo>
                  <a:cubicBezTo>
                    <a:pt x="2047" y="451"/>
                    <a:pt x="3734" y="113"/>
                    <a:pt x="4835" y="46"/>
                  </a:cubicBezTo>
                  <a:cubicBezTo>
                    <a:pt x="5308" y="1"/>
                    <a:pt x="5915" y="23"/>
                    <a:pt x="5982" y="316"/>
                  </a:cubicBezTo>
                  <a:cubicBezTo>
                    <a:pt x="6095" y="833"/>
                    <a:pt x="5308" y="923"/>
                    <a:pt x="4970" y="10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8"/>
            <p:cNvSpPr/>
            <p:nvPr/>
          </p:nvSpPr>
          <p:spPr>
            <a:xfrm>
              <a:off x="4515475" y="3998650"/>
              <a:ext cx="93900" cy="309750"/>
            </a:xfrm>
            <a:custGeom>
              <a:rect b="b" l="l" r="r" t="t"/>
              <a:pathLst>
                <a:path extrusionOk="0" h="12390" w="3756">
                  <a:moveTo>
                    <a:pt x="2766" y="1304"/>
                  </a:moveTo>
                  <a:cubicBezTo>
                    <a:pt x="2722" y="877"/>
                    <a:pt x="2677" y="450"/>
                    <a:pt x="2632" y="0"/>
                  </a:cubicBezTo>
                  <a:lnTo>
                    <a:pt x="1" y="292"/>
                  </a:lnTo>
                  <a:cubicBezTo>
                    <a:pt x="181" y="2541"/>
                    <a:pt x="361" y="4430"/>
                    <a:pt x="698" y="6476"/>
                  </a:cubicBezTo>
                  <a:cubicBezTo>
                    <a:pt x="900" y="7623"/>
                    <a:pt x="1395" y="11175"/>
                    <a:pt x="2002" y="11895"/>
                  </a:cubicBezTo>
                  <a:cubicBezTo>
                    <a:pt x="2182" y="12097"/>
                    <a:pt x="2542" y="12390"/>
                    <a:pt x="2946" y="12322"/>
                  </a:cubicBezTo>
                  <a:cubicBezTo>
                    <a:pt x="3621" y="12210"/>
                    <a:pt x="3756" y="11086"/>
                    <a:pt x="3733" y="10254"/>
                  </a:cubicBezTo>
                  <a:cubicBezTo>
                    <a:pt x="3733" y="9107"/>
                    <a:pt x="3284" y="5756"/>
                    <a:pt x="3171" y="4632"/>
                  </a:cubicBezTo>
                  <a:cubicBezTo>
                    <a:pt x="3036" y="3530"/>
                    <a:pt x="2901" y="2451"/>
                    <a:pt x="2766" y="130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8"/>
            <p:cNvSpPr/>
            <p:nvPr/>
          </p:nvSpPr>
          <p:spPr>
            <a:xfrm>
              <a:off x="4545825" y="3853600"/>
              <a:ext cx="27575" cy="80975"/>
            </a:xfrm>
            <a:custGeom>
              <a:rect b="b" l="l" r="r" t="t"/>
              <a:pathLst>
                <a:path extrusionOk="0" h="3239" w="1103">
                  <a:moveTo>
                    <a:pt x="541" y="3194"/>
                  </a:moveTo>
                  <a:cubicBezTo>
                    <a:pt x="226" y="2789"/>
                    <a:pt x="113" y="1935"/>
                    <a:pt x="46" y="1080"/>
                  </a:cubicBezTo>
                  <a:cubicBezTo>
                    <a:pt x="23" y="720"/>
                    <a:pt x="1" y="113"/>
                    <a:pt x="338" y="68"/>
                  </a:cubicBezTo>
                  <a:cubicBezTo>
                    <a:pt x="721" y="1"/>
                    <a:pt x="855" y="653"/>
                    <a:pt x="900" y="900"/>
                  </a:cubicBezTo>
                  <a:cubicBezTo>
                    <a:pt x="1058" y="1665"/>
                    <a:pt x="1103" y="2609"/>
                    <a:pt x="968" y="3104"/>
                  </a:cubicBezTo>
                  <a:cubicBezTo>
                    <a:pt x="878" y="3216"/>
                    <a:pt x="676" y="3239"/>
                    <a:pt x="541" y="319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8"/>
            <p:cNvSpPr/>
            <p:nvPr/>
          </p:nvSpPr>
          <p:spPr>
            <a:xfrm>
              <a:off x="4528975" y="3802450"/>
              <a:ext cx="34875" cy="45550"/>
            </a:xfrm>
            <a:custGeom>
              <a:rect b="b" l="l" r="r" t="t"/>
              <a:pathLst>
                <a:path extrusionOk="0" h="1822" w="1395">
                  <a:moveTo>
                    <a:pt x="945" y="1620"/>
                  </a:moveTo>
                  <a:cubicBezTo>
                    <a:pt x="135" y="1822"/>
                    <a:pt x="0" y="1"/>
                    <a:pt x="697" y="23"/>
                  </a:cubicBezTo>
                  <a:cubicBezTo>
                    <a:pt x="990" y="46"/>
                    <a:pt x="1395" y="900"/>
                    <a:pt x="1282" y="1327"/>
                  </a:cubicBezTo>
                  <a:cubicBezTo>
                    <a:pt x="1237" y="1485"/>
                    <a:pt x="1102" y="1575"/>
                    <a:pt x="945" y="162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8"/>
            <p:cNvSpPr/>
            <p:nvPr/>
          </p:nvSpPr>
          <p:spPr>
            <a:xfrm>
              <a:off x="4264200" y="3795150"/>
              <a:ext cx="175425" cy="552600"/>
            </a:xfrm>
            <a:custGeom>
              <a:rect b="b" l="l" r="r" t="t"/>
              <a:pathLst>
                <a:path extrusionOk="0" h="22104" w="7017">
                  <a:moveTo>
                    <a:pt x="5082" y="1529"/>
                  </a:moveTo>
                  <a:cubicBezTo>
                    <a:pt x="5577" y="4632"/>
                    <a:pt x="5937" y="7780"/>
                    <a:pt x="6252" y="11333"/>
                  </a:cubicBezTo>
                  <a:cubicBezTo>
                    <a:pt x="6387" y="12952"/>
                    <a:pt x="6611" y="14548"/>
                    <a:pt x="6656" y="16415"/>
                  </a:cubicBezTo>
                  <a:cubicBezTo>
                    <a:pt x="6701" y="17876"/>
                    <a:pt x="7016" y="20170"/>
                    <a:pt x="6432" y="21339"/>
                  </a:cubicBezTo>
                  <a:cubicBezTo>
                    <a:pt x="6274" y="21632"/>
                    <a:pt x="5937" y="22014"/>
                    <a:pt x="5577" y="22059"/>
                  </a:cubicBezTo>
                  <a:cubicBezTo>
                    <a:pt x="5060" y="22104"/>
                    <a:pt x="4610" y="21676"/>
                    <a:pt x="4385" y="21384"/>
                  </a:cubicBezTo>
                  <a:cubicBezTo>
                    <a:pt x="3643" y="20395"/>
                    <a:pt x="3418" y="18483"/>
                    <a:pt x="3194" y="16999"/>
                  </a:cubicBezTo>
                  <a:cubicBezTo>
                    <a:pt x="2474" y="12120"/>
                    <a:pt x="2137" y="6656"/>
                    <a:pt x="1372" y="1979"/>
                  </a:cubicBezTo>
                  <a:cubicBezTo>
                    <a:pt x="810" y="2001"/>
                    <a:pt x="23" y="2046"/>
                    <a:pt x="1" y="1462"/>
                  </a:cubicBezTo>
                  <a:cubicBezTo>
                    <a:pt x="1" y="877"/>
                    <a:pt x="1147" y="652"/>
                    <a:pt x="1934" y="472"/>
                  </a:cubicBezTo>
                  <a:cubicBezTo>
                    <a:pt x="2879" y="270"/>
                    <a:pt x="3801" y="113"/>
                    <a:pt x="4543" y="68"/>
                  </a:cubicBezTo>
                  <a:cubicBezTo>
                    <a:pt x="5352" y="23"/>
                    <a:pt x="6319" y="0"/>
                    <a:pt x="6342" y="585"/>
                  </a:cubicBezTo>
                  <a:cubicBezTo>
                    <a:pt x="6387" y="1147"/>
                    <a:pt x="5555" y="1372"/>
                    <a:pt x="5082" y="15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8"/>
            <p:cNvSpPr/>
            <p:nvPr/>
          </p:nvSpPr>
          <p:spPr>
            <a:xfrm>
              <a:off x="4338400" y="4023375"/>
              <a:ext cx="87725" cy="304150"/>
            </a:xfrm>
            <a:custGeom>
              <a:rect b="b" l="l" r="r" t="t"/>
              <a:pathLst>
                <a:path extrusionOk="0" h="12166" w="3509">
                  <a:moveTo>
                    <a:pt x="2744" y="2114"/>
                  </a:moveTo>
                  <a:cubicBezTo>
                    <a:pt x="2677" y="1395"/>
                    <a:pt x="2609" y="697"/>
                    <a:pt x="2542" y="0"/>
                  </a:cubicBezTo>
                  <a:lnTo>
                    <a:pt x="1" y="293"/>
                  </a:lnTo>
                  <a:cubicBezTo>
                    <a:pt x="203" y="2204"/>
                    <a:pt x="405" y="4138"/>
                    <a:pt x="675" y="5959"/>
                  </a:cubicBezTo>
                  <a:cubicBezTo>
                    <a:pt x="833" y="6971"/>
                    <a:pt x="1215" y="10996"/>
                    <a:pt x="1732" y="11671"/>
                  </a:cubicBezTo>
                  <a:cubicBezTo>
                    <a:pt x="1867" y="11873"/>
                    <a:pt x="2182" y="12165"/>
                    <a:pt x="2519" y="12120"/>
                  </a:cubicBezTo>
                  <a:cubicBezTo>
                    <a:pt x="2766" y="12098"/>
                    <a:pt x="2991" y="11850"/>
                    <a:pt x="3104" y="11648"/>
                  </a:cubicBezTo>
                  <a:cubicBezTo>
                    <a:pt x="3508" y="10861"/>
                    <a:pt x="3036" y="6566"/>
                    <a:pt x="3014" y="5554"/>
                  </a:cubicBezTo>
                  <a:cubicBezTo>
                    <a:pt x="2991" y="4295"/>
                    <a:pt x="2834" y="3216"/>
                    <a:pt x="2744" y="211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8"/>
            <p:cNvSpPr/>
            <p:nvPr/>
          </p:nvSpPr>
          <p:spPr>
            <a:xfrm>
              <a:off x="4321550" y="3906450"/>
              <a:ext cx="44425" cy="77600"/>
            </a:xfrm>
            <a:custGeom>
              <a:rect b="b" l="l" r="r" t="t"/>
              <a:pathLst>
                <a:path extrusionOk="0" h="3104" w="1777">
                  <a:moveTo>
                    <a:pt x="315" y="742"/>
                  </a:moveTo>
                  <a:cubicBezTo>
                    <a:pt x="1079" y="0"/>
                    <a:pt x="1776" y="2564"/>
                    <a:pt x="1012" y="2811"/>
                  </a:cubicBezTo>
                  <a:cubicBezTo>
                    <a:pt x="113" y="3103"/>
                    <a:pt x="0" y="1372"/>
                    <a:pt x="247" y="832"/>
                  </a:cubicBezTo>
                  <a:cubicBezTo>
                    <a:pt x="247" y="787"/>
                    <a:pt x="292" y="765"/>
                    <a:pt x="315" y="74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8"/>
            <p:cNvSpPr/>
            <p:nvPr/>
          </p:nvSpPr>
          <p:spPr>
            <a:xfrm>
              <a:off x="4326050" y="3991325"/>
              <a:ext cx="47225" cy="57925"/>
            </a:xfrm>
            <a:custGeom>
              <a:rect b="b" l="l" r="r" t="t"/>
              <a:pathLst>
                <a:path extrusionOk="0" h="2317" w="1889">
                  <a:moveTo>
                    <a:pt x="495" y="518"/>
                  </a:moveTo>
                  <a:cubicBezTo>
                    <a:pt x="1214" y="1"/>
                    <a:pt x="1889" y="2114"/>
                    <a:pt x="989" y="2227"/>
                  </a:cubicBezTo>
                  <a:cubicBezTo>
                    <a:pt x="315" y="2317"/>
                    <a:pt x="0" y="855"/>
                    <a:pt x="495" y="51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8"/>
            <p:cNvSpPr/>
            <p:nvPr/>
          </p:nvSpPr>
          <p:spPr>
            <a:xfrm>
              <a:off x="4184375" y="4160525"/>
              <a:ext cx="825250" cy="280550"/>
            </a:xfrm>
            <a:custGeom>
              <a:rect b="b" l="l" r="r" t="t"/>
              <a:pathLst>
                <a:path extrusionOk="0" h="11222" w="33010">
                  <a:moveTo>
                    <a:pt x="28085" y="2002"/>
                  </a:moveTo>
                  <a:cubicBezTo>
                    <a:pt x="28198" y="3126"/>
                    <a:pt x="28513" y="4026"/>
                    <a:pt x="28603" y="5173"/>
                  </a:cubicBezTo>
                  <a:cubicBezTo>
                    <a:pt x="29277" y="5128"/>
                    <a:pt x="30469" y="4970"/>
                    <a:pt x="31391" y="4880"/>
                  </a:cubicBezTo>
                  <a:cubicBezTo>
                    <a:pt x="31728" y="4858"/>
                    <a:pt x="32133" y="4768"/>
                    <a:pt x="32358" y="4858"/>
                  </a:cubicBezTo>
                  <a:cubicBezTo>
                    <a:pt x="32695" y="4993"/>
                    <a:pt x="33010" y="5915"/>
                    <a:pt x="32785" y="6409"/>
                  </a:cubicBezTo>
                  <a:cubicBezTo>
                    <a:pt x="32628" y="6792"/>
                    <a:pt x="31706" y="6904"/>
                    <a:pt x="31076" y="7017"/>
                  </a:cubicBezTo>
                  <a:cubicBezTo>
                    <a:pt x="27748" y="7579"/>
                    <a:pt x="24173" y="7826"/>
                    <a:pt x="20755" y="8253"/>
                  </a:cubicBezTo>
                  <a:cubicBezTo>
                    <a:pt x="15223" y="8928"/>
                    <a:pt x="10232" y="9985"/>
                    <a:pt x="4678" y="10637"/>
                  </a:cubicBezTo>
                  <a:cubicBezTo>
                    <a:pt x="4071" y="10704"/>
                    <a:pt x="3328" y="10817"/>
                    <a:pt x="2631" y="10929"/>
                  </a:cubicBezTo>
                  <a:cubicBezTo>
                    <a:pt x="2002" y="11019"/>
                    <a:pt x="878" y="11221"/>
                    <a:pt x="518" y="10974"/>
                  </a:cubicBezTo>
                  <a:cubicBezTo>
                    <a:pt x="248" y="10817"/>
                    <a:pt x="1" y="9692"/>
                    <a:pt x="293" y="9198"/>
                  </a:cubicBezTo>
                  <a:cubicBezTo>
                    <a:pt x="495" y="8860"/>
                    <a:pt x="1305" y="8860"/>
                    <a:pt x="1822" y="8793"/>
                  </a:cubicBezTo>
                  <a:cubicBezTo>
                    <a:pt x="2452" y="8703"/>
                    <a:pt x="3081" y="8635"/>
                    <a:pt x="3508" y="8568"/>
                  </a:cubicBezTo>
                  <a:cubicBezTo>
                    <a:pt x="3261" y="7579"/>
                    <a:pt x="3284" y="6342"/>
                    <a:pt x="3216" y="5195"/>
                  </a:cubicBezTo>
                  <a:cubicBezTo>
                    <a:pt x="2497" y="5285"/>
                    <a:pt x="1709" y="5645"/>
                    <a:pt x="990" y="5420"/>
                  </a:cubicBezTo>
                  <a:cubicBezTo>
                    <a:pt x="810" y="5105"/>
                    <a:pt x="788" y="4633"/>
                    <a:pt x="765" y="4161"/>
                  </a:cubicBezTo>
                  <a:cubicBezTo>
                    <a:pt x="1102" y="3734"/>
                    <a:pt x="1709" y="3689"/>
                    <a:pt x="2249" y="3621"/>
                  </a:cubicBezTo>
                  <a:cubicBezTo>
                    <a:pt x="3936" y="3374"/>
                    <a:pt x="5869" y="3104"/>
                    <a:pt x="7556" y="2879"/>
                  </a:cubicBezTo>
                  <a:cubicBezTo>
                    <a:pt x="9894" y="2564"/>
                    <a:pt x="12210" y="2137"/>
                    <a:pt x="14549" y="1800"/>
                  </a:cubicBezTo>
                  <a:cubicBezTo>
                    <a:pt x="16932" y="1463"/>
                    <a:pt x="19338" y="1193"/>
                    <a:pt x="21699" y="878"/>
                  </a:cubicBezTo>
                  <a:cubicBezTo>
                    <a:pt x="24128" y="563"/>
                    <a:pt x="26511" y="203"/>
                    <a:pt x="28940" y="46"/>
                  </a:cubicBezTo>
                  <a:cubicBezTo>
                    <a:pt x="29210" y="46"/>
                    <a:pt x="29727" y="1"/>
                    <a:pt x="29907" y="181"/>
                  </a:cubicBezTo>
                  <a:cubicBezTo>
                    <a:pt x="30154" y="428"/>
                    <a:pt x="30199" y="1193"/>
                    <a:pt x="29974" y="1507"/>
                  </a:cubicBezTo>
                  <a:cubicBezTo>
                    <a:pt x="29637" y="1980"/>
                    <a:pt x="28805" y="1867"/>
                    <a:pt x="28085" y="2002"/>
                  </a:cubicBezTo>
                  <a:close/>
                  <a:moveTo>
                    <a:pt x="27276" y="2092"/>
                  </a:moveTo>
                  <a:cubicBezTo>
                    <a:pt x="27253" y="2070"/>
                    <a:pt x="27253" y="2047"/>
                    <a:pt x="27231" y="2047"/>
                  </a:cubicBezTo>
                  <a:cubicBezTo>
                    <a:pt x="26579" y="2182"/>
                    <a:pt x="25859" y="2205"/>
                    <a:pt x="25207" y="2317"/>
                  </a:cubicBezTo>
                  <a:cubicBezTo>
                    <a:pt x="25342" y="3441"/>
                    <a:pt x="25544" y="4521"/>
                    <a:pt x="25702" y="5622"/>
                  </a:cubicBezTo>
                  <a:cubicBezTo>
                    <a:pt x="26421" y="5532"/>
                    <a:pt x="27051" y="5398"/>
                    <a:pt x="27748" y="5330"/>
                  </a:cubicBezTo>
                  <a:cubicBezTo>
                    <a:pt x="27546" y="4273"/>
                    <a:pt x="27366" y="3216"/>
                    <a:pt x="27276" y="2092"/>
                  </a:cubicBezTo>
                  <a:close/>
                  <a:moveTo>
                    <a:pt x="21385" y="2722"/>
                  </a:moveTo>
                  <a:cubicBezTo>
                    <a:pt x="21520" y="3936"/>
                    <a:pt x="21857" y="4948"/>
                    <a:pt x="22059" y="6095"/>
                  </a:cubicBezTo>
                  <a:cubicBezTo>
                    <a:pt x="23094" y="6050"/>
                    <a:pt x="24038" y="5870"/>
                    <a:pt x="25005" y="5735"/>
                  </a:cubicBezTo>
                  <a:cubicBezTo>
                    <a:pt x="24735" y="4723"/>
                    <a:pt x="24623" y="3509"/>
                    <a:pt x="24465" y="2384"/>
                  </a:cubicBezTo>
                  <a:lnTo>
                    <a:pt x="24398" y="2384"/>
                  </a:lnTo>
                  <a:cubicBezTo>
                    <a:pt x="23431" y="2519"/>
                    <a:pt x="22419" y="2632"/>
                    <a:pt x="21385" y="2722"/>
                  </a:cubicBezTo>
                  <a:close/>
                  <a:moveTo>
                    <a:pt x="18057" y="3104"/>
                  </a:moveTo>
                  <a:cubicBezTo>
                    <a:pt x="18169" y="4273"/>
                    <a:pt x="18349" y="5398"/>
                    <a:pt x="18461" y="6567"/>
                  </a:cubicBezTo>
                  <a:cubicBezTo>
                    <a:pt x="19428" y="6454"/>
                    <a:pt x="20350" y="6319"/>
                    <a:pt x="21295" y="6185"/>
                  </a:cubicBezTo>
                  <a:cubicBezTo>
                    <a:pt x="21092" y="5105"/>
                    <a:pt x="20867" y="4026"/>
                    <a:pt x="20777" y="2812"/>
                  </a:cubicBezTo>
                  <a:cubicBezTo>
                    <a:pt x="19833" y="2879"/>
                    <a:pt x="18956" y="3014"/>
                    <a:pt x="18057" y="3104"/>
                  </a:cubicBezTo>
                  <a:close/>
                  <a:moveTo>
                    <a:pt x="14122" y="3509"/>
                  </a:moveTo>
                  <a:cubicBezTo>
                    <a:pt x="14257" y="4678"/>
                    <a:pt x="14347" y="5892"/>
                    <a:pt x="14526" y="7039"/>
                  </a:cubicBezTo>
                  <a:cubicBezTo>
                    <a:pt x="15561" y="6882"/>
                    <a:pt x="16730" y="6837"/>
                    <a:pt x="17742" y="6634"/>
                  </a:cubicBezTo>
                  <a:cubicBezTo>
                    <a:pt x="17472" y="5600"/>
                    <a:pt x="17360" y="4431"/>
                    <a:pt x="17315" y="3171"/>
                  </a:cubicBezTo>
                  <a:lnTo>
                    <a:pt x="17247" y="3171"/>
                  </a:lnTo>
                  <a:cubicBezTo>
                    <a:pt x="16235" y="3306"/>
                    <a:pt x="15111" y="3351"/>
                    <a:pt x="14122" y="3509"/>
                  </a:cubicBezTo>
                  <a:close/>
                  <a:moveTo>
                    <a:pt x="10591" y="4026"/>
                  </a:moveTo>
                  <a:cubicBezTo>
                    <a:pt x="10681" y="5240"/>
                    <a:pt x="10794" y="6454"/>
                    <a:pt x="10996" y="7556"/>
                  </a:cubicBezTo>
                  <a:cubicBezTo>
                    <a:pt x="11963" y="7466"/>
                    <a:pt x="12840" y="7286"/>
                    <a:pt x="13784" y="7174"/>
                  </a:cubicBezTo>
                  <a:cubicBezTo>
                    <a:pt x="13515" y="6095"/>
                    <a:pt x="13312" y="4970"/>
                    <a:pt x="13357" y="3621"/>
                  </a:cubicBezTo>
                  <a:cubicBezTo>
                    <a:pt x="12390" y="3711"/>
                    <a:pt x="11491" y="3868"/>
                    <a:pt x="10591" y="4026"/>
                  </a:cubicBezTo>
                  <a:close/>
                  <a:moveTo>
                    <a:pt x="7084" y="4566"/>
                  </a:moveTo>
                  <a:cubicBezTo>
                    <a:pt x="7196" y="5712"/>
                    <a:pt x="7263" y="6882"/>
                    <a:pt x="7398" y="8006"/>
                  </a:cubicBezTo>
                  <a:cubicBezTo>
                    <a:pt x="8365" y="7938"/>
                    <a:pt x="9242" y="7759"/>
                    <a:pt x="10209" y="7669"/>
                  </a:cubicBezTo>
                  <a:cubicBezTo>
                    <a:pt x="10029" y="6769"/>
                    <a:pt x="9804" y="5735"/>
                    <a:pt x="9759" y="4723"/>
                  </a:cubicBezTo>
                  <a:cubicBezTo>
                    <a:pt x="9759" y="4543"/>
                    <a:pt x="9827" y="4183"/>
                    <a:pt x="9669" y="4161"/>
                  </a:cubicBezTo>
                  <a:cubicBezTo>
                    <a:pt x="8815" y="4296"/>
                    <a:pt x="7961" y="4431"/>
                    <a:pt x="7084" y="4566"/>
                  </a:cubicBezTo>
                  <a:close/>
                  <a:moveTo>
                    <a:pt x="4093" y="5038"/>
                  </a:moveTo>
                  <a:cubicBezTo>
                    <a:pt x="4228" y="6162"/>
                    <a:pt x="4408" y="7219"/>
                    <a:pt x="4453" y="8411"/>
                  </a:cubicBezTo>
                  <a:cubicBezTo>
                    <a:pt x="5150" y="8298"/>
                    <a:pt x="5914" y="8208"/>
                    <a:pt x="6611" y="8096"/>
                  </a:cubicBezTo>
                  <a:cubicBezTo>
                    <a:pt x="6432" y="7174"/>
                    <a:pt x="6319" y="6117"/>
                    <a:pt x="6229" y="5128"/>
                  </a:cubicBezTo>
                  <a:cubicBezTo>
                    <a:pt x="6229" y="4993"/>
                    <a:pt x="6229" y="4790"/>
                    <a:pt x="6139" y="4723"/>
                  </a:cubicBezTo>
                  <a:cubicBezTo>
                    <a:pt x="5442" y="4813"/>
                    <a:pt x="4790" y="4948"/>
                    <a:pt x="4093" y="50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 name="Google Shape;982;p58"/>
          <p:cNvSpPr/>
          <p:nvPr/>
        </p:nvSpPr>
        <p:spPr>
          <a:xfrm>
            <a:off x="1460186" y="737388"/>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8"/>
          <p:cNvSpPr/>
          <p:nvPr/>
        </p:nvSpPr>
        <p:spPr>
          <a:xfrm rot="2700000">
            <a:off x="5006286" y="4028573"/>
            <a:ext cx="208089" cy="208206"/>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8"/>
          <p:cNvSpPr/>
          <p:nvPr/>
        </p:nvSpPr>
        <p:spPr>
          <a:xfrm rot="2700000">
            <a:off x="1880754" y="1080390"/>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8"/>
          <p:cNvSpPr/>
          <p:nvPr/>
        </p:nvSpPr>
        <p:spPr>
          <a:xfrm>
            <a:off x="5816454" y="3959933"/>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8"/>
          <p:cNvSpPr/>
          <p:nvPr/>
        </p:nvSpPr>
        <p:spPr>
          <a:xfrm>
            <a:off x="5769149" y="654703"/>
            <a:ext cx="665151" cy="661225"/>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8"/>
          <p:cNvSpPr/>
          <p:nvPr/>
        </p:nvSpPr>
        <p:spPr>
          <a:xfrm rot="2700000">
            <a:off x="6773604" y="1222315"/>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8"/>
          <p:cNvSpPr txBox="1"/>
          <p:nvPr>
            <p:ph idx="2" type="title"/>
          </p:nvPr>
        </p:nvSpPr>
        <p:spPr>
          <a:xfrm>
            <a:off x="2022475" y="1554500"/>
            <a:ext cx="1817400" cy="139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989" name="Google Shape;989;p58"/>
          <p:cNvSpPr/>
          <p:nvPr/>
        </p:nvSpPr>
        <p:spPr>
          <a:xfrm>
            <a:off x="3372911" y="3900863"/>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988"/>
                                        </p:tgtEl>
                                        <p:attrNameLst>
                                          <p:attrName>style.visibility</p:attrName>
                                        </p:attrNameLst>
                                      </p:cBhvr>
                                      <p:to>
                                        <p:strVal val="visible"/>
                                      </p:to>
                                    </p:set>
                                    <p:anim calcmode="lin" valueType="num">
                                      <p:cBhvr additive="base">
                                        <p:cTn dur="1000"/>
                                        <p:tgtEl>
                                          <p:spTgt spid="98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856"/>
                                        </p:tgtEl>
                                        <p:attrNameLst>
                                          <p:attrName>style.visibility</p:attrName>
                                        </p:attrNameLst>
                                      </p:cBhvr>
                                      <p:to>
                                        <p:strVal val="visible"/>
                                      </p:to>
                                    </p:set>
                                    <p:anim calcmode="lin" valueType="num">
                                      <p:cBhvr additive="base">
                                        <p:cTn dur="1000"/>
                                        <p:tgtEl>
                                          <p:spTgt spid="85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7"/>
                                        </p:tgtEl>
                                        <p:attrNameLst>
                                          <p:attrName>style.visibility</p:attrName>
                                        </p:attrNameLst>
                                      </p:cBhvr>
                                      <p:to>
                                        <p:strVal val="visible"/>
                                      </p:to>
                                    </p:set>
                                    <p:animEffect filter="fade" transition="in">
                                      <p:cBhvr>
                                        <p:cTn dur="1000"/>
                                        <p:tgtEl>
                                          <p:spTgt spid="8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91" name="Shape 3191"/>
        <p:cNvGrpSpPr/>
        <p:nvPr/>
      </p:nvGrpSpPr>
      <p:grpSpPr>
        <a:xfrm>
          <a:off x="0" y="0"/>
          <a:ext cx="0" cy="0"/>
          <a:chOff x="0" y="0"/>
          <a:chExt cx="0" cy="0"/>
        </a:xfrm>
      </p:grpSpPr>
      <p:sp>
        <p:nvSpPr>
          <p:cNvPr id="3192" name="Google Shape;3192;p112"/>
          <p:cNvSpPr/>
          <p:nvPr/>
        </p:nvSpPr>
        <p:spPr>
          <a:xfrm>
            <a:off x="3894700" y="1787325"/>
            <a:ext cx="1231500" cy="1231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12"/>
          <p:cNvSpPr/>
          <p:nvPr/>
        </p:nvSpPr>
        <p:spPr>
          <a:xfrm>
            <a:off x="6364200" y="1787325"/>
            <a:ext cx="1231500" cy="1231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12"/>
          <p:cNvSpPr/>
          <p:nvPr/>
        </p:nvSpPr>
        <p:spPr>
          <a:xfrm>
            <a:off x="1425200" y="1787325"/>
            <a:ext cx="1231500" cy="1231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12"/>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NUMBERS</a:t>
            </a:r>
            <a:endParaRPr/>
          </a:p>
        </p:txBody>
      </p:sp>
      <p:sp>
        <p:nvSpPr>
          <p:cNvPr id="3196" name="Google Shape;3196;p112"/>
          <p:cNvSpPr txBox="1"/>
          <p:nvPr>
            <p:ph idx="2" type="title"/>
          </p:nvPr>
        </p:nvSpPr>
        <p:spPr>
          <a:xfrm>
            <a:off x="6153001" y="2119725"/>
            <a:ext cx="1653900" cy="56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3197" name="Google Shape;3197;p112"/>
          <p:cNvSpPr txBox="1"/>
          <p:nvPr>
            <p:ph idx="3" type="title"/>
          </p:nvPr>
        </p:nvSpPr>
        <p:spPr>
          <a:xfrm>
            <a:off x="1214000" y="2119731"/>
            <a:ext cx="1653900" cy="56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3198" name="Google Shape;3198;p112"/>
          <p:cNvSpPr txBox="1"/>
          <p:nvPr>
            <p:ph idx="1" type="subTitle"/>
          </p:nvPr>
        </p:nvSpPr>
        <p:spPr>
          <a:xfrm>
            <a:off x="3683500" y="3704737"/>
            <a:ext cx="1653900" cy="81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a:t>
            </a:r>
            <a:endParaRPr/>
          </a:p>
        </p:txBody>
      </p:sp>
      <p:sp>
        <p:nvSpPr>
          <p:cNvPr id="3199" name="Google Shape;3199;p112"/>
          <p:cNvSpPr txBox="1"/>
          <p:nvPr>
            <p:ph idx="5" type="subTitle"/>
          </p:nvPr>
        </p:nvSpPr>
        <p:spPr>
          <a:xfrm>
            <a:off x="1214000" y="3704737"/>
            <a:ext cx="1653900" cy="81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3200" name="Google Shape;3200;p112"/>
          <p:cNvSpPr txBox="1"/>
          <p:nvPr>
            <p:ph idx="6" type="title"/>
          </p:nvPr>
        </p:nvSpPr>
        <p:spPr>
          <a:xfrm>
            <a:off x="3683500" y="3296025"/>
            <a:ext cx="16539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201" name="Google Shape;3201;p112"/>
          <p:cNvSpPr txBox="1"/>
          <p:nvPr>
            <p:ph idx="7" type="title"/>
          </p:nvPr>
        </p:nvSpPr>
        <p:spPr>
          <a:xfrm>
            <a:off x="1214000" y="3296025"/>
            <a:ext cx="16539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202" name="Google Shape;3202;p112"/>
          <p:cNvSpPr txBox="1"/>
          <p:nvPr>
            <p:ph idx="4" type="title"/>
          </p:nvPr>
        </p:nvSpPr>
        <p:spPr>
          <a:xfrm>
            <a:off x="3683505" y="2119725"/>
            <a:ext cx="1653900" cy="56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a:t>
            </a:r>
            <a:endParaRPr/>
          </a:p>
        </p:txBody>
      </p:sp>
      <p:sp>
        <p:nvSpPr>
          <p:cNvPr id="3203" name="Google Shape;3203;p112"/>
          <p:cNvSpPr txBox="1"/>
          <p:nvPr>
            <p:ph idx="8" type="subTitle"/>
          </p:nvPr>
        </p:nvSpPr>
        <p:spPr>
          <a:xfrm>
            <a:off x="6153000" y="3699800"/>
            <a:ext cx="1653900" cy="81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3204" name="Google Shape;3204;p112"/>
          <p:cNvSpPr txBox="1"/>
          <p:nvPr>
            <p:ph idx="9" type="title"/>
          </p:nvPr>
        </p:nvSpPr>
        <p:spPr>
          <a:xfrm>
            <a:off x="6153000" y="3292475"/>
            <a:ext cx="16539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205" name="Google Shape;3205;p112"/>
          <p:cNvSpPr/>
          <p:nvPr/>
        </p:nvSpPr>
        <p:spPr>
          <a:xfrm>
            <a:off x="1425200" y="1787325"/>
            <a:ext cx="1231500" cy="1231500"/>
          </a:xfrm>
          <a:prstGeom prst="arc">
            <a:avLst>
              <a:gd fmla="val 16200000" name="adj1"/>
              <a:gd fmla="val 5486917" name="adj2"/>
            </a:avLst>
          </a:prstGeom>
          <a:noFill/>
          <a:ln cap="flat"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12"/>
          <p:cNvSpPr/>
          <p:nvPr/>
        </p:nvSpPr>
        <p:spPr>
          <a:xfrm>
            <a:off x="3894700" y="1787325"/>
            <a:ext cx="1231500" cy="1231500"/>
          </a:xfrm>
          <a:prstGeom prst="arc">
            <a:avLst>
              <a:gd fmla="val 16200000" name="adj1"/>
              <a:gd fmla="val 990022" name="adj2"/>
            </a:avLst>
          </a:prstGeom>
          <a:noFill/>
          <a:ln cap="flat"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12"/>
          <p:cNvSpPr/>
          <p:nvPr/>
        </p:nvSpPr>
        <p:spPr>
          <a:xfrm>
            <a:off x="6364200" y="1787325"/>
            <a:ext cx="1231500" cy="1231500"/>
          </a:xfrm>
          <a:prstGeom prst="arc">
            <a:avLst>
              <a:gd fmla="val 16200000" name="adj1"/>
              <a:gd fmla="val 20463548" name="adj2"/>
            </a:avLst>
          </a:prstGeom>
          <a:noFill/>
          <a:ln cap="flat"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11" name="Shape 3211"/>
        <p:cNvGrpSpPr/>
        <p:nvPr/>
      </p:nvGrpSpPr>
      <p:grpSpPr>
        <a:xfrm>
          <a:off x="0" y="0"/>
          <a:ext cx="0" cy="0"/>
          <a:chOff x="0" y="0"/>
          <a:chExt cx="0" cy="0"/>
        </a:xfrm>
      </p:grpSpPr>
      <p:sp>
        <p:nvSpPr>
          <p:cNvPr id="3212" name="Google Shape;3212;p113"/>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INNOVATIONS</a:t>
            </a:r>
            <a:endParaRPr/>
          </a:p>
        </p:txBody>
      </p:sp>
      <p:sp>
        <p:nvSpPr>
          <p:cNvPr id="3213" name="Google Shape;3213;p113"/>
          <p:cNvSpPr txBox="1"/>
          <p:nvPr>
            <p:ph idx="2" type="title"/>
          </p:nvPr>
        </p:nvSpPr>
        <p:spPr>
          <a:xfrm>
            <a:off x="5716125" y="3559175"/>
            <a:ext cx="27264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3214" name="Google Shape;3214;p113"/>
          <p:cNvSpPr txBox="1"/>
          <p:nvPr>
            <p:ph idx="1" type="subTitle"/>
          </p:nvPr>
        </p:nvSpPr>
        <p:spPr>
          <a:xfrm>
            <a:off x="5716125" y="3955900"/>
            <a:ext cx="2726400" cy="7716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Mercury is the closest planet to the Sun and the smallest one in the Solar System</a:t>
            </a:r>
            <a:endParaRPr/>
          </a:p>
        </p:txBody>
      </p:sp>
      <p:sp>
        <p:nvSpPr>
          <p:cNvPr id="3215" name="Google Shape;3215;p113"/>
          <p:cNvSpPr txBox="1"/>
          <p:nvPr>
            <p:ph idx="3" type="title"/>
          </p:nvPr>
        </p:nvSpPr>
        <p:spPr>
          <a:xfrm>
            <a:off x="5716134" y="2238450"/>
            <a:ext cx="27264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3216" name="Google Shape;3216;p113"/>
          <p:cNvSpPr txBox="1"/>
          <p:nvPr>
            <p:ph idx="4" type="subTitle"/>
          </p:nvPr>
        </p:nvSpPr>
        <p:spPr>
          <a:xfrm>
            <a:off x="5716134" y="2635175"/>
            <a:ext cx="2726400" cy="7716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Venus has a beautiful name and is the second planet from the Sun. It’s terribly hot</a:t>
            </a:r>
            <a:endParaRPr/>
          </a:p>
        </p:txBody>
      </p:sp>
      <p:sp>
        <p:nvSpPr>
          <p:cNvPr id="3217" name="Google Shape;3217;p113"/>
          <p:cNvSpPr txBox="1"/>
          <p:nvPr>
            <p:ph idx="5" type="title"/>
          </p:nvPr>
        </p:nvSpPr>
        <p:spPr>
          <a:xfrm>
            <a:off x="5716118" y="917725"/>
            <a:ext cx="27264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MARS</a:t>
            </a:r>
            <a:endParaRPr/>
          </a:p>
        </p:txBody>
      </p:sp>
      <p:sp>
        <p:nvSpPr>
          <p:cNvPr id="3218" name="Google Shape;3218;p113"/>
          <p:cNvSpPr txBox="1"/>
          <p:nvPr>
            <p:ph idx="6" type="subTitle"/>
          </p:nvPr>
        </p:nvSpPr>
        <p:spPr>
          <a:xfrm>
            <a:off x="5716118" y="1314450"/>
            <a:ext cx="2726400" cy="7716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Despite being red, Mars is actually a cold place. It's full of iron oxide dust</a:t>
            </a:r>
            <a:endParaRPr/>
          </a:p>
        </p:txBody>
      </p:sp>
      <p:grpSp>
        <p:nvGrpSpPr>
          <p:cNvPr id="3219" name="Google Shape;3219;p113"/>
          <p:cNvGrpSpPr/>
          <p:nvPr/>
        </p:nvGrpSpPr>
        <p:grpSpPr>
          <a:xfrm>
            <a:off x="1100801" y="1385725"/>
            <a:ext cx="3343821" cy="3218721"/>
            <a:chOff x="1100801" y="1385725"/>
            <a:chExt cx="3343821" cy="3218721"/>
          </a:xfrm>
        </p:grpSpPr>
        <p:sp>
          <p:nvSpPr>
            <p:cNvPr id="3220" name="Google Shape;3220;p113"/>
            <p:cNvSpPr/>
            <p:nvPr/>
          </p:nvSpPr>
          <p:spPr>
            <a:xfrm>
              <a:off x="3892199" y="3039957"/>
              <a:ext cx="329305" cy="1069291"/>
            </a:xfrm>
            <a:custGeom>
              <a:rect b="b" l="l" r="r" t="t"/>
              <a:pathLst>
                <a:path extrusionOk="0" h="11248" w="3464">
                  <a:moveTo>
                    <a:pt x="1460" y="1173"/>
                  </a:moveTo>
                  <a:cubicBezTo>
                    <a:pt x="2605" y="0"/>
                    <a:pt x="3464" y="1488"/>
                    <a:pt x="3349" y="2948"/>
                  </a:cubicBezTo>
                  <a:cubicBezTo>
                    <a:pt x="3235" y="4350"/>
                    <a:pt x="2004" y="9215"/>
                    <a:pt x="2233" y="11247"/>
                  </a:cubicBezTo>
                  <a:lnTo>
                    <a:pt x="1775" y="11247"/>
                  </a:lnTo>
                  <a:cubicBezTo>
                    <a:pt x="630" y="8643"/>
                    <a:pt x="1" y="2662"/>
                    <a:pt x="1460" y="11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13"/>
            <p:cNvSpPr/>
            <p:nvPr/>
          </p:nvSpPr>
          <p:spPr>
            <a:xfrm>
              <a:off x="3971103" y="3170482"/>
              <a:ext cx="147066" cy="938767"/>
            </a:xfrm>
            <a:custGeom>
              <a:rect b="b" l="l" r="r" t="t"/>
              <a:pathLst>
                <a:path extrusionOk="0" h="9875" w="1547">
                  <a:moveTo>
                    <a:pt x="1117" y="9874"/>
                  </a:moveTo>
                  <a:cubicBezTo>
                    <a:pt x="1" y="5753"/>
                    <a:pt x="1403" y="87"/>
                    <a:pt x="1432" y="58"/>
                  </a:cubicBezTo>
                  <a:cubicBezTo>
                    <a:pt x="1432" y="29"/>
                    <a:pt x="1460" y="1"/>
                    <a:pt x="1489" y="1"/>
                  </a:cubicBezTo>
                  <a:cubicBezTo>
                    <a:pt x="1546" y="1"/>
                    <a:pt x="1546" y="58"/>
                    <a:pt x="1546" y="87"/>
                  </a:cubicBezTo>
                  <a:cubicBezTo>
                    <a:pt x="1546" y="87"/>
                    <a:pt x="115" y="5811"/>
                    <a:pt x="1260" y="9874"/>
                  </a:cubicBezTo>
                  <a:close/>
                </a:path>
              </a:pathLst>
            </a:custGeom>
            <a:solidFill>
              <a:srgbClr val="94B9CA"/>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13"/>
            <p:cNvSpPr/>
            <p:nvPr/>
          </p:nvSpPr>
          <p:spPr>
            <a:xfrm>
              <a:off x="4071777" y="3333709"/>
              <a:ext cx="372845" cy="775540"/>
            </a:xfrm>
            <a:custGeom>
              <a:rect b="b" l="l" r="r" t="t"/>
              <a:pathLst>
                <a:path extrusionOk="0" h="8158" w="3922">
                  <a:moveTo>
                    <a:pt x="2405" y="659"/>
                  </a:moveTo>
                  <a:cubicBezTo>
                    <a:pt x="3607" y="1"/>
                    <a:pt x="3922" y="1403"/>
                    <a:pt x="3435" y="2548"/>
                  </a:cubicBezTo>
                  <a:cubicBezTo>
                    <a:pt x="3063" y="3521"/>
                    <a:pt x="1346" y="6354"/>
                    <a:pt x="688" y="8157"/>
                  </a:cubicBezTo>
                  <a:lnTo>
                    <a:pt x="58" y="8157"/>
                  </a:lnTo>
                  <a:cubicBezTo>
                    <a:pt x="1" y="5639"/>
                    <a:pt x="974" y="1403"/>
                    <a:pt x="2405" y="65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13"/>
            <p:cNvSpPr/>
            <p:nvPr/>
          </p:nvSpPr>
          <p:spPr>
            <a:xfrm>
              <a:off x="4098966" y="3431721"/>
              <a:ext cx="263996" cy="677528"/>
            </a:xfrm>
            <a:custGeom>
              <a:rect b="b" l="l" r="r" t="t"/>
              <a:pathLst>
                <a:path extrusionOk="0" h="7127" w="2777">
                  <a:moveTo>
                    <a:pt x="1" y="7126"/>
                  </a:moveTo>
                  <a:cubicBezTo>
                    <a:pt x="402" y="3721"/>
                    <a:pt x="2662" y="29"/>
                    <a:pt x="2662" y="29"/>
                  </a:cubicBezTo>
                  <a:cubicBezTo>
                    <a:pt x="2691" y="0"/>
                    <a:pt x="2720" y="0"/>
                    <a:pt x="2748" y="0"/>
                  </a:cubicBezTo>
                  <a:cubicBezTo>
                    <a:pt x="2777" y="29"/>
                    <a:pt x="2777" y="57"/>
                    <a:pt x="2748" y="86"/>
                  </a:cubicBezTo>
                  <a:cubicBezTo>
                    <a:pt x="2748" y="86"/>
                    <a:pt x="487" y="3778"/>
                    <a:pt x="87" y="7126"/>
                  </a:cubicBezTo>
                  <a:close/>
                </a:path>
              </a:pathLst>
            </a:custGeom>
            <a:solidFill>
              <a:srgbClr val="7CA8B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13"/>
            <p:cNvSpPr/>
            <p:nvPr/>
          </p:nvSpPr>
          <p:spPr>
            <a:xfrm>
              <a:off x="3685432" y="3499693"/>
              <a:ext cx="378264" cy="609557"/>
            </a:xfrm>
            <a:custGeom>
              <a:rect b="b" l="l" r="r" t="t"/>
              <a:pathLst>
                <a:path extrusionOk="0" h="6412" w="3979">
                  <a:moveTo>
                    <a:pt x="1374" y="516"/>
                  </a:moveTo>
                  <a:cubicBezTo>
                    <a:pt x="201" y="1"/>
                    <a:pt x="1" y="1317"/>
                    <a:pt x="516" y="2376"/>
                  </a:cubicBezTo>
                  <a:cubicBezTo>
                    <a:pt x="888" y="3092"/>
                    <a:pt x="2147" y="4866"/>
                    <a:pt x="3006" y="6411"/>
                  </a:cubicBezTo>
                  <a:lnTo>
                    <a:pt x="3979" y="6411"/>
                  </a:lnTo>
                  <a:cubicBezTo>
                    <a:pt x="3635" y="4093"/>
                    <a:pt x="2576" y="1031"/>
                    <a:pt x="1374" y="51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13"/>
            <p:cNvSpPr/>
            <p:nvPr/>
          </p:nvSpPr>
          <p:spPr>
            <a:xfrm>
              <a:off x="3758918" y="3586773"/>
              <a:ext cx="272171" cy="525234"/>
            </a:xfrm>
            <a:custGeom>
              <a:rect b="b" l="l" r="r" t="t"/>
              <a:pathLst>
                <a:path extrusionOk="0" h="5525" w="2863">
                  <a:moveTo>
                    <a:pt x="2862" y="5495"/>
                  </a:moveTo>
                  <a:cubicBezTo>
                    <a:pt x="2204" y="3549"/>
                    <a:pt x="1288" y="1689"/>
                    <a:pt x="115" y="29"/>
                  </a:cubicBezTo>
                  <a:cubicBezTo>
                    <a:pt x="86" y="1"/>
                    <a:pt x="58" y="1"/>
                    <a:pt x="29" y="29"/>
                  </a:cubicBezTo>
                  <a:cubicBezTo>
                    <a:pt x="0" y="29"/>
                    <a:pt x="0" y="58"/>
                    <a:pt x="29" y="86"/>
                  </a:cubicBezTo>
                  <a:cubicBezTo>
                    <a:pt x="1202" y="1746"/>
                    <a:pt x="2118" y="3578"/>
                    <a:pt x="2748" y="5524"/>
                  </a:cubicBezTo>
                  <a:close/>
                </a:path>
              </a:pathLst>
            </a:custGeom>
            <a:solidFill>
              <a:srgbClr val="1E3F4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13"/>
            <p:cNvSpPr/>
            <p:nvPr/>
          </p:nvSpPr>
          <p:spPr>
            <a:xfrm>
              <a:off x="3862349" y="4022077"/>
              <a:ext cx="361912" cy="114363"/>
            </a:xfrm>
            <a:custGeom>
              <a:rect b="b" l="l" r="r" t="t"/>
              <a:pathLst>
                <a:path extrusionOk="0" h="1203" w="3807">
                  <a:moveTo>
                    <a:pt x="172" y="1"/>
                  </a:moveTo>
                  <a:cubicBezTo>
                    <a:pt x="86" y="1"/>
                    <a:pt x="0" y="86"/>
                    <a:pt x="0" y="172"/>
                  </a:cubicBezTo>
                  <a:lnTo>
                    <a:pt x="0" y="1031"/>
                  </a:lnTo>
                  <a:cubicBezTo>
                    <a:pt x="0" y="1117"/>
                    <a:pt x="86" y="1203"/>
                    <a:pt x="172" y="1203"/>
                  </a:cubicBezTo>
                  <a:lnTo>
                    <a:pt x="3606" y="1203"/>
                  </a:lnTo>
                  <a:cubicBezTo>
                    <a:pt x="3721" y="1203"/>
                    <a:pt x="3806" y="1117"/>
                    <a:pt x="3806" y="1031"/>
                  </a:cubicBezTo>
                  <a:lnTo>
                    <a:pt x="3806" y="172"/>
                  </a:lnTo>
                  <a:cubicBezTo>
                    <a:pt x="3806" y="86"/>
                    <a:pt x="3721" y="1"/>
                    <a:pt x="36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13"/>
            <p:cNvSpPr/>
            <p:nvPr/>
          </p:nvSpPr>
          <p:spPr>
            <a:xfrm>
              <a:off x="3881362" y="4087387"/>
              <a:ext cx="323886" cy="225874"/>
            </a:xfrm>
            <a:custGeom>
              <a:rect b="b" l="l" r="r" t="t"/>
              <a:pathLst>
                <a:path extrusionOk="0" h="2376" w="3407">
                  <a:moveTo>
                    <a:pt x="2834" y="0"/>
                  </a:moveTo>
                  <a:lnTo>
                    <a:pt x="573" y="0"/>
                  </a:lnTo>
                  <a:lnTo>
                    <a:pt x="0" y="516"/>
                  </a:lnTo>
                  <a:lnTo>
                    <a:pt x="458" y="2376"/>
                  </a:lnTo>
                  <a:lnTo>
                    <a:pt x="1689" y="2376"/>
                  </a:lnTo>
                  <a:lnTo>
                    <a:pt x="2948" y="2376"/>
                  </a:lnTo>
                  <a:lnTo>
                    <a:pt x="3406" y="51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13"/>
            <p:cNvSpPr/>
            <p:nvPr/>
          </p:nvSpPr>
          <p:spPr>
            <a:xfrm>
              <a:off x="3881362" y="4136346"/>
              <a:ext cx="323886" cy="98012"/>
            </a:xfrm>
            <a:custGeom>
              <a:rect b="b" l="l" r="r" t="t"/>
              <a:pathLst>
                <a:path extrusionOk="0" h="1031" w="3407">
                  <a:moveTo>
                    <a:pt x="0" y="1"/>
                  </a:moveTo>
                  <a:lnTo>
                    <a:pt x="86" y="401"/>
                  </a:lnTo>
                  <a:lnTo>
                    <a:pt x="3148" y="1031"/>
                  </a:lnTo>
                  <a:lnTo>
                    <a:pt x="34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13"/>
            <p:cNvSpPr/>
            <p:nvPr/>
          </p:nvSpPr>
          <p:spPr>
            <a:xfrm>
              <a:off x="1367459" y="2933769"/>
              <a:ext cx="100769" cy="122539"/>
            </a:xfrm>
            <a:custGeom>
              <a:rect b="b" l="l" r="r" t="t"/>
              <a:pathLst>
                <a:path extrusionOk="0" h="1289" w="1060">
                  <a:moveTo>
                    <a:pt x="1002" y="945"/>
                  </a:moveTo>
                  <a:lnTo>
                    <a:pt x="229" y="115"/>
                  </a:lnTo>
                  <a:cubicBezTo>
                    <a:pt x="229" y="115"/>
                    <a:pt x="115" y="1"/>
                    <a:pt x="57" y="115"/>
                  </a:cubicBezTo>
                  <a:cubicBezTo>
                    <a:pt x="0" y="201"/>
                    <a:pt x="115" y="402"/>
                    <a:pt x="172" y="487"/>
                  </a:cubicBezTo>
                  <a:lnTo>
                    <a:pt x="573" y="1289"/>
                  </a:lnTo>
                  <a:lnTo>
                    <a:pt x="1059" y="1203"/>
                  </a:ln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13"/>
            <p:cNvSpPr/>
            <p:nvPr/>
          </p:nvSpPr>
          <p:spPr>
            <a:xfrm>
              <a:off x="1318501" y="2950120"/>
              <a:ext cx="138795" cy="117120"/>
            </a:xfrm>
            <a:custGeom>
              <a:rect b="b" l="l" r="r" t="t"/>
              <a:pathLst>
                <a:path extrusionOk="0" h="1232" w="1460">
                  <a:moveTo>
                    <a:pt x="1317" y="745"/>
                  </a:moveTo>
                  <a:lnTo>
                    <a:pt x="229" y="58"/>
                  </a:lnTo>
                  <a:cubicBezTo>
                    <a:pt x="229" y="58"/>
                    <a:pt x="86" y="1"/>
                    <a:pt x="57" y="115"/>
                  </a:cubicBezTo>
                  <a:cubicBezTo>
                    <a:pt x="0" y="230"/>
                    <a:pt x="200" y="401"/>
                    <a:pt x="286" y="487"/>
                  </a:cubicBezTo>
                  <a:cubicBezTo>
                    <a:pt x="372" y="602"/>
                    <a:pt x="944" y="1231"/>
                    <a:pt x="944" y="1231"/>
                  </a:cubicBezTo>
                  <a:lnTo>
                    <a:pt x="1460" y="1031"/>
                  </a:ln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13"/>
            <p:cNvSpPr/>
            <p:nvPr/>
          </p:nvSpPr>
          <p:spPr>
            <a:xfrm>
              <a:off x="4058183" y="2933769"/>
              <a:ext cx="103526" cy="122539"/>
            </a:xfrm>
            <a:custGeom>
              <a:rect b="b" l="l" r="r" t="t"/>
              <a:pathLst>
                <a:path extrusionOk="0" h="1289" w="1089">
                  <a:moveTo>
                    <a:pt x="58" y="945"/>
                  </a:moveTo>
                  <a:lnTo>
                    <a:pt x="831" y="115"/>
                  </a:lnTo>
                  <a:cubicBezTo>
                    <a:pt x="831" y="115"/>
                    <a:pt x="945" y="1"/>
                    <a:pt x="1002" y="115"/>
                  </a:cubicBezTo>
                  <a:cubicBezTo>
                    <a:pt x="1088" y="201"/>
                    <a:pt x="945" y="402"/>
                    <a:pt x="916" y="487"/>
                  </a:cubicBezTo>
                  <a:lnTo>
                    <a:pt x="516" y="1289"/>
                  </a:lnTo>
                  <a:lnTo>
                    <a:pt x="1" y="1203"/>
                  </a:ln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13"/>
            <p:cNvSpPr/>
            <p:nvPr/>
          </p:nvSpPr>
          <p:spPr>
            <a:xfrm>
              <a:off x="4069115" y="2950120"/>
              <a:ext cx="138795" cy="117120"/>
            </a:xfrm>
            <a:custGeom>
              <a:rect b="b" l="l" r="r" t="t"/>
              <a:pathLst>
                <a:path extrusionOk="0" h="1232" w="1460">
                  <a:moveTo>
                    <a:pt x="143" y="745"/>
                  </a:moveTo>
                  <a:lnTo>
                    <a:pt x="1231" y="58"/>
                  </a:lnTo>
                  <a:cubicBezTo>
                    <a:pt x="1231" y="58"/>
                    <a:pt x="1374" y="1"/>
                    <a:pt x="1402" y="115"/>
                  </a:cubicBezTo>
                  <a:cubicBezTo>
                    <a:pt x="1460" y="230"/>
                    <a:pt x="1288" y="401"/>
                    <a:pt x="1202" y="487"/>
                  </a:cubicBezTo>
                  <a:cubicBezTo>
                    <a:pt x="1116" y="602"/>
                    <a:pt x="515" y="1231"/>
                    <a:pt x="515" y="1231"/>
                  </a:cubicBezTo>
                  <a:lnTo>
                    <a:pt x="0" y="1031"/>
                  </a:ln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13"/>
            <p:cNvSpPr/>
            <p:nvPr/>
          </p:nvSpPr>
          <p:spPr>
            <a:xfrm>
              <a:off x="2186350" y="1385725"/>
              <a:ext cx="1311517" cy="1662402"/>
            </a:xfrm>
            <a:custGeom>
              <a:rect b="b" l="l" r="r" t="t"/>
              <a:pathLst>
                <a:path extrusionOk="0" h="17487" w="13796">
                  <a:moveTo>
                    <a:pt x="4580" y="3464"/>
                  </a:moveTo>
                  <a:cubicBezTo>
                    <a:pt x="7442" y="1"/>
                    <a:pt x="11191" y="3893"/>
                    <a:pt x="9187" y="8415"/>
                  </a:cubicBezTo>
                  <a:cubicBezTo>
                    <a:pt x="8987" y="8758"/>
                    <a:pt x="13795" y="13480"/>
                    <a:pt x="8815" y="16142"/>
                  </a:cubicBezTo>
                  <a:cubicBezTo>
                    <a:pt x="6268" y="17487"/>
                    <a:pt x="2490" y="14797"/>
                    <a:pt x="2490" y="14797"/>
                  </a:cubicBezTo>
                  <a:cubicBezTo>
                    <a:pt x="1" y="11076"/>
                    <a:pt x="3206" y="8930"/>
                    <a:pt x="3206" y="8415"/>
                  </a:cubicBezTo>
                  <a:cubicBezTo>
                    <a:pt x="3120" y="7671"/>
                    <a:pt x="2920" y="6955"/>
                    <a:pt x="2576" y="6297"/>
                  </a:cubicBezTo>
                  <a:cubicBezTo>
                    <a:pt x="1918" y="4780"/>
                    <a:pt x="3091" y="3034"/>
                    <a:pt x="4580" y="3464"/>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13"/>
            <p:cNvSpPr/>
            <p:nvPr/>
          </p:nvSpPr>
          <p:spPr>
            <a:xfrm>
              <a:off x="1296731" y="2539343"/>
              <a:ext cx="1267882" cy="974036"/>
            </a:xfrm>
            <a:custGeom>
              <a:rect b="b" l="l" r="r" t="t"/>
              <a:pathLst>
                <a:path extrusionOk="0" h="10246" w="13337">
                  <a:moveTo>
                    <a:pt x="11820" y="5552"/>
                  </a:moveTo>
                  <a:cubicBezTo>
                    <a:pt x="11820" y="5552"/>
                    <a:pt x="8386" y="10246"/>
                    <a:pt x="7727" y="10103"/>
                  </a:cubicBezTo>
                  <a:cubicBezTo>
                    <a:pt x="7069" y="9988"/>
                    <a:pt x="315" y="5152"/>
                    <a:pt x="143" y="5037"/>
                  </a:cubicBezTo>
                  <a:cubicBezTo>
                    <a:pt x="0" y="4923"/>
                    <a:pt x="57" y="4694"/>
                    <a:pt x="229" y="4722"/>
                  </a:cubicBezTo>
                  <a:cubicBezTo>
                    <a:pt x="601" y="4865"/>
                    <a:pt x="973" y="5037"/>
                    <a:pt x="1317" y="5237"/>
                  </a:cubicBezTo>
                  <a:cubicBezTo>
                    <a:pt x="1374" y="5295"/>
                    <a:pt x="1374" y="5237"/>
                    <a:pt x="1374" y="5237"/>
                  </a:cubicBezTo>
                  <a:cubicBezTo>
                    <a:pt x="1231" y="4751"/>
                    <a:pt x="1603" y="4264"/>
                    <a:pt x="2089" y="4264"/>
                  </a:cubicBezTo>
                  <a:cubicBezTo>
                    <a:pt x="2261" y="4264"/>
                    <a:pt x="2404" y="4322"/>
                    <a:pt x="2404" y="4436"/>
                  </a:cubicBezTo>
                  <a:cubicBezTo>
                    <a:pt x="2404" y="4522"/>
                    <a:pt x="2261" y="4551"/>
                    <a:pt x="2261" y="4551"/>
                  </a:cubicBezTo>
                  <a:cubicBezTo>
                    <a:pt x="1918" y="4551"/>
                    <a:pt x="1717" y="4951"/>
                    <a:pt x="1918" y="5237"/>
                  </a:cubicBezTo>
                  <a:cubicBezTo>
                    <a:pt x="2089" y="5495"/>
                    <a:pt x="2461" y="5552"/>
                    <a:pt x="2719" y="5352"/>
                  </a:cubicBezTo>
                  <a:cubicBezTo>
                    <a:pt x="2919" y="5180"/>
                    <a:pt x="2919" y="4865"/>
                    <a:pt x="2719" y="4694"/>
                  </a:cubicBezTo>
                  <a:cubicBezTo>
                    <a:pt x="2633" y="4608"/>
                    <a:pt x="2547" y="4493"/>
                    <a:pt x="2662" y="4408"/>
                  </a:cubicBezTo>
                  <a:cubicBezTo>
                    <a:pt x="2690" y="4350"/>
                    <a:pt x="2776" y="4350"/>
                    <a:pt x="2833" y="4408"/>
                  </a:cubicBezTo>
                  <a:cubicBezTo>
                    <a:pt x="3721" y="5009"/>
                    <a:pt x="3291" y="5724"/>
                    <a:pt x="3291" y="5724"/>
                  </a:cubicBezTo>
                  <a:cubicBezTo>
                    <a:pt x="3234" y="5867"/>
                    <a:pt x="3263" y="6010"/>
                    <a:pt x="3406" y="6096"/>
                  </a:cubicBezTo>
                  <a:cubicBezTo>
                    <a:pt x="3606" y="6239"/>
                    <a:pt x="7155" y="7985"/>
                    <a:pt x="7412" y="8014"/>
                  </a:cubicBezTo>
                  <a:cubicBezTo>
                    <a:pt x="7584" y="8014"/>
                    <a:pt x="9330" y="4579"/>
                    <a:pt x="10332" y="2490"/>
                  </a:cubicBezTo>
                  <a:cubicBezTo>
                    <a:pt x="10847" y="1488"/>
                    <a:pt x="11534" y="315"/>
                    <a:pt x="12507" y="0"/>
                  </a:cubicBezTo>
                  <a:cubicBezTo>
                    <a:pt x="12507" y="0"/>
                    <a:pt x="13337" y="1746"/>
                    <a:pt x="11820" y="5552"/>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13"/>
            <p:cNvSpPr/>
            <p:nvPr/>
          </p:nvSpPr>
          <p:spPr>
            <a:xfrm>
              <a:off x="2972634" y="2536586"/>
              <a:ext cx="1265220" cy="976793"/>
            </a:xfrm>
            <a:custGeom>
              <a:rect b="b" l="l" r="r" t="t"/>
              <a:pathLst>
                <a:path extrusionOk="0" h="10275" w="13309">
                  <a:moveTo>
                    <a:pt x="1517" y="5581"/>
                  </a:moveTo>
                  <a:cubicBezTo>
                    <a:pt x="1517" y="5581"/>
                    <a:pt x="4923" y="10275"/>
                    <a:pt x="5581" y="10132"/>
                  </a:cubicBezTo>
                  <a:cubicBezTo>
                    <a:pt x="6211" y="9989"/>
                    <a:pt x="12994" y="5181"/>
                    <a:pt x="13165" y="5038"/>
                  </a:cubicBezTo>
                  <a:cubicBezTo>
                    <a:pt x="13308" y="4923"/>
                    <a:pt x="13251" y="4723"/>
                    <a:pt x="13080" y="4751"/>
                  </a:cubicBezTo>
                  <a:cubicBezTo>
                    <a:pt x="12707" y="4894"/>
                    <a:pt x="12335" y="5066"/>
                    <a:pt x="11992" y="5266"/>
                  </a:cubicBezTo>
                  <a:cubicBezTo>
                    <a:pt x="11935" y="5324"/>
                    <a:pt x="11935" y="5266"/>
                    <a:pt x="11935" y="5266"/>
                  </a:cubicBezTo>
                  <a:cubicBezTo>
                    <a:pt x="12078" y="4780"/>
                    <a:pt x="11706" y="4293"/>
                    <a:pt x="11219" y="4293"/>
                  </a:cubicBezTo>
                  <a:cubicBezTo>
                    <a:pt x="11048" y="4293"/>
                    <a:pt x="10904" y="4351"/>
                    <a:pt x="10904" y="4437"/>
                  </a:cubicBezTo>
                  <a:cubicBezTo>
                    <a:pt x="10904" y="4551"/>
                    <a:pt x="11048" y="4580"/>
                    <a:pt x="11048" y="4580"/>
                  </a:cubicBezTo>
                  <a:cubicBezTo>
                    <a:pt x="11391" y="4580"/>
                    <a:pt x="11591" y="4952"/>
                    <a:pt x="11391" y="5238"/>
                  </a:cubicBezTo>
                  <a:cubicBezTo>
                    <a:pt x="11219" y="5524"/>
                    <a:pt x="10847" y="5581"/>
                    <a:pt x="10590" y="5381"/>
                  </a:cubicBezTo>
                  <a:cubicBezTo>
                    <a:pt x="10389" y="5209"/>
                    <a:pt x="10389" y="4894"/>
                    <a:pt x="10590" y="4723"/>
                  </a:cubicBezTo>
                  <a:cubicBezTo>
                    <a:pt x="10676" y="4637"/>
                    <a:pt x="10761" y="4522"/>
                    <a:pt x="10676" y="4437"/>
                  </a:cubicBezTo>
                  <a:cubicBezTo>
                    <a:pt x="10618" y="4379"/>
                    <a:pt x="10532" y="4379"/>
                    <a:pt x="10475" y="4437"/>
                  </a:cubicBezTo>
                  <a:cubicBezTo>
                    <a:pt x="9588" y="5038"/>
                    <a:pt x="10046" y="5753"/>
                    <a:pt x="10046" y="5753"/>
                  </a:cubicBezTo>
                  <a:cubicBezTo>
                    <a:pt x="10103" y="5896"/>
                    <a:pt x="10046" y="6039"/>
                    <a:pt x="9931" y="6125"/>
                  </a:cubicBezTo>
                  <a:cubicBezTo>
                    <a:pt x="9702" y="6268"/>
                    <a:pt x="6154" y="8014"/>
                    <a:pt x="5925" y="8014"/>
                  </a:cubicBezTo>
                  <a:cubicBezTo>
                    <a:pt x="5724" y="8014"/>
                    <a:pt x="3979" y="4580"/>
                    <a:pt x="2977" y="2519"/>
                  </a:cubicBezTo>
                  <a:cubicBezTo>
                    <a:pt x="2490" y="1517"/>
                    <a:pt x="1775" y="315"/>
                    <a:pt x="830" y="29"/>
                  </a:cubicBezTo>
                  <a:cubicBezTo>
                    <a:pt x="830" y="1"/>
                    <a:pt x="1" y="1775"/>
                    <a:pt x="1517" y="5581"/>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13"/>
            <p:cNvSpPr/>
            <p:nvPr/>
          </p:nvSpPr>
          <p:spPr>
            <a:xfrm>
              <a:off x="1745628" y="3790783"/>
              <a:ext cx="2045989" cy="506221"/>
            </a:xfrm>
            <a:custGeom>
              <a:rect b="b" l="l" r="r" t="t"/>
              <a:pathLst>
                <a:path extrusionOk="0" h="5325" w="21522">
                  <a:moveTo>
                    <a:pt x="15827" y="1"/>
                  </a:moveTo>
                  <a:lnTo>
                    <a:pt x="21522" y="316"/>
                  </a:lnTo>
                  <a:cubicBezTo>
                    <a:pt x="21522" y="316"/>
                    <a:pt x="21064" y="2004"/>
                    <a:pt x="20978" y="2205"/>
                  </a:cubicBezTo>
                  <a:cubicBezTo>
                    <a:pt x="20921" y="2376"/>
                    <a:pt x="10761" y="5324"/>
                    <a:pt x="10761" y="5324"/>
                  </a:cubicBezTo>
                  <a:cubicBezTo>
                    <a:pt x="10761" y="5324"/>
                    <a:pt x="601" y="2376"/>
                    <a:pt x="544" y="2205"/>
                  </a:cubicBezTo>
                  <a:cubicBezTo>
                    <a:pt x="458" y="2004"/>
                    <a:pt x="0" y="316"/>
                    <a:pt x="0" y="316"/>
                  </a:cubicBezTo>
                  <a:lnTo>
                    <a:pt x="56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13"/>
            <p:cNvSpPr/>
            <p:nvPr/>
          </p:nvSpPr>
          <p:spPr>
            <a:xfrm>
              <a:off x="3214765" y="4269627"/>
              <a:ext cx="514302" cy="332062"/>
            </a:xfrm>
            <a:custGeom>
              <a:rect b="b" l="l" r="r" t="t"/>
              <a:pathLst>
                <a:path extrusionOk="0" h="3493" w="5410">
                  <a:moveTo>
                    <a:pt x="258" y="402"/>
                  </a:moveTo>
                  <a:cubicBezTo>
                    <a:pt x="258" y="402"/>
                    <a:pt x="573" y="87"/>
                    <a:pt x="773" y="30"/>
                  </a:cubicBezTo>
                  <a:cubicBezTo>
                    <a:pt x="974" y="1"/>
                    <a:pt x="3979" y="945"/>
                    <a:pt x="4379" y="1060"/>
                  </a:cubicBezTo>
                  <a:cubicBezTo>
                    <a:pt x="5152" y="1317"/>
                    <a:pt x="5410" y="3493"/>
                    <a:pt x="3607" y="3264"/>
                  </a:cubicBezTo>
                  <a:cubicBezTo>
                    <a:pt x="2805" y="3178"/>
                    <a:pt x="802" y="2892"/>
                    <a:pt x="459" y="2806"/>
                  </a:cubicBezTo>
                  <a:cubicBezTo>
                    <a:pt x="115" y="2720"/>
                    <a:pt x="1" y="2176"/>
                    <a:pt x="1" y="21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13"/>
            <p:cNvSpPr/>
            <p:nvPr/>
          </p:nvSpPr>
          <p:spPr>
            <a:xfrm>
              <a:off x="2371347" y="2503979"/>
              <a:ext cx="797310" cy="1373974"/>
            </a:xfrm>
            <a:custGeom>
              <a:rect b="b" l="l" r="r" t="t"/>
              <a:pathLst>
                <a:path extrusionOk="0" h="14453" w="8387">
                  <a:moveTo>
                    <a:pt x="5381" y="0"/>
                  </a:moveTo>
                  <a:lnTo>
                    <a:pt x="7155" y="344"/>
                  </a:lnTo>
                  <a:lnTo>
                    <a:pt x="7528" y="2977"/>
                  </a:lnTo>
                  <a:cubicBezTo>
                    <a:pt x="7699" y="3520"/>
                    <a:pt x="7871" y="4121"/>
                    <a:pt x="7985" y="4694"/>
                  </a:cubicBezTo>
                  <a:cubicBezTo>
                    <a:pt x="8014" y="5152"/>
                    <a:pt x="7470" y="6296"/>
                    <a:pt x="7299" y="6754"/>
                  </a:cubicBezTo>
                  <a:cubicBezTo>
                    <a:pt x="7127" y="7241"/>
                    <a:pt x="7127" y="9788"/>
                    <a:pt x="7155" y="9988"/>
                  </a:cubicBezTo>
                  <a:cubicBezTo>
                    <a:pt x="7184" y="10160"/>
                    <a:pt x="8386" y="13566"/>
                    <a:pt x="8386" y="13566"/>
                  </a:cubicBezTo>
                  <a:cubicBezTo>
                    <a:pt x="8386" y="13566"/>
                    <a:pt x="7499" y="14453"/>
                    <a:pt x="4208" y="14453"/>
                  </a:cubicBezTo>
                  <a:cubicBezTo>
                    <a:pt x="917" y="14453"/>
                    <a:pt x="1" y="13537"/>
                    <a:pt x="1" y="13537"/>
                  </a:cubicBezTo>
                  <a:cubicBezTo>
                    <a:pt x="1" y="13537"/>
                    <a:pt x="1203" y="10160"/>
                    <a:pt x="1231" y="9960"/>
                  </a:cubicBezTo>
                  <a:cubicBezTo>
                    <a:pt x="1260" y="9788"/>
                    <a:pt x="1260" y="7212"/>
                    <a:pt x="1060" y="6754"/>
                  </a:cubicBezTo>
                  <a:cubicBezTo>
                    <a:pt x="888" y="6268"/>
                    <a:pt x="344" y="5152"/>
                    <a:pt x="401" y="4694"/>
                  </a:cubicBezTo>
                  <a:cubicBezTo>
                    <a:pt x="516" y="4093"/>
                    <a:pt x="659" y="3520"/>
                    <a:pt x="859" y="2948"/>
                  </a:cubicBezTo>
                  <a:lnTo>
                    <a:pt x="1231" y="315"/>
                  </a:lnTo>
                  <a:lnTo>
                    <a:pt x="3006" y="0"/>
                  </a:lnTo>
                  <a:lnTo>
                    <a:pt x="4179" y="114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13"/>
            <p:cNvSpPr/>
            <p:nvPr/>
          </p:nvSpPr>
          <p:spPr>
            <a:xfrm>
              <a:off x="1533348" y="3730987"/>
              <a:ext cx="1801197" cy="759189"/>
            </a:xfrm>
            <a:custGeom>
              <a:rect b="b" l="l" r="r" t="t"/>
              <a:pathLst>
                <a:path extrusionOk="0" h="7986" w="18947">
                  <a:moveTo>
                    <a:pt x="3349" y="1117"/>
                  </a:moveTo>
                  <a:cubicBezTo>
                    <a:pt x="3349" y="1117"/>
                    <a:pt x="17974" y="6068"/>
                    <a:pt x="18317" y="6211"/>
                  </a:cubicBezTo>
                  <a:cubicBezTo>
                    <a:pt x="18689" y="6354"/>
                    <a:pt x="18947" y="7985"/>
                    <a:pt x="17688" y="7842"/>
                  </a:cubicBezTo>
                  <a:cubicBezTo>
                    <a:pt x="17173" y="7756"/>
                    <a:pt x="4151" y="5381"/>
                    <a:pt x="2920" y="5095"/>
                  </a:cubicBezTo>
                  <a:cubicBezTo>
                    <a:pt x="1" y="4408"/>
                    <a:pt x="144" y="0"/>
                    <a:pt x="3349" y="1117"/>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13"/>
            <p:cNvSpPr/>
            <p:nvPr/>
          </p:nvSpPr>
          <p:spPr>
            <a:xfrm>
              <a:off x="2638005" y="4190818"/>
              <a:ext cx="674771" cy="288427"/>
            </a:xfrm>
            <a:custGeom>
              <a:rect b="b" l="l" r="r" t="t"/>
              <a:pathLst>
                <a:path extrusionOk="0" h="3034" w="7098">
                  <a:moveTo>
                    <a:pt x="2748" y="0"/>
                  </a:moveTo>
                  <a:cubicBezTo>
                    <a:pt x="4923" y="744"/>
                    <a:pt x="6583" y="1317"/>
                    <a:pt x="6697" y="1374"/>
                  </a:cubicBezTo>
                  <a:cubicBezTo>
                    <a:pt x="6898" y="1431"/>
                    <a:pt x="7098" y="2118"/>
                    <a:pt x="6926" y="2576"/>
                  </a:cubicBezTo>
                  <a:cubicBezTo>
                    <a:pt x="6812" y="2690"/>
                    <a:pt x="6669" y="2833"/>
                    <a:pt x="6497" y="2976"/>
                  </a:cubicBezTo>
                  <a:cubicBezTo>
                    <a:pt x="6354" y="3005"/>
                    <a:pt x="6211" y="3034"/>
                    <a:pt x="6068" y="3005"/>
                  </a:cubicBezTo>
                  <a:cubicBezTo>
                    <a:pt x="5839" y="2976"/>
                    <a:pt x="3063" y="2461"/>
                    <a:pt x="0" y="1918"/>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13"/>
            <p:cNvSpPr/>
            <p:nvPr/>
          </p:nvSpPr>
          <p:spPr>
            <a:xfrm>
              <a:off x="3119510" y="4283317"/>
              <a:ext cx="215037" cy="209523"/>
            </a:xfrm>
            <a:custGeom>
              <a:rect b="b" l="l" r="r" t="t"/>
              <a:pathLst>
                <a:path extrusionOk="0" h="2204" w="2262">
                  <a:moveTo>
                    <a:pt x="488" y="0"/>
                  </a:moveTo>
                  <a:cubicBezTo>
                    <a:pt x="430" y="630"/>
                    <a:pt x="287" y="1259"/>
                    <a:pt x="1" y="1860"/>
                  </a:cubicBezTo>
                  <a:lnTo>
                    <a:pt x="1031" y="2032"/>
                  </a:lnTo>
                  <a:cubicBezTo>
                    <a:pt x="2262" y="2204"/>
                    <a:pt x="1976" y="515"/>
                    <a:pt x="1661" y="401"/>
                  </a:cubicBezTo>
                  <a:cubicBezTo>
                    <a:pt x="1575" y="344"/>
                    <a:pt x="1146" y="229"/>
                    <a:pt x="4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13"/>
            <p:cNvSpPr/>
            <p:nvPr/>
          </p:nvSpPr>
          <p:spPr>
            <a:xfrm>
              <a:off x="3119510" y="4283317"/>
              <a:ext cx="89931" cy="185092"/>
            </a:xfrm>
            <a:custGeom>
              <a:rect b="b" l="l" r="r" t="t"/>
              <a:pathLst>
                <a:path extrusionOk="0" h="1947" w="946">
                  <a:moveTo>
                    <a:pt x="488" y="0"/>
                  </a:moveTo>
                  <a:cubicBezTo>
                    <a:pt x="430" y="630"/>
                    <a:pt x="287" y="1259"/>
                    <a:pt x="1" y="1860"/>
                  </a:cubicBezTo>
                  <a:lnTo>
                    <a:pt x="488" y="1946"/>
                  </a:lnTo>
                  <a:cubicBezTo>
                    <a:pt x="802" y="1402"/>
                    <a:pt x="945" y="773"/>
                    <a:pt x="945" y="143"/>
                  </a:cubicBezTo>
                  <a:close/>
                </a:path>
              </a:pathLst>
            </a:custGeom>
            <a:solidFill>
              <a:srgbClr val="DFDA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13"/>
            <p:cNvSpPr/>
            <p:nvPr/>
          </p:nvSpPr>
          <p:spPr>
            <a:xfrm>
              <a:off x="3310020" y="4334937"/>
              <a:ext cx="272171" cy="187848"/>
            </a:xfrm>
            <a:custGeom>
              <a:rect b="b" l="l" r="r" t="t"/>
              <a:pathLst>
                <a:path extrusionOk="0" h="1976" w="2863">
                  <a:moveTo>
                    <a:pt x="143" y="58"/>
                  </a:moveTo>
                  <a:cubicBezTo>
                    <a:pt x="143" y="29"/>
                    <a:pt x="143" y="29"/>
                    <a:pt x="172" y="1"/>
                  </a:cubicBezTo>
                  <a:cubicBezTo>
                    <a:pt x="201" y="1"/>
                    <a:pt x="201" y="29"/>
                    <a:pt x="229" y="29"/>
                  </a:cubicBezTo>
                  <a:lnTo>
                    <a:pt x="458" y="917"/>
                  </a:lnTo>
                  <a:lnTo>
                    <a:pt x="859" y="459"/>
                  </a:lnTo>
                  <a:lnTo>
                    <a:pt x="773" y="230"/>
                  </a:lnTo>
                  <a:cubicBezTo>
                    <a:pt x="773" y="201"/>
                    <a:pt x="802" y="173"/>
                    <a:pt x="802" y="173"/>
                  </a:cubicBezTo>
                  <a:cubicBezTo>
                    <a:pt x="830" y="173"/>
                    <a:pt x="859" y="173"/>
                    <a:pt x="859" y="201"/>
                  </a:cubicBezTo>
                  <a:lnTo>
                    <a:pt x="916" y="373"/>
                  </a:lnTo>
                  <a:lnTo>
                    <a:pt x="973" y="316"/>
                  </a:lnTo>
                  <a:cubicBezTo>
                    <a:pt x="973" y="258"/>
                    <a:pt x="1059" y="316"/>
                    <a:pt x="1031" y="344"/>
                  </a:cubicBezTo>
                  <a:lnTo>
                    <a:pt x="945" y="459"/>
                  </a:lnTo>
                  <a:lnTo>
                    <a:pt x="1088" y="1060"/>
                  </a:lnTo>
                  <a:lnTo>
                    <a:pt x="1489" y="573"/>
                  </a:lnTo>
                  <a:lnTo>
                    <a:pt x="1431" y="402"/>
                  </a:lnTo>
                  <a:cubicBezTo>
                    <a:pt x="1403" y="344"/>
                    <a:pt x="1489" y="316"/>
                    <a:pt x="1489" y="373"/>
                  </a:cubicBezTo>
                  <a:lnTo>
                    <a:pt x="1546" y="516"/>
                  </a:lnTo>
                  <a:lnTo>
                    <a:pt x="1603" y="402"/>
                  </a:lnTo>
                  <a:cubicBezTo>
                    <a:pt x="1632" y="402"/>
                    <a:pt x="1660" y="402"/>
                    <a:pt x="1660" y="402"/>
                  </a:cubicBezTo>
                  <a:cubicBezTo>
                    <a:pt x="1689" y="430"/>
                    <a:pt x="1689" y="459"/>
                    <a:pt x="1660" y="459"/>
                  </a:cubicBezTo>
                  <a:lnTo>
                    <a:pt x="1546" y="602"/>
                  </a:lnTo>
                  <a:lnTo>
                    <a:pt x="1717" y="1174"/>
                  </a:lnTo>
                  <a:lnTo>
                    <a:pt x="2090" y="716"/>
                  </a:lnTo>
                  <a:lnTo>
                    <a:pt x="2061" y="545"/>
                  </a:lnTo>
                  <a:cubicBezTo>
                    <a:pt x="2061" y="545"/>
                    <a:pt x="2061" y="516"/>
                    <a:pt x="2090" y="516"/>
                  </a:cubicBezTo>
                  <a:cubicBezTo>
                    <a:pt x="2090" y="516"/>
                    <a:pt x="2118" y="516"/>
                    <a:pt x="2118" y="545"/>
                  </a:cubicBezTo>
                  <a:lnTo>
                    <a:pt x="2147" y="630"/>
                  </a:lnTo>
                  <a:lnTo>
                    <a:pt x="2261" y="516"/>
                  </a:lnTo>
                  <a:cubicBezTo>
                    <a:pt x="2290" y="459"/>
                    <a:pt x="2347" y="516"/>
                    <a:pt x="2318" y="545"/>
                  </a:cubicBezTo>
                  <a:lnTo>
                    <a:pt x="2175" y="716"/>
                  </a:lnTo>
                  <a:lnTo>
                    <a:pt x="2347" y="1317"/>
                  </a:lnTo>
                  <a:lnTo>
                    <a:pt x="2776" y="774"/>
                  </a:lnTo>
                  <a:cubicBezTo>
                    <a:pt x="2776" y="745"/>
                    <a:pt x="2862" y="802"/>
                    <a:pt x="2834" y="831"/>
                  </a:cubicBezTo>
                  <a:lnTo>
                    <a:pt x="2376" y="1403"/>
                  </a:lnTo>
                  <a:lnTo>
                    <a:pt x="2519" y="1918"/>
                  </a:lnTo>
                  <a:cubicBezTo>
                    <a:pt x="2519" y="1947"/>
                    <a:pt x="2519" y="1976"/>
                    <a:pt x="2490" y="1976"/>
                  </a:cubicBezTo>
                  <a:cubicBezTo>
                    <a:pt x="2462" y="1976"/>
                    <a:pt x="2433" y="1976"/>
                    <a:pt x="2433" y="1947"/>
                  </a:cubicBezTo>
                  <a:lnTo>
                    <a:pt x="2318" y="1489"/>
                  </a:lnTo>
                  <a:lnTo>
                    <a:pt x="2061" y="1804"/>
                  </a:lnTo>
                  <a:cubicBezTo>
                    <a:pt x="2061" y="1804"/>
                    <a:pt x="2032" y="1804"/>
                    <a:pt x="2004" y="1804"/>
                  </a:cubicBezTo>
                  <a:cubicBezTo>
                    <a:pt x="2004" y="1775"/>
                    <a:pt x="2004" y="1747"/>
                    <a:pt x="2004" y="1747"/>
                  </a:cubicBezTo>
                  <a:lnTo>
                    <a:pt x="2290" y="1375"/>
                  </a:lnTo>
                  <a:lnTo>
                    <a:pt x="2118" y="802"/>
                  </a:lnTo>
                  <a:lnTo>
                    <a:pt x="1746" y="1260"/>
                  </a:lnTo>
                  <a:lnTo>
                    <a:pt x="1889" y="1747"/>
                  </a:lnTo>
                  <a:cubicBezTo>
                    <a:pt x="1889" y="1775"/>
                    <a:pt x="1889" y="1804"/>
                    <a:pt x="1861" y="1804"/>
                  </a:cubicBezTo>
                  <a:cubicBezTo>
                    <a:pt x="1832" y="1804"/>
                    <a:pt x="1803" y="1804"/>
                    <a:pt x="1803" y="1775"/>
                  </a:cubicBezTo>
                  <a:lnTo>
                    <a:pt x="1689" y="1346"/>
                  </a:lnTo>
                  <a:lnTo>
                    <a:pt x="1431" y="1689"/>
                  </a:lnTo>
                  <a:cubicBezTo>
                    <a:pt x="1403" y="1689"/>
                    <a:pt x="1374" y="1689"/>
                    <a:pt x="1374" y="1689"/>
                  </a:cubicBezTo>
                  <a:cubicBezTo>
                    <a:pt x="1345" y="1661"/>
                    <a:pt x="1345" y="1632"/>
                    <a:pt x="1374" y="1632"/>
                  </a:cubicBezTo>
                  <a:lnTo>
                    <a:pt x="1660" y="1260"/>
                  </a:lnTo>
                  <a:lnTo>
                    <a:pt x="1517" y="659"/>
                  </a:lnTo>
                  <a:lnTo>
                    <a:pt x="1116" y="1146"/>
                  </a:lnTo>
                  <a:lnTo>
                    <a:pt x="1231" y="1604"/>
                  </a:lnTo>
                  <a:cubicBezTo>
                    <a:pt x="1231" y="1604"/>
                    <a:pt x="1202" y="1632"/>
                    <a:pt x="1202" y="1632"/>
                  </a:cubicBezTo>
                  <a:cubicBezTo>
                    <a:pt x="1174" y="1661"/>
                    <a:pt x="1145" y="1632"/>
                    <a:pt x="1145" y="1632"/>
                  </a:cubicBezTo>
                  <a:lnTo>
                    <a:pt x="1031" y="1231"/>
                  </a:lnTo>
                  <a:lnTo>
                    <a:pt x="744" y="1604"/>
                  </a:lnTo>
                  <a:cubicBezTo>
                    <a:pt x="744" y="1604"/>
                    <a:pt x="716" y="1604"/>
                    <a:pt x="687" y="1604"/>
                  </a:cubicBezTo>
                  <a:cubicBezTo>
                    <a:pt x="687" y="1575"/>
                    <a:pt x="687" y="1546"/>
                    <a:pt x="687" y="1546"/>
                  </a:cubicBezTo>
                  <a:lnTo>
                    <a:pt x="1031" y="1146"/>
                  </a:lnTo>
                  <a:lnTo>
                    <a:pt x="859" y="545"/>
                  </a:lnTo>
                  <a:lnTo>
                    <a:pt x="487" y="1031"/>
                  </a:lnTo>
                  <a:lnTo>
                    <a:pt x="601" y="1432"/>
                  </a:lnTo>
                  <a:cubicBezTo>
                    <a:pt x="601" y="1460"/>
                    <a:pt x="601" y="1489"/>
                    <a:pt x="573" y="1489"/>
                  </a:cubicBezTo>
                  <a:cubicBezTo>
                    <a:pt x="544" y="1489"/>
                    <a:pt x="515" y="1489"/>
                    <a:pt x="515" y="1460"/>
                  </a:cubicBezTo>
                  <a:lnTo>
                    <a:pt x="430" y="1117"/>
                  </a:lnTo>
                  <a:lnTo>
                    <a:pt x="115" y="1489"/>
                  </a:lnTo>
                  <a:cubicBezTo>
                    <a:pt x="86" y="1546"/>
                    <a:pt x="0" y="1489"/>
                    <a:pt x="58" y="1460"/>
                  </a:cubicBezTo>
                  <a:lnTo>
                    <a:pt x="401" y="100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13"/>
            <p:cNvSpPr/>
            <p:nvPr/>
          </p:nvSpPr>
          <p:spPr>
            <a:xfrm>
              <a:off x="3214765" y="4272384"/>
              <a:ext cx="511640" cy="332062"/>
            </a:xfrm>
            <a:custGeom>
              <a:rect b="b" l="l" r="r" t="t"/>
              <a:pathLst>
                <a:path extrusionOk="0" h="3493" w="5382">
                  <a:moveTo>
                    <a:pt x="4007" y="1060"/>
                  </a:moveTo>
                  <a:cubicBezTo>
                    <a:pt x="4694" y="1288"/>
                    <a:pt x="4923" y="3235"/>
                    <a:pt x="3292" y="3034"/>
                  </a:cubicBezTo>
                  <a:cubicBezTo>
                    <a:pt x="2576" y="2948"/>
                    <a:pt x="802" y="2691"/>
                    <a:pt x="487" y="2634"/>
                  </a:cubicBezTo>
                  <a:cubicBezTo>
                    <a:pt x="258" y="2576"/>
                    <a:pt x="144" y="2290"/>
                    <a:pt x="115" y="2147"/>
                  </a:cubicBezTo>
                  <a:lnTo>
                    <a:pt x="1" y="2147"/>
                  </a:lnTo>
                  <a:cubicBezTo>
                    <a:pt x="1" y="2147"/>
                    <a:pt x="115" y="2691"/>
                    <a:pt x="459" y="2777"/>
                  </a:cubicBezTo>
                  <a:cubicBezTo>
                    <a:pt x="802" y="2891"/>
                    <a:pt x="2805" y="3149"/>
                    <a:pt x="3578" y="3263"/>
                  </a:cubicBezTo>
                  <a:cubicBezTo>
                    <a:pt x="5381" y="3492"/>
                    <a:pt x="5123" y="1317"/>
                    <a:pt x="4379" y="1060"/>
                  </a:cubicBezTo>
                  <a:cubicBezTo>
                    <a:pt x="3950" y="916"/>
                    <a:pt x="945" y="1"/>
                    <a:pt x="745" y="29"/>
                  </a:cubicBezTo>
                  <a:cubicBezTo>
                    <a:pt x="544" y="58"/>
                    <a:pt x="258" y="401"/>
                    <a:pt x="258" y="401"/>
                  </a:cubicBezTo>
                  <a:lnTo>
                    <a:pt x="344" y="430"/>
                  </a:lnTo>
                  <a:cubicBezTo>
                    <a:pt x="459" y="315"/>
                    <a:pt x="602" y="230"/>
                    <a:pt x="745" y="172"/>
                  </a:cubicBezTo>
                  <a:cubicBezTo>
                    <a:pt x="945" y="115"/>
                    <a:pt x="3664" y="945"/>
                    <a:pt x="4007" y="106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13"/>
            <p:cNvSpPr/>
            <p:nvPr/>
          </p:nvSpPr>
          <p:spPr>
            <a:xfrm>
              <a:off x="1810938" y="4269627"/>
              <a:ext cx="511545" cy="332062"/>
            </a:xfrm>
            <a:custGeom>
              <a:rect b="b" l="l" r="r" t="t"/>
              <a:pathLst>
                <a:path extrusionOk="0" h="3493" w="5381">
                  <a:moveTo>
                    <a:pt x="5123" y="402"/>
                  </a:moveTo>
                  <a:cubicBezTo>
                    <a:pt x="5123" y="402"/>
                    <a:pt x="4808" y="87"/>
                    <a:pt x="4636" y="30"/>
                  </a:cubicBezTo>
                  <a:cubicBezTo>
                    <a:pt x="4436" y="1"/>
                    <a:pt x="1402" y="945"/>
                    <a:pt x="1002" y="1060"/>
                  </a:cubicBezTo>
                  <a:cubicBezTo>
                    <a:pt x="229" y="1317"/>
                    <a:pt x="0" y="3493"/>
                    <a:pt x="1775" y="3264"/>
                  </a:cubicBezTo>
                  <a:cubicBezTo>
                    <a:pt x="2576" y="3178"/>
                    <a:pt x="4579" y="2892"/>
                    <a:pt x="4923" y="2806"/>
                  </a:cubicBezTo>
                  <a:cubicBezTo>
                    <a:pt x="5266" y="2720"/>
                    <a:pt x="5381" y="2176"/>
                    <a:pt x="5381" y="21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13"/>
            <p:cNvSpPr/>
            <p:nvPr/>
          </p:nvSpPr>
          <p:spPr>
            <a:xfrm>
              <a:off x="2202701" y="3730987"/>
              <a:ext cx="1801197" cy="759189"/>
            </a:xfrm>
            <a:custGeom>
              <a:rect b="b" l="l" r="r" t="t"/>
              <a:pathLst>
                <a:path extrusionOk="0" h="7986" w="18947">
                  <a:moveTo>
                    <a:pt x="15598" y="1117"/>
                  </a:moveTo>
                  <a:cubicBezTo>
                    <a:pt x="15598" y="1117"/>
                    <a:pt x="973" y="6068"/>
                    <a:pt x="630" y="6211"/>
                  </a:cubicBezTo>
                  <a:cubicBezTo>
                    <a:pt x="258" y="6354"/>
                    <a:pt x="0" y="7985"/>
                    <a:pt x="1260" y="7842"/>
                  </a:cubicBezTo>
                  <a:cubicBezTo>
                    <a:pt x="1775" y="7756"/>
                    <a:pt x="14796" y="5381"/>
                    <a:pt x="16056" y="5095"/>
                  </a:cubicBezTo>
                  <a:cubicBezTo>
                    <a:pt x="18946" y="4408"/>
                    <a:pt x="18803" y="0"/>
                    <a:pt x="15598" y="1117"/>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13"/>
            <p:cNvSpPr/>
            <p:nvPr/>
          </p:nvSpPr>
          <p:spPr>
            <a:xfrm>
              <a:off x="2202701" y="4283317"/>
              <a:ext cx="215037" cy="209523"/>
            </a:xfrm>
            <a:custGeom>
              <a:rect b="b" l="l" r="r" t="t"/>
              <a:pathLst>
                <a:path extrusionOk="0" h="2204" w="2262">
                  <a:moveTo>
                    <a:pt x="1775" y="0"/>
                  </a:moveTo>
                  <a:cubicBezTo>
                    <a:pt x="1803" y="630"/>
                    <a:pt x="1975" y="1288"/>
                    <a:pt x="2261" y="1860"/>
                  </a:cubicBezTo>
                  <a:lnTo>
                    <a:pt x="1231" y="2032"/>
                  </a:lnTo>
                  <a:cubicBezTo>
                    <a:pt x="0" y="2204"/>
                    <a:pt x="286" y="515"/>
                    <a:pt x="601" y="401"/>
                  </a:cubicBezTo>
                  <a:cubicBezTo>
                    <a:pt x="687" y="344"/>
                    <a:pt x="1116" y="229"/>
                    <a:pt x="1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13"/>
            <p:cNvSpPr/>
            <p:nvPr/>
          </p:nvSpPr>
          <p:spPr>
            <a:xfrm>
              <a:off x="2325145" y="4283317"/>
              <a:ext cx="92593" cy="185092"/>
            </a:xfrm>
            <a:custGeom>
              <a:rect b="b" l="l" r="r" t="t"/>
              <a:pathLst>
                <a:path extrusionOk="0" h="1947" w="974">
                  <a:moveTo>
                    <a:pt x="487" y="0"/>
                  </a:moveTo>
                  <a:cubicBezTo>
                    <a:pt x="515" y="630"/>
                    <a:pt x="687" y="1288"/>
                    <a:pt x="973" y="1860"/>
                  </a:cubicBezTo>
                  <a:lnTo>
                    <a:pt x="487" y="1946"/>
                  </a:lnTo>
                  <a:cubicBezTo>
                    <a:pt x="172" y="1402"/>
                    <a:pt x="0" y="773"/>
                    <a:pt x="29" y="143"/>
                  </a:cubicBezTo>
                  <a:close/>
                </a:path>
              </a:pathLst>
            </a:custGeom>
            <a:solidFill>
              <a:srgbClr val="DFDA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13"/>
            <p:cNvSpPr/>
            <p:nvPr/>
          </p:nvSpPr>
          <p:spPr>
            <a:xfrm>
              <a:off x="1955057" y="4334937"/>
              <a:ext cx="269509" cy="190605"/>
            </a:xfrm>
            <a:custGeom>
              <a:rect b="b" l="l" r="r" t="t"/>
              <a:pathLst>
                <a:path extrusionOk="0" h="2005" w="2835">
                  <a:moveTo>
                    <a:pt x="2720" y="58"/>
                  </a:moveTo>
                  <a:cubicBezTo>
                    <a:pt x="2748" y="29"/>
                    <a:pt x="2720" y="29"/>
                    <a:pt x="2720" y="1"/>
                  </a:cubicBezTo>
                  <a:cubicBezTo>
                    <a:pt x="2691" y="1"/>
                    <a:pt x="2663" y="29"/>
                    <a:pt x="2663" y="29"/>
                  </a:cubicBezTo>
                  <a:lnTo>
                    <a:pt x="2405" y="917"/>
                  </a:lnTo>
                  <a:lnTo>
                    <a:pt x="2033" y="459"/>
                  </a:lnTo>
                  <a:lnTo>
                    <a:pt x="2090" y="230"/>
                  </a:lnTo>
                  <a:cubicBezTo>
                    <a:pt x="2090" y="201"/>
                    <a:pt x="2090" y="173"/>
                    <a:pt x="2062" y="173"/>
                  </a:cubicBezTo>
                  <a:cubicBezTo>
                    <a:pt x="2062" y="173"/>
                    <a:pt x="2033" y="173"/>
                    <a:pt x="2033" y="201"/>
                  </a:cubicBezTo>
                  <a:lnTo>
                    <a:pt x="1976" y="373"/>
                  </a:lnTo>
                  <a:lnTo>
                    <a:pt x="1918" y="316"/>
                  </a:lnTo>
                  <a:cubicBezTo>
                    <a:pt x="1890" y="287"/>
                    <a:pt x="1861" y="287"/>
                    <a:pt x="1861" y="316"/>
                  </a:cubicBezTo>
                  <a:cubicBezTo>
                    <a:pt x="1861" y="316"/>
                    <a:pt x="1861" y="344"/>
                    <a:pt x="1861" y="373"/>
                  </a:cubicBezTo>
                  <a:lnTo>
                    <a:pt x="1947" y="487"/>
                  </a:lnTo>
                  <a:lnTo>
                    <a:pt x="1804" y="1060"/>
                  </a:lnTo>
                  <a:lnTo>
                    <a:pt x="1403" y="602"/>
                  </a:lnTo>
                  <a:lnTo>
                    <a:pt x="1461" y="402"/>
                  </a:lnTo>
                  <a:cubicBezTo>
                    <a:pt x="1489" y="344"/>
                    <a:pt x="1403" y="344"/>
                    <a:pt x="1403" y="373"/>
                  </a:cubicBezTo>
                  <a:lnTo>
                    <a:pt x="1346" y="516"/>
                  </a:lnTo>
                  <a:lnTo>
                    <a:pt x="1260" y="402"/>
                  </a:lnTo>
                  <a:cubicBezTo>
                    <a:pt x="1232" y="373"/>
                    <a:pt x="1174" y="430"/>
                    <a:pt x="1203" y="459"/>
                  </a:cubicBezTo>
                  <a:lnTo>
                    <a:pt x="1317" y="602"/>
                  </a:lnTo>
                  <a:lnTo>
                    <a:pt x="1174" y="1203"/>
                  </a:lnTo>
                  <a:lnTo>
                    <a:pt x="774" y="716"/>
                  </a:lnTo>
                  <a:lnTo>
                    <a:pt x="831" y="545"/>
                  </a:lnTo>
                  <a:cubicBezTo>
                    <a:pt x="860" y="516"/>
                    <a:pt x="745" y="487"/>
                    <a:pt x="745" y="545"/>
                  </a:cubicBezTo>
                  <a:lnTo>
                    <a:pt x="716" y="630"/>
                  </a:lnTo>
                  <a:lnTo>
                    <a:pt x="631" y="516"/>
                  </a:lnTo>
                  <a:cubicBezTo>
                    <a:pt x="573" y="459"/>
                    <a:pt x="516" y="516"/>
                    <a:pt x="573" y="573"/>
                  </a:cubicBezTo>
                  <a:lnTo>
                    <a:pt x="688" y="745"/>
                  </a:lnTo>
                  <a:lnTo>
                    <a:pt x="545" y="1317"/>
                  </a:lnTo>
                  <a:lnTo>
                    <a:pt x="87" y="774"/>
                  </a:lnTo>
                  <a:cubicBezTo>
                    <a:pt x="58" y="745"/>
                    <a:pt x="1" y="802"/>
                    <a:pt x="30" y="831"/>
                  </a:cubicBezTo>
                  <a:lnTo>
                    <a:pt x="487" y="1403"/>
                  </a:lnTo>
                  <a:lnTo>
                    <a:pt x="344" y="1918"/>
                  </a:lnTo>
                  <a:cubicBezTo>
                    <a:pt x="344" y="1947"/>
                    <a:pt x="344" y="1976"/>
                    <a:pt x="373" y="1976"/>
                  </a:cubicBezTo>
                  <a:cubicBezTo>
                    <a:pt x="402" y="2004"/>
                    <a:pt x="459" y="2004"/>
                    <a:pt x="459" y="1947"/>
                  </a:cubicBezTo>
                  <a:lnTo>
                    <a:pt x="573" y="1489"/>
                  </a:lnTo>
                  <a:lnTo>
                    <a:pt x="831" y="1804"/>
                  </a:lnTo>
                  <a:cubicBezTo>
                    <a:pt x="831" y="1804"/>
                    <a:pt x="860" y="1804"/>
                    <a:pt x="888" y="1804"/>
                  </a:cubicBezTo>
                  <a:cubicBezTo>
                    <a:pt x="888" y="1775"/>
                    <a:pt x="888" y="1747"/>
                    <a:pt x="888" y="1747"/>
                  </a:cubicBezTo>
                  <a:lnTo>
                    <a:pt x="602" y="1375"/>
                  </a:lnTo>
                  <a:lnTo>
                    <a:pt x="774" y="802"/>
                  </a:lnTo>
                  <a:lnTo>
                    <a:pt x="1146" y="1260"/>
                  </a:lnTo>
                  <a:lnTo>
                    <a:pt x="1003" y="1747"/>
                  </a:lnTo>
                  <a:cubicBezTo>
                    <a:pt x="1003" y="1775"/>
                    <a:pt x="1003" y="1804"/>
                    <a:pt x="1031" y="1804"/>
                  </a:cubicBezTo>
                  <a:cubicBezTo>
                    <a:pt x="1060" y="1804"/>
                    <a:pt x="1060" y="1804"/>
                    <a:pt x="1088" y="1775"/>
                  </a:cubicBezTo>
                  <a:lnTo>
                    <a:pt x="1203" y="1346"/>
                  </a:lnTo>
                  <a:lnTo>
                    <a:pt x="1461" y="1689"/>
                  </a:lnTo>
                  <a:cubicBezTo>
                    <a:pt x="1489" y="1689"/>
                    <a:pt x="1518" y="1689"/>
                    <a:pt x="1518" y="1689"/>
                  </a:cubicBezTo>
                  <a:cubicBezTo>
                    <a:pt x="1546" y="1661"/>
                    <a:pt x="1546" y="1632"/>
                    <a:pt x="1518" y="1632"/>
                  </a:cubicBezTo>
                  <a:lnTo>
                    <a:pt x="1203" y="1260"/>
                  </a:lnTo>
                  <a:lnTo>
                    <a:pt x="1375" y="659"/>
                  </a:lnTo>
                  <a:lnTo>
                    <a:pt x="1747" y="1146"/>
                  </a:lnTo>
                  <a:lnTo>
                    <a:pt x="1632" y="1575"/>
                  </a:lnTo>
                  <a:cubicBezTo>
                    <a:pt x="1632" y="1604"/>
                    <a:pt x="1632" y="1632"/>
                    <a:pt x="1661" y="1632"/>
                  </a:cubicBezTo>
                  <a:cubicBezTo>
                    <a:pt x="1689" y="1632"/>
                    <a:pt x="1718" y="1632"/>
                    <a:pt x="1718" y="1604"/>
                  </a:cubicBezTo>
                  <a:lnTo>
                    <a:pt x="1833" y="1203"/>
                  </a:lnTo>
                  <a:lnTo>
                    <a:pt x="2119" y="1575"/>
                  </a:lnTo>
                  <a:cubicBezTo>
                    <a:pt x="2119" y="1575"/>
                    <a:pt x="2147" y="1575"/>
                    <a:pt x="2176" y="1575"/>
                  </a:cubicBezTo>
                  <a:cubicBezTo>
                    <a:pt x="2176" y="1546"/>
                    <a:pt x="2176" y="1518"/>
                    <a:pt x="2176" y="1518"/>
                  </a:cubicBezTo>
                  <a:lnTo>
                    <a:pt x="1833" y="1117"/>
                  </a:lnTo>
                  <a:lnTo>
                    <a:pt x="2004" y="516"/>
                  </a:lnTo>
                  <a:lnTo>
                    <a:pt x="2376" y="1003"/>
                  </a:lnTo>
                  <a:lnTo>
                    <a:pt x="2262" y="1403"/>
                  </a:lnTo>
                  <a:cubicBezTo>
                    <a:pt x="2262" y="1432"/>
                    <a:pt x="2262" y="1460"/>
                    <a:pt x="2290" y="1460"/>
                  </a:cubicBezTo>
                  <a:cubicBezTo>
                    <a:pt x="2319" y="1460"/>
                    <a:pt x="2348" y="1460"/>
                    <a:pt x="2348" y="1432"/>
                  </a:cubicBezTo>
                  <a:lnTo>
                    <a:pt x="2434" y="1060"/>
                  </a:lnTo>
                  <a:lnTo>
                    <a:pt x="2748" y="1460"/>
                  </a:lnTo>
                  <a:cubicBezTo>
                    <a:pt x="2777" y="1489"/>
                    <a:pt x="2806" y="1489"/>
                    <a:pt x="2806" y="1460"/>
                  </a:cubicBezTo>
                  <a:cubicBezTo>
                    <a:pt x="2834" y="1460"/>
                    <a:pt x="2834" y="1432"/>
                    <a:pt x="2806" y="1403"/>
                  </a:cubicBezTo>
                  <a:lnTo>
                    <a:pt x="2462" y="97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13"/>
            <p:cNvSpPr/>
            <p:nvPr/>
          </p:nvSpPr>
          <p:spPr>
            <a:xfrm>
              <a:off x="1810938" y="4272384"/>
              <a:ext cx="508788" cy="332062"/>
            </a:xfrm>
            <a:custGeom>
              <a:rect b="b" l="l" r="r" t="t"/>
              <a:pathLst>
                <a:path extrusionOk="0" h="3493" w="5352">
                  <a:moveTo>
                    <a:pt x="1374" y="1060"/>
                  </a:moveTo>
                  <a:cubicBezTo>
                    <a:pt x="687" y="1288"/>
                    <a:pt x="458" y="3235"/>
                    <a:pt x="2089" y="3034"/>
                  </a:cubicBezTo>
                  <a:cubicBezTo>
                    <a:pt x="2805" y="2948"/>
                    <a:pt x="4579" y="2691"/>
                    <a:pt x="4894" y="2634"/>
                  </a:cubicBezTo>
                  <a:cubicBezTo>
                    <a:pt x="5123" y="2576"/>
                    <a:pt x="5237" y="2290"/>
                    <a:pt x="5266" y="2147"/>
                  </a:cubicBezTo>
                  <a:lnTo>
                    <a:pt x="5352" y="2147"/>
                  </a:lnTo>
                  <a:cubicBezTo>
                    <a:pt x="5352" y="2147"/>
                    <a:pt x="5266" y="2691"/>
                    <a:pt x="4923" y="2777"/>
                  </a:cubicBezTo>
                  <a:cubicBezTo>
                    <a:pt x="4579" y="2891"/>
                    <a:pt x="2576" y="3149"/>
                    <a:pt x="1775" y="3263"/>
                  </a:cubicBezTo>
                  <a:cubicBezTo>
                    <a:pt x="0" y="3492"/>
                    <a:pt x="229" y="1317"/>
                    <a:pt x="1002" y="1060"/>
                  </a:cubicBezTo>
                  <a:cubicBezTo>
                    <a:pt x="1402" y="916"/>
                    <a:pt x="4407" y="1"/>
                    <a:pt x="4608" y="29"/>
                  </a:cubicBezTo>
                  <a:cubicBezTo>
                    <a:pt x="4808" y="58"/>
                    <a:pt x="5123" y="401"/>
                    <a:pt x="5123" y="401"/>
                  </a:cubicBezTo>
                  <a:lnTo>
                    <a:pt x="5009" y="430"/>
                  </a:lnTo>
                  <a:cubicBezTo>
                    <a:pt x="4894" y="315"/>
                    <a:pt x="4751" y="230"/>
                    <a:pt x="4608" y="172"/>
                  </a:cubicBezTo>
                  <a:cubicBezTo>
                    <a:pt x="4436" y="115"/>
                    <a:pt x="1746" y="945"/>
                    <a:pt x="1374" y="106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13"/>
            <p:cNvSpPr/>
            <p:nvPr/>
          </p:nvSpPr>
          <p:spPr>
            <a:xfrm>
              <a:off x="2374104" y="4147278"/>
              <a:ext cx="394615" cy="133376"/>
            </a:xfrm>
            <a:custGeom>
              <a:rect b="b" l="l" r="r" t="t"/>
              <a:pathLst>
                <a:path extrusionOk="0" fill="none" h="1403" w="4151">
                  <a:moveTo>
                    <a:pt x="4150" y="0"/>
                  </a:moveTo>
                  <a:lnTo>
                    <a:pt x="0" y="1402"/>
                  </a:lnTo>
                </a:path>
              </a:pathLst>
            </a:custGeom>
            <a:noFill/>
            <a:ln cap="rnd" cmpd="sng" w="12875">
              <a:solidFill>
                <a:srgbClr val="D6725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13"/>
            <p:cNvSpPr/>
            <p:nvPr/>
          </p:nvSpPr>
          <p:spPr>
            <a:xfrm>
              <a:off x="2657018" y="2308049"/>
              <a:ext cx="223213" cy="342899"/>
            </a:xfrm>
            <a:custGeom>
              <a:rect b="b" l="l" r="r" t="t"/>
              <a:pathLst>
                <a:path extrusionOk="0" h="3607" w="2348">
                  <a:moveTo>
                    <a:pt x="1174" y="29"/>
                  </a:moveTo>
                  <a:lnTo>
                    <a:pt x="1174" y="29"/>
                  </a:lnTo>
                  <a:cubicBezTo>
                    <a:pt x="1804" y="1"/>
                    <a:pt x="2347" y="516"/>
                    <a:pt x="2347" y="1145"/>
                  </a:cubicBezTo>
                  <a:lnTo>
                    <a:pt x="2347" y="2490"/>
                  </a:lnTo>
                  <a:cubicBezTo>
                    <a:pt x="2347" y="3120"/>
                    <a:pt x="1804" y="3607"/>
                    <a:pt x="1174" y="3607"/>
                  </a:cubicBezTo>
                  <a:lnTo>
                    <a:pt x="1174" y="3607"/>
                  </a:lnTo>
                  <a:cubicBezTo>
                    <a:pt x="516" y="3607"/>
                    <a:pt x="1" y="3091"/>
                    <a:pt x="1" y="2462"/>
                  </a:cubicBezTo>
                  <a:lnTo>
                    <a:pt x="1" y="1145"/>
                  </a:lnTo>
                  <a:cubicBezTo>
                    <a:pt x="1" y="516"/>
                    <a:pt x="544" y="1"/>
                    <a:pt x="1174" y="29"/>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13"/>
            <p:cNvSpPr/>
            <p:nvPr/>
          </p:nvSpPr>
          <p:spPr>
            <a:xfrm>
              <a:off x="2904662" y="2084931"/>
              <a:ext cx="204105" cy="166079"/>
            </a:xfrm>
            <a:custGeom>
              <a:rect b="b" l="l" r="r" t="t"/>
              <a:pathLst>
                <a:path extrusionOk="0" h="1747" w="2147">
                  <a:moveTo>
                    <a:pt x="1259" y="29"/>
                  </a:moveTo>
                  <a:lnTo>
                    <a:pt x="1317" y="29"/>
                  </a:lnTo>
                  <a:lnTo>
                    <a:pt x="1317" y="29"/>
                  </a:lnTo>
                  <a:cubicBezTo>
                    <a:pt x="2147" y="201"/>
                    <a:pt x="2147" y="1374"/>
                    <a:pt x="1317" y="1575"/>
                  </a:cubicBezTo>
                  <a:cubicBezTo>
                    <a:pt x="487" y="1747"/>
                    <a:pt x="0" y="688"/>
                    <a:pt x="658" y="172"/>
                  </a:cubicBezTo>
                  <a:cubicBezTo>
                    <a:pt x="630" y="401"/>
                    <a:pt x="658" y="688"/>
                    <a:pt x="973" y="716"/>
                  </a:cubicBezTo>
                  <a:lnTo>
                    <a:pt x="973" y="258"/>
                  </a:lnTo>
                  <a:cubicBezTo>
                    <a:pt x="973" y="115"/>
                    <a:pt x="1116" y="1"/>
                    <a:pt x="1259" y="29"/>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13"/>
            <p:cNvSpPr/>
            <p:nvPr/>
          </p:nvSpPr>
          <p:spPr>
            <a:xfrm>
              <a:off x="2423062" y="2082269"/>
              <a:ext cx="206861" cy="168740"/>
            </a:xfrm>
            <a:custGeom>
              <a:rect b="b" l="l" r="r" t="t"/>
              <a:pathLst>
                <a:path extrusionOk="0" h="1775" w="2176">
                  <a:moveTo>
                    <a:pt x="916" y="0"/>
                  </a:moveTo>
                  <a:lnTo>
                    <a:pt x="859" y="0"/>
                  </a:lnTo>
                  <a:lnTo>
                    <a:pt x="859" y="0"/>
                  </a:lnTo>
                  <a:cubicBezTo>
                    <a:pt x="29" y="172"/>
                    <a:pt x="0" y="1345"/>
                    <a:pt x="830" y="1546"/>
                  </a:cubicBezTo>
                  <a:cubicBezTo>
                    <a:pt x="1632" y="1775"/>
                    <a:pt x="2176" y="716"/>
                    <a:pt x="1517" y="172"/>
                  </a:cubicBezTo>
                  <a:cubicBezTo>
                    <a:pt x="1546" y="401"/>
                    <a:pt x="1489" y="687"/>
                    <a:pt x="1202" y="716"/>
                  </a:cubicBezTo>
                  <a:lnTo>
                    <a:pt x="1202" y="258"/>
                  </a:lnTo>
                  <a:cubicBezTo>
                    <a:pt x="1202" y="115"/>
                    <a:pt x="1059" y="0"/>
                    <a:pt x="916" y="0"/>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13"/>
            <p:cNvSpPr/>
            <p:nvPr/>
          </p:nvSpPr>
          <p:spPr>
            <a:xfrm>
              <a:off x="2510142" y="1712179"/>
              <a:ext cx="514302" cy="751013"/>
            </a:xfrm>
            <a:custGeom>
              <a:rect b="b" l="l" r="r" t="t"/>
              <a:pathLst>
                <a:path extrusionOk="0" h="7900" w="5410">
                  <a:moveTo>
                    <a:pt x="2690" y="7900"/>
                  </a:moveTo>
                  <a:cubicBezTo>
                    <a:pt x="1231" y="7900"/>
                    <a:pt x="0" y="6068"/>
                    <a:pt x="0" y="4637"/>
                  </a:cubicBezTo>
                  <a:lnTo>
                    <a:pt x="0" y="2720"/>
                  </a:lnTo>
                  <a:cubicBezTo>
                    <a:pt x="0" y="1232"/>
                    <a:pt x="1202" y="1"/>
                    <a:pt x="2690" y="1"/>
                  </a:cubicBezTo>
                  <a:lnTo>
                    <a:pt x="2690" y="1"/>
                  </a:lnTo>
                  <a:cubicBezTo>
                    <a:pt x="4179" y="1"/>
                    <a:pt x="5409" y="1232"/>
                    <a:pt x="5409" y="2720"/>
                  </a:cubicBezTo>
                  <a:lnTo>
                    <a:pt x="5409" y="4580"/>
                  </a:lnTo>
                  <a:cubicBezTo>
                    <a:pt x="5409" y="6183"/>
                    <a:pt x="4322" y="7900"/>
                    <a:pt x="2690" y="7900"/>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13"/>
            <p:cNvSpPr/>
            <p:nvPr/>
          </p:nvSpPr>
          <p:spPr>
            <a:xfrm>
              <a:off x="2877379" y="2207375"/>
              <a:ext cx="73580" cy="87175"/>
            </a:xfrm>
            <a:custGeom>
              <a:rect b="b" l="l" r="r" t="t"/>
              <a:pathLst>
                <a:path extrusionOk="0" h="917" w="774">
                  <a:moveTo>
                    <a:pt x="373" y="29"/>
                  </a:moveTo>
                  <a:cubicBezTo>
                    <a:pt x="144" y="29"/>
                    <a:pt x="1" y="201"/>
                    <a:pt x="1" y="401"/>
                  </a:cubicBezTo>
                  <a:cubicBezTo>
                    <a:pt x="1" y="916"/>
                    <a:pt x="745" y="916"/>
                    <a:pt x="745" y="401"/>
                  </a:cubicBezTo>
                  <a:cubicBezTo>
                    <a:pt x="774" y="201"/>
                    <a:pt x="573" y="1"/>
                    <a:pt x="373" y="29"/>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13"/>
            <p:cNvSpPr/>
            <p:nvPr/>
          </p:nvSpPr>
          <p:spPr>
            <a:xfrm>
              <a:off x="2569938" y="2215550"/>
              <a:ext cx="84513" cy="84418"/>
            </a:xfrm>
            <a:custGeom>
              <a:rect b="b" l="l" r="r" t="t"/>
              <a:pathLst>
                <a:path extrusionOk="0" h="888" w="889">
                  <a:moveTo>
                    <a:pt x="487" y="0"/>
                  </a:moveTo>
                  <a:cubicBezTo>
                    <a:pt x="144" y="0"/>
                    <a:pt x="1" y="430"/>
                    <a:pt x="230" y="659"/>
                  </a:cubicBezTo>
                  <a:cubicBezTo>
                    <a:pt x="487" y="888"/>
                    <a:pt x="888" y="687"/>
                    <a:pt x="888" y="373"/>
                  </a:cubicBezTo>
                  <a:cubicBezTo>
                    <a:pt x="859" y="144"/>
                    <a:pt x="688" y="0"/>
                    <a:pt x="487" y="0"/>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13"/>
            <p:cNvSpPr/>
            <p:nvPr/>
          </p:nvSpPr>
          <p:spPr>
            <a:xfrm>
              <a:off x="2597222" y="2049566"/>
              <a:ext cx="106188" cy="40878"/>
            </a:xfrm>
            <a:custGeom>
              <a:rect b="b" l="l" r="r" t="t"/>
              <a:pathLst>
                <a:path extrusionOk="0" h="430" w="1117">
                  <a:moveTo>
                    <a:pt x="973" y="144"/>
                  </a:moveTo>
                  <a:cubicBezTo>
                    <a:pt x="1116" y="172"/>
                    <a:pt x="1030" y="430"/>
                    <a:pt x="859" y="344"/>
                  </a:cubicBezTo>
                  <a:cubicBezTo>
                    <a:pt x="658" y="258"/>
                    <a:pt x="401" y="258"/>
                    <a:pt x="200" y="373"/>
                  </a:cubicBezTo>
                  <a:cubicBezTo>
                    <a:pt x="143" y="430"/>
                    <a:pt x="86" y="401"/>
                    <a:pt x="57" y="344"/>
                  </a:cubicBezTo>
                  <a:cubicBezTo>
                    <a:pt x="0" y="287"/>
                    <a:pt x="29" y="230"/>
                    <a:pt x="86" y="201"/>
                  </a:cubicBezTo>
                  <a:cubicBezTo>
                    <a:pt x="344" y="29"/>
                    <a:pt x="687" y="1"/>
                    <a:pt x="973" y="144"/>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13"/>
            <p:cNvSpPr/>
            <p:nvPr/>
          </p:nvSpPr>
          <p:spPr>
            <a:xfrm>
              <a:off x="2847528" y="2052323"/>
              <a:ext cx="103431" cy="40878"/>
            </a:xfrm>
            <a:custGeom>
              <a:rect b="b" l="l" r="r" t="t"/>
              <a:pathLst>
                <a:path extrusionOk="0" h="430" w="1088">
                  <a:moveTo>
                    <a:pt x="1002" y="143"/>
                  </a:moveTo>
                  <a:cubicBezTo>
                    <a:pt x="1059" y="172"/>
                    <a:pt x="1088" y="258"/>
                    <a:pt x="1059" y="315"/>
                  </a:cubicBezTo>
                  <a:cubicBezTo>
                    <a:pt x="1030" y="372"/>
                    <a:pt x="944" y="372"/>
                    <a:pt x="887" y="344"/>
                  </a:cubicBezTo>
                  <a:cubicBezTo>
                    <a:pt x="687" y="258"/>
                    <a:pt x="429" y="258"/>
                    <a:pt x="229" y="344"/>
                  </a:cubicBezTo>
                  <a:cubicBezTo>
                    <a:pt x="86" y="430"/>
                    <a:pt x="0" y="229"/>
                    <a:pt x="115" y="143"/>
                  </a:cubicBezTo>
                  <a:cubicBezTo>
                    <a:pt x="401" y="0"/>
                    <a:pt x="716" y="0"/>
                    <a:pt x="1002" y="143"/>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13"/>
            <p:cNvSpPr/>
            <p:nvPr/>
          </p:nvSpPr>
          <p:spPr>
            <a:xfrm>
              <a:off x="2708733" y="2264509"/>
              <a:ext cx="133376" cy="81756"/>
            </a:xfrm>
            <a:custGeom>
              <a:rect b="b" l="l" r="r" t="t"/>
              <a:pathLst>
                <a:path extrusionOk="0" h="860" w="1403">
                  <a:moveTo>
                    <a:pt x="0" y="115"/>
                  </a:moveTo>
                  <a:cubicBezTo>
                    <a:pt x="172" y="859"/>
                    <a:pt x="1231" y="859"/>
                    <a:pt x="1403" y="115"/>
                  </a:cubicBezTo>
                  <a:lnTo>
                    <a:pt x="1403" y="115"/>
                  </a:lnTo>
                  <a:cubicBezTo>
                    <a:pt x="1403" y="58"/>
                    <a:pt x="1346" y="1"/>
                    <a:pt x="1288" y="1"/>
                  </a:cubicBezTo>
                  <a:lnTo>
                    <a:pt x="144" y="1"/>
                  </a:lnTo>
                  <a:cubicBezTo>
                    <a:pt x="58" y="1"/>
                    <a:pt x="29" y="58"/>
                    <a:pt x="29" y="115"/>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13"/>
            <p:cNvSpPr/>
            <p:nvPr/>
          </p:nvSpPr>
          <p:spPr>
            <a:xfrm>
              <a:off x="2733260" y="2305292"/>
              <a:ext cx="76242" cy="35459"/>
            </a:xfrm>
            <a:custGeom>
              <a:rect b="b" l="l" r="r" t="t"/>
              <a:pathLst>
                <a:path extrusionOk="0" h="373" w="802">
                  <a:moveTo>
                    <a:pt x="0" y="230"/>
                  </a:moveTo>
                  <a:cubicBezTo>
                    <a:pt x="143" y="316"/>
                    <a:pt x="286" y="373"/>
                    <a:pt x="458" y="373"/>
                  </a:cubicBezTo>
                  <a:cubicBezTo>
                    <a:pt x="572" y="373"/>
                    <a:pt x="687" y="344"/>
                    <a:pt x="801" y="287"/>
                  </a:cubicBezTo>
                  <a:cubicBezTo>
                    <a:pt x="744" y="115"/>
                    <a:pt x="572" y="30"/>
                    <a:pt x="401" y="30"/>
                  </a:cubicBezTo>
                  <a:cubicBezTo>
                    <a:pt x="258" y="1"/>
                    <a:pt x="86" y="87"/>
                    <a:pt x="0" y="230"/>
                  </a:cubicBezTo>
                  <a:close/>
                </a:path>
              </a:pathLst>
            </a:custGeom>
            <a:solidFill>
              <a:srgbClr val="BA45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13"/>
            <p:cNvSpPr/>
            <p:nvPr/>
          </p:nvSpPr>
          <p:spPr>
            <a:xfrm>
              <a:off x="2722328" y="2264509"/>
              <a:ext cx="106188" cy="30041"/>
            </a:xfrm>
            <a:custGeom>
              <a:rect b="b" l="l" r="r" t="t"/>
              <a:pathLst>
                <a:path extrusionOk="0" h="316" w="1117">
                  <a:moveTo>
                    <a:pt x="1117" y="1"/>
                  </a:moveTo>
                  <a:lnTo>
                    <a:pt x="29" y="1"/>
                  </a:lnTo>
                  <a:cubicBezTo>
                    <a:pt x="1" y="115"/>
                    <a:pt x="58" y="230"/>
                    <a:pt x="144" y="258"/>
                  </a:cubicBezTo>
                  <a:cubicBezTo>
                    <a:pt x="458" y="315"/>
                    <a:pt x="773" y="287"/>
                    <a:pt x="1088" y="230"/>
                  </a:cubicBezTo>
                  <a:cubicBezTo>
                    <a:pt x="1117" y="144"/>
                    <a:pt x="1117" y="86"/>
                    <a:pt x="11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13"/>
            <p:cNvSpPr/>
            <p:nvPr/>
          </p:nvSpPr>
          <p:spPr>
            <a:xfrm>
              <a:off x="2746854" y="2161173"/>
              <a:ext cx="46297" cy="68067"/>
            </a:xfrm>
            <a:custGeom>
              <a:rect b="b" l="l" r="r" t="t"/>
              <a:pathLst>
                <a:path extrusionOk="0" h="716" w="487">
                  <a:moveTo>
                    <a:pt x="344" y="200"/>
                  </a:moveTo>
                  <a:cubicBezTo>
                    <a:pt x="401" y="315"/>
                    <a:pt x="458" y="458"/>
                    <a:pt x="487" y="630"/>
                  </a:cubicBezTo>
                  <a:cubicBezTo>
                    <a:pt x="487" y="687"/>
                    <a:pt x="172" y="716"/>
                    <a:pt x="86" y="630"/>
                  </a:cubicBezTo>
                  <a:cubicBezTo>
                    <a:pt x="0" y="515"/>
                    <a:pt x="86" y="344"/>
                    <a:pt x="172" y="200"/>
                  </a:cubicBezTo>
                  <a:cubicBezTo>
                    <a:pt x="229" y="29"/>
                    <a:pt x="286" y="0"/>
                    <a:pt x="344" y="20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13"/>
            <p:cNvSpPr/>
            <p:nvPr/>
          </p:nvSpPr>
          <p:spPr>
            <a:xfrm>
              <a:off x="2852947" y="2123052"/>
              <a:ext cx="95255" cy="51810"/>
            </a:xfrm>
            <a:custGeom>
              <a:rect b="b" l="l" r="r" t="t"/>
              <a:pathLst>
                <a:path extrusionOk="0" h="545" w="1002">
                  <a:moveTo>
                    <a:pt x="687" y="430"/>
                  </a:moveTo>
                  <a:cubicBezTo>
                    <a:pt x="687" y="287"/>
                    <a:pt x="573" y="201"/>
                    <a:pt x="458" y="201"/>
                  </a:cubicBezTo>
                  <a:cubicBezTo>
                    <a:pt x="372" y="201"/>
                    <a:pt x="315" y="229"/>
                    <a:pt x="286" y="258"/>
                  </a:cubicBezTo>
                  <a:cubicBezTo>
                    <a:pt x="229" y="315"/>
                    <a:pt x="201" y="372"/>
                    <a:pt x="201" y="430"/>
                  </a:cubicBezTo>
                  <a:cubicBezTo>
                    <a:pt x="229" y="544"/>
                    <a:pt x="0" y="544"/>
                    <a:pt x="29" y="430"/>
                  </a:cubicBezTo>
                  <a:cubicBezTo>
                    <a:pt x="29" y="201"/>
                    <a:pt x="201" y="0"/>
                    <a:pt x="458" y="0"/>
                  </a:cubicBezTo>
                  <a:cubicBezTo>
                    <a:pt x="573" y="0"/>
                    <a:pt x="659" y="58"/>
                    <a:pt x="744" y="115"/>
                  </a:cubicBezTo>
                  <a:cubicBezTo>
                    <a:pt x="802" y="172"/>
                    <a:pt x="830" y="229"/>
                    <a:pt x="859" y="258"/>
                  </a:cubicBezTo>
                  <a:cubicBezTo>
                    <a:pt x="859" y="287"/>
                    <a:pt x="887" y="287"/>
                    <a:pt x="916" y="258"/>
                  </a:cubicBezTo>
                  <a:cubicBezTo>
                    <a:pt x="916" y="258"/>
                    <a:pt x="916" y="258"/>
                    <a:pt x="945" y="258"/>
                  </a:cubicBezTo>
                  <a:cubicBezTo>
                    <a:pt x="945" y="287"/>
                    <a:pt x="945" y="287"/>
                    <a:pt x="945" y="315"/>
                  </a:cubicBezTo>
                  <a:cubicBezTo>
                    <a:pt x="916" y="315"/>
                    <a:pt x="887" y="344"/>
                    <a:pt x="859" y="344"/>
                  </a:cubicBezTo>
                  <a:lnTo>
                    <a:pt x="859" y="344"/>
                  </a:lnTo>
                  <a:cubicBezTo>
                    <a:pt x="887" y="344"/>
                    <a:pt x="916" y="344"/>
                    <a:pt x="945" y="344"/>
                  </a:cubicBezTo>
                  <a:cubicBezTo>
                    <a:pt x="973" y="315"/>
                    <a:pt x="973" y="315"/>
                    <a:pt x="1002" y="344"/>
                  </a:cubicBezTo>
                  <a:cubicBezTo>
                    <a:pt x="1002" y="344"/>
                    <a:pt x="1002" y="344"/>
                    <a:pt x="1002" y="372"/>
                  </a:cubicBezTo>
                  <a:cubicBezTo>
                    <a:pt x="945" y="372"/>
                    <a:pt x="916" y="372"/>
                    <a:pt x="887" y="372"/>
                  </a:cubicBezTo>
                  <a:lnTo>
                    <a:pt x="887" y="372"/>
                  </a:lnTo>
                  <a:cubicBezTo>
                    <a:pt x="916" y="401"/>
                    <a:pt x="945" y="401"/>
                    <a:pt x="973" y="372"/>
                  </a:cubicBezTo>
                  <a:cubicBezTo>
                    <a:pt x="1002" y="372"/>
                    <a:pt x="1002" y="401"/>
                    <a:pt x="1002" y="401"/>
                  </a:cubicBezTo>
                  <a:cubicBezTo>
                    <a:pt x="1002" y="430"/>
                    <a:pt x="1002" y="430"/>
                    <a:pt x="973" y="430"/>
                  </a:cubicBezTo>
                  <a:cubicBezTo>
                    <a:pt x="945" y="430"/>
                    <a:pt x="916" y="430"/>
                    <a:pt x="887" y="430"/>
                  </a:cubicBezTo>
                  <a:cubicBezTo>
                    <a:pt x="887" y="487"/>
                    <a:pt x="859" y="516"/>
                    <a:pt x="802" y="516"/>
                  </a:cubicBezTo>
                  <a:cubicBezTo>
                    <a:pt x="744" y="516"/>
                    <a:pt x="687" y="487"/>
                    <a:pt x="687" y="430"/>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13"/>
            <p:cNvSpPr/>
            <p:nvPr/>
          </p:nvSpPr>
          <p:spPr>
            <a:xfrm>
              <a:off x="2599884" y="2123052"/>
              <a:ext cx="95350" cy="51810"/>
            </a:xfrm>
            <a:custGeom>
              <a:rect b="b" l="l" r="r" t="t"/>
              <a:pathLst>
                <a:path extrusionOk="0" h="545" w="1003">
                  <a:moveTo>
                    <a:pt x="316" y="430"/>
                  </a:moveTo>
                  <a:cubicBezTo>
                    <a:pt x="316" y="372"/>
                    <a:pt x="344" y="315"/>
                    <a:pt x="401" y="258"/>
                  </a:cubicBezTo>
                  <a:cubicBezTo>
                    <a:pt x="430" y="229"/>
                    <a:pt x="487" y="201"/>
                    <a:pt x="544" y="201"/>
                  </a:cubicBezTo>
                  <a:cubicBezTo>
                    <a:pt x="630" y="201"/>
                    <a:pt x="688" y="201"/>
                    <a:pt x="716" y="258"/>
                  </a:cubicBezTo>
                  <a:cubicBezTo>
                    <a:pt x="773" y="315"/>
                    <a:pt x="802" y="372"/>
                    <a:pt x="802" y="430"/>
                  </a:cubicBezTo>
                  <a:cubicBezTo>
                    <a:pt x="773" y="544"/>
                    <a:pt x="1002" y="544"/>
                    <a:pt x="974" y="430"/>
                  </a:cubicBezTo>
                  <a:cubicBezTo>
                    <a:pt x="974" y="315"/>
                    <a:pt x="945" y="201"/>
                    <a:pt x="859" y="144"/>
                  </a:cubicBezTo>
                  <a:cubicBezTo>
                    <a:pt x="773" y="58"/>
                    <a:pt x="659" y="0"/>
                    <a:pt x="544" y="0"/>
                  </a:cubicBezTo>
                  <a:cubicBezTo>
                    <a:pt x="430" y="0"/>
                    <a:pt x="344" y="58"/>
                    <a:pt x="258" y="115"/>
                  </a:cubicBezTo>
                  <a:cubicBezTo>
                    <a:pt x="201" y="172"/>
                    <a:pt x="172" y="201"/>
                    <a:pt x="172" y="258"/>
                  </a:cubicBezTo>
                  <a:cubicBezTo>
                    <a:pt x="144" y="287"/>
                    <a:pt x="115" y="287"/>
                    <a:pt x="115" y="258"/>
                  </a:cubicBezTo>
                  <a:cubicBezTo>
                    <a:pt x="87" y="258"/>
                    <a:pt x="87" y="258"/>
                    <a:pt x="58" y="258"/>
                  </a:cubicBezTo>
                  <a:cubicBezTo>
                    <a:pt x="58" y="287"/>
                    <a:pt x="58" y="287"/>
                    <a:pt x="58" y="315"/>
                  </a:cubicBezTo>
                  <a:cubicBezTo>
                    <a:pt x="87" y="315"/>
                    <a:pt x="115" y="344"/>
                    <a:pt x="144" y="344"/>
                  </a:cubicBezTo>
                  <a:lnTo>
                    <a:pt x="144" y="344"/>
                  </a:lnTo>
                  <a:cubicBezTo>
                    <a:pt x="115" y="344"/>
                    <a:pt x="87" y="344"/>
                    <a:pt x="58" y="344"/>
                  </a:cubicBezTo>
                  <a:lnTo>
                    <a:pt x="29" y="344"/>
                  </a:lnTo>
                  <a:cubicBezTo>
                    <a:pt x="1" y="344"/>
                    <a:pt x="1" y="344"/>
                    <a:pt x="29" y="372"/>
                  </a:cubicBezTo>
                  <a:cubicBezTo>
                    <a:pt x="58" y="372"/>
                    <a:pt x="87" y="372"/>
                    <a:pt x="115" y="372"/>
                  </a:cubicBezTo>
                  <a:lnTo>
                    <a:pt x="115" y="372"/>
                  </a:lnTo>
                  <a:cubicBezTo>
                    <a:pt x="87" y="401"/>
                    <a:pt x="58" y="401"/>
                    <a:pt x="29" y="372"/>
                  </a:cubicBezTo>
                  <a:cubicBezTo>
                    <a:pt x="1" y="372"/>
                    <a:pt x="1" y="401"/>
                    <a:pt x="1" y="401"/>
                  </a:cubicBezTo>
                  <a:cubicBezTo>
                    <a:pt x="1" y="430"/>
                    <a:pt x="1" y="430"/>
                    <a:pt x="29" y="430"/>
                  </a:cubicBezTo>
                  <a:cubicBezTo>
                    <a:pt x="58" y="430"/>
                    <a:pt x="87" y="430"/>
                    <a:pt x="115" y="430"/>
                  </a:cubicBezTo>
                  <a:cubicBezTo>
                    <a:pt x="115" y="487"/>
                    <a:pt x="144" y="516"/>
                    <a:pt x="201" y="516"/>
                  </a:cubicBezTo>
                  <a:cubicBezTo>
                    <a:pt x="258" y="544"/>
                    <a:pt x="316" y="487"/>
                    <a:pt x="316" y="430"/>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13"/>
            <p:cNvSpPr/>
            <p:nvPr/>
          </p:nvSpPr>
          <p:spPr>
            <a:xfrm>
              <a:off x="2439414" y="1646965"/>
              <a:ext cx="612219" cy="478937"/>
            </a:xfrm>
            <a:custGeom>
              <a:rect b="b" l="l" r="r" t="t"/>
              <a:pathLst>
                <a:path extrusionOk="0" h="5038" w="6440">
                  <a:moveTo>
                    <a:pt x="744" y="4579"/>
                  </a:moveTo>
                  <a:lnTo>
                    <a:pt x="744" y="5037"/>
                  </a:lnTo>
                  <a:cubicBezTo>
                    <a:pt x="1059" y="4894"/>
                    <a:pt x="1259" y="4551"/>
                    <a:pt x="1202" y="4178"/>
                  </a:cubicBezTo>
                  <a:cubicBezTo>
                    <a:pt x="1202" y="4178"/>
                    <a:pt x="2662" y="3921"/>
                    <a:pt x="3120" y="2547"/>
                  </a:cubicBezTo>
                  <a:cubicBezTo>
                    <a:pt x="3120" y="2547"/>
                    <a:pt x="4064" y="2891"/>
                    <a:pt x="4751" y="2604"/>
                  </a:cubicBezTo>
                  <a:cubicBezTo>
                    <a:pt x="4751" y="2604"/>
                    <a:pt x="5066" y="3778"/>
                    <a:pt x="5781" y="4007"/>
                  </a:cubicBezTo>
                  <a:cubicBezTo>
                    <a:pt x="5781" y="4007"/>
                    <a:pt x="5810" y="4865"/>
                    <a:pt x="6153" y="4951"/>
                  </a:cubicBezTo>
                  <a:lnTo>
                    <a:pt x="6153" y="4551"/>
                  </a:lnTo>
                  <a:lnTo>
                    <a:pt x="6439" y="3949"/>
                  </a:lnTo>
                  <a:lnTo>
                    <a:pt x="6211" y="1946"/>
                  </a:lnTo>
                  <a:cubicBezTo>
                    <a:pt x="5838" y="1374"/>
                    <a:pt x="5409" y="830"/>
                    <a:pt x="4980" y="315"/>
                  </a:cubicBezTo>
                  <a:cubicBezTo>
                    <a:pt x="4780" y="229"/>
                    <a:pt x="3177" y="0"/>
                    <a:pt x="3177" y="0"/>
                  </a:cubicBezTo>
                  <a:lnTo>
                    <a:pt x="1288" y="1059"/>
                  </a:lnTo>
                  <a:cubicBezTo>
                    <a:pt x="1288" y="1059"/>
                    <a:pt x="630" y="1946"/>
                    <a:pt x="630" y="2146"/>
                  </a:cubicBezTo>
                  <a:cubicBezTo>
                    <a:pt x="630" y="2347"/>
                    <a:pt x="0" y="3606"/>
                    <a:pt x="744" y="4579"/>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13"/>
            <p:cNvSpPr/>
            <p:nvPr/>
          </p:nvSpPr>
          <p:spPr>
            <a:xfrm>
              <a:off x="1995935" y="3295683"/>
              <a:ext cx="1542715" cy="16351"/>
            </a:xfrm>
            <a:custGeom>
              <a:rect b="b" l="l" r="r" t="t"/>
              <a:pathLst>
                <a:path extrusionOk="0" fill="none" h="172" w="16228">
                  <a:moveTo>
                    <a:pt x="0" y="0"/>
                  </a:moveTo>
                  <a:lnTo>
                    <a:pt x="487" y="172"/>
                  </a:lnTo>
                  <a:moveTo>
                    <a:pt x="16227" y="0"/>
                  </a:moveTo>
                  <a:lnTo>
                    <a:pt x="15798" y="143"/>
                  </a:lnTo>
                </a:path>
              </a:pathLst>
            </a:custGeom>
            <a:noFill/>
            <a:ln cap="rnd" cmpd="sng" w="6450">
              <a:solidFill>
                <a:srgbClr val="D6725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13"/>
            <p:cNvSpPr/>
            <p:nvPr/>
          </p:nvSpPr>
          <p:spPr>
            <a:xfrm>
              <a:off x="2501967" y="2811420"/>
              <a:ext cx="541490" cy="323791"/>
            </a:xfrm>
            <a:custGeom>
              <a:rect b="b" l="l" r="r" t="t"/>
              <a:pathLst>
                <a:path extrusionOk="0" h="3406" w="5696">
                  <a:moveTo>
                    <a:pt x="1031" y="458"/>
                  </a:moveTo>
                  <a:lnTo>
                    <a:pt x="1031" y="458"/>
                  </a:lnTo>
                  <a:cubicBezTo>
                    <a:pt x="1431" y="29"/>
                    <a:pt x="2090" y="29"/>
                    <a:pt x="2519" y="429"/>
                  </a:cubicBezTo>
                  <a:lnTo>
                    <a:pt x="2834" y="744"/>
                  </a:lnTo>
                  <a:lnTo>
                    <a:pt x="3149" y="429"/>
                  </a:lnTo>
                  <a:cubicBezTo>
                    <a:pt x="3549" y="0"/>
                    <a:pt x="4207" y="0"/>
                    <a:pt x="4637" y="401"/>
                  </a:cubicBezTo>
                  <a:lnTo>
                    <a:pt x="4637" y="401"/>
                  </a:lnTo>
                  <a:cubicBezTo>
                    <a:pt x="5696" y="1431"/>
                    <a:pt x="4150" y="2662"/>
                    <a:pt x="2891" y="3406"/>
                  </a:cubicBezTo>
                  <a:cubicBezTo>
                    <a:pt x="1689" y="2891"/>
                    <a:pt x="0" y="1517"/>
                    <a:pt x="1031" y="45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13"/>
            <p:cNvSpPr/>
            <p:nvPr/>
          </p:nvSpPr>
          <p:spPr>
            <a:xfrm>
              <a:off x="1680318" y="2468614"/>
              <a:ext cx="424465" cy="546909"/>
            </a:xfrm>
            <a:custGeom>
              <a:rect b="b" l="l" r="r" t="t"/>
              <a:pathLst>
                <a:path extrusionOk="0" h="5753" w="4465">
                  <a:moveTo>
                    <a:pt x="3721" y="0"/>
                  </a:moveTo>
                  <a:lnTo>
                    <a:pt x="4379" y="458"/>
                  </a:lnTo>
                  <a:lnTo>
                    <a:pt x="4179" y="773"/>
                  </a:lnTo>
                  <a:cubicBezTo>
                    <a:pt x="4436" y="1002"/>
                    <a:pt x="4465" y="1374"/>
                    <a:pt x="4265" y="1660"/>
                  </a:cubicBezTo>
                  <a:lnTo>
                    <a:pt x="4064" y="2003"/>
                  </a:lnTo>
                  <a:lnTo>
                    <a:pt x="3750" y="2461"/>
                  </a:lnTo>
                  <a:lnTo>
                    <a:pt x="3750" y="2461"/>
                  </a:lnTo>
                  <a:lnTo>
                    <a:pt x="3721" y="2519"/>
                  </a:lnTo>
                  <a:lnTo>
                    <a:pt x="3721" y="2519"/>
                  </a:lnTo>
                  <a:cubicBezTo>
                    <a:pt x="3664" y="2576"/>
                    <a:pt x="3635" y="2604"/>
                    <a:pt x="3578" y="2662"/>
                  </a:cubicBezTo>
                  <a:cubicBezTo>
                    <a:pt x="3463" y="2690"/>
                    <a:pt x="3406" y="2719"/>
                    <a:pt x="3377" y="2747"/>
                  </a:cubicBezTo>
                  <a:cubicBezTo>
                    <a:pt x="3349" y="2805"/>
                    <a:pt x="3349" y="2862"/>
                    <a:pt x="3349" y="2919"/>
                  </a:cubicBezTo>
                  <a:cubicBezTo>
                    <a:pt x="3349" y="3034"/>
                    <a:pt x="3320" y="3148"/>
                    <a:pt x="3234" y="3234"/>
                  </a:cubicBezTo>
                  <a:lnTo>
                    <a:pt x="3177" y="3320"/>
                  </a:lnTo>
                  <a:lnTo>
                    <a:pt x="1861" y="5323"/>
                  </a:lnTo>
                  <a:lnTo>
                    <a:pt x="1803" y="5409"/>
                  </a:lnTo>
                  <a:cubicBezTo>
                    <a:pt x="1632" y="5695"/>
                    <a:pt x="1260" y="5753"/>
                    <a:pt x="1002" y="5581"/>
                  </a:cubicBezTo>
                  <a:lnTo>
                    <a:pt x="344" y="5123"/>
                  </a:lnTo>
                  <a:cubicBezTo>
                    <a:pt x="58" y="4951"/>
                    <a:pt x="0" y="4579"/>
                    <a:pt x="172" y="4322"/>
                  </a:cubicBezTo>
                  <a:lnTo>
                    <a:pt x="229" y="4236"/>
                  </a:lnTo>
                  <a:lnTo>
                    <a:pt x="1546" y="2232"/>
                  </a:lnTo>
                  <a:lnTo>
                    <a:pt x="1603" y="2146"/>
                  </a:lnTo>
                  <a:cubicBezTo>
                    <a:pt x="1660" y="2061"/>
                    <a:pt x="1718" y="2003"/>
                    <a:pt x="1803" y="1946"/>
                  </a:cubicBezTo>
                  <a:cubicBezTo>
                    <a:pt x="1947" y="1889"/>
                    <a:pt x="1975" y="1860"/>
                    <a:pt x="1975" y="1832"/>
                  </a:cubicBezTo>
                  <a:cubicBezTo>
                    <a:pt x="2004" y="1774"/>
                    <a:pt x="2032" y="1717"/>
                    <a:pt x="2032" y="1660"/>
                  </a:cubicBezTo>
                  <a:cubicBezTo>
                    <a:pt x="2032" y="1574"/>
                    <a:pt x="2032" y="1488"/>
                    <a:pt x="2090" y="1431"/>
                  </a:cubicBezTo>
                  <a:lnTo>
                    <a:pt x="2090" y="1431"/>
                  </a:lnTo>
                  <a:lnTo>
                    <a:pt x="2118" y="1374"/>
                  </a:lnTo>
                  <a:lnTo>
                    <a:pt x="2433" y="916"/>
                  </a:lnTo>
                  <a:lnTo>
                    <a:pt x="2633" y="572"/>
                  </a:lnTo>
                  <a:cubicBezTo>
                    <a:pt x="2834" y="286"/>
                    <a:pt x="3206" y="172"/>
                    <a:pt x="3521" y="31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13"/>
            <p:cNvSpPr/>
            <p:nvPr/>
          </p:nvSpPr>
          <p:spPr>
            <a:xfrm>
              <a:off x="1680318" y="2468614"/>
              <a:ext cx="386439" cy="522382"/>
            </a:xfrm>
            <a:custGeom>
              <a:rect b="b" l="l" r="r" t="t"/>
              <a:pathLst>
                <a:path extrusionOk="0" h="5495" w="4065">
                  <a:moveTo>
                    <a:pt x="3721" y="0"/>
                  </a:moveTo>
                  <a:lnTo>
                    <a:pt x="3978" y="172"/>
                  </a:lnTo>
                  <a:lnTo>
                    <a:pt x="3750" y="515"/>
                  </a:lnTo>
                  <a:cubicBezTo>
                    <a:pt x="4007" y="744"/>
                    <a:pt x="4064" y="1116"/>
                    <a:pt x="3864" y="1402"/>
                  </a:cubicBezTo>
                  <a:lnTo>
                    <a:pt x="3635" y="1746"/>
                  </a:lnTo>
                  <a:lnTo>
                    <a:pt x="3349" y="2204"/>
                  </a:lnTo>
                  <a:lnTo>
                    <a:pt x="3349" y="2204"/>
                  </a:lnTo>
                  <a:lnTo>
                    <a:pt x="3292" y="2261"/>
                  </a:lnTo>
                  <a:lnTo>
                    <a:pt x="3292" y="2261"/>
                  </a:lnTo>
                  <a:cubicBezTo>
                    <a:pt x="3263" y="2290"/>
                    <a:pt x="3206" y="2347"/>
                    <a:pt x="3149" y="2375"/>
                  </a:cubicBezTo>
                  <a:cubicBezTo>
                    <a:pt x="3063" y="2433"/>
                    <a:pt x="2977" y="2433"/>
                    <a:pt x="2948" y="2461"/>
                  </a:cubicBezTo>
                  <a:cubicBezTo>
                    <a:pt x="2920" y="2519"/>
                    <a:pt x="2920" y="2576"/>
                    <a:pt x="2948" y="2633"/>
                  </a:cubicBezTo>
                  <a:cubicBezTo>
                    <a:pt x="2948" y="2747"/>
                    <a:pt x="2891" y="2862"/>
                    <a:pt x="2834" y="2948"/>
                  </a:cubicBezTo>
                  <a:lnTo>
                    <a:pt x="2776" y="3062"/>
                  </a:lnTo>
                  <a:lnTo>
                    <a:pt x="1460" y="5037"/>
                  </a:lnTo>
                  <a:lnTo>
                    <a:pt x="1403" y="5152"/>
                  </a:lnTo>
                  <a:cubicBezTo>
                    <a:pt x="1202" y="5409"/>
                    <a:pt x="859" y="5495"/>
                    <a:pt x="573" y="5295"/>
                  </a:cubicBezTo>
                  <a:lnTo>
                    <a:pt x="344" y="5152"/>
                  </a:lnTo>
                  <a:cubicBezTo>
                    <a:pt x="58" y="4951"/>
                    <a:pt x="0" y="4608"/>
                    <a:pt x="172" y="4322"/>
                  </a:cubicBezTo>
                  <a:lnTo>
                    <a:pt x="229" y="4236"/>
                  </a:lnTo>
                  <a:lnTo>
                    <a:pt x="1546" y="2232"/>
                  </a:lnTo>
                  <a:lnTo>
                    <a:pt x="1603" y="2146"/>
                  </a:lnTo>
                  <a:cubicBezTo>
                    <a:pt x="1660" y="2061"/>
                    <a:pt x="1718" y="2003"/>
                    <a:pt x="1803" y="1975"/>
                  </a:cubicBezTo>
                  <a:cubicBezTo>
                    <a:pt x="1947" y="1889"/>
                    <a:pt x="1975" y="1889"/>
                    <a:pt x="1975" y="1832"/>
                  </a:cubicBezTo>
                  <a:cubicBezTo>
                    <a:pt x="2004" y="1774"/>
                    <a:pt x="2032" y="1717"/>
                    <a:pt x="2032" y="1660"/>
                  </a:cubicBezTo>
                  <a:cubicBezTo>
                    <a:pt x="2032" y="1574"/>
                    <a:pt x="2061" y="1517"/>
                    <a:pt x="2090" y="1431"/>
                  </a:cubicBezTo>
                  <a:lnTo>
                    <a:pt x="2090" y="1431"/>
                  </a:lnTo>
                  <a:lnTo>
                    <a:pt x="2118" y="1374"/>
                  </a:lnTo>
                  <a:lnTo>
                    <a:pt x="2433" y="916"/>
                  </a:lnTo>
                  <a:lnTo>
                    <a:pt x="2633" y="601"/>
                  </a:lnTo>
                  <a:cubicBezTo>
                    <a:pt x="2834" y="286"/>
                    <a:pt x="3206" y="200"/>
                    <a:pt x="3521" y="3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13"/>
            <p:cNvSpPr/>
            <p:nvPr/>
          </p:nvSpPr>
          <p:spPr>
            <a:xfrm>
              <a:off x="2017705" y="2433250"/>
              <a:ext cx="108849" cy="95255"/>
            </a:xfrm>
            <a:custGeom>
              <a:rect b="b" l="l" r="r" t="t"/>
              <a:pathLst>
                <a:path extrusionOk="0" h="1002" w="1145">
                  <a:moveTo>
                    <a:pt x="744" y="229"/>
                  </a:moveTo>
                  <a:lnTo>
                    <a:pt x="458" y="57"/>
                  </a:lnTo>
                  <a:cubicBezTo>
                    <a:pt x="372" y="0"/>
                    <a:pt x="258" y="29"/>
                    <a:pt x="201" y="114"/>
                  </a:cubicBezTo>
                  <a:lnTo>
                    <a:pt x="0" y="429"/>
                  </a:lnTo>
                  <a:lnTo>
                    <a:pt x="429" y="715"/>
                  </a:lnTo>
                  <a:lnTo>
                    <a:pt x="859" y="1002"/>
                  </a:lnTo>
                  <a:lnTo>
                    <a:pt x="1059" y="687"/>
                  </a:lnTo>
                  <a:cubicBezTo>
                    <a:pt x="1145" y="601"/>
                    <a:pt x="1116" y="487"/>
                    <a:pt x="1030" y="42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13"/>
            <p:cNvSpPr/>
            <p:nvPr/>
          </p:nvSpPr>
          <p:spPr>
            <a:xfrm>
              <a:off x="1887085" y="2525749"/>
              <a:ext cx="198686" cy="165983"/>
            </a:xfrm>
            <a:custGeom>
              <a:rect b="b" l="l" r="r" t="t"/>
              <a:pathLst>
                <a:path extrusionOk="0" h="1746" w="2090">
                  <a:moveTo>
                    <a:pt x="458" y="0"/>
                  </a:moveTo>
                  <a:lnTo>
                    <a:pt x="0" y="687"/>
                  </a:lnTo>
                  <a:lnTo>
                    <a:pt x="1632" y="1746"/>
                  </a:lnTo>
                  <a:lnTo>
                    <a:pt x="2090" y="1088"/>
                  </a:lnTo>
                  <a:lnTo>
                    <a:pt x="4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13"/>
            <p:cNvSpPr/>
            <p:nvPr/>
          </p:nvSpPr>
          <p:spPr>
            <a:xfrm>
              <a:off x="1201475" y="2457682"/>
              <a:ext cx="307535" cy="157903"/>
            </a:xfrm>
            <a:custGeom>
              <a:rect b="b" l="l" r="r" t="t"/>
              <a:pathLst>
                <a:path extrusionOk="0" h="1661" w="3235">
                  <a:moveTo>
                    <a:pt x="3063" y="1"/>
                  </a:moveTo>
                  <a:lnTo>
                    <a:pt x="0" y="1174"/>
                  </a:lnTo>
                  <a:lnTo>
                    <a:pt x="201" y="1660"/>
                  </a:lnTo>
                  <a:lnTo>
                    <a:pt x="3234" y="487"/>
                  </a:lnTo>
                  <a:lnTo>
                    <a:pt x="3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13"/>
            <p:cNvSpPr/>
            <p:nvPr/>
          </p:nvSpPr>
          <p:spPr>
            <a:xfrm>
              <a:off x="1201475" y="2457682"/>
              <a:ext cx="299360" cy="130714"/>
            </a:xfrm>
            <a:custGeom>
              <a:rect b="b" l="l" r="r" t="t"/>
              <a:pathLst>
                <a:path extrusionOk="0" h="1375" w="3149">
                  <a:moveTo>
                    <a:pt x="3063" y="1"/>
                  </a:moveTo>
                  <a:lnTo>
                    <a:pt x="0" y="1174"/>
                  </a:lnTo>
                  <a:lnTo>
                    <a:pt x="86" y="1374"/>
                  </a:lnTo>
                  <a:lnTo>
                    <a:pt x="3149" y="201"/>
                  </a:lnTo>
                  <a:lnTo>
                    <a:pt x="306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13"/>
            <p:cNvSpPr/>
            <p:nvPr/>
          </p:nvSpPr>
          <p:spPr>
            <a:xfrm>
              <a:off x="1100801" y="2340656"/>
              <a:ext cx="506126" cy="394615"/>
            </a:xfrm>
            <a:custGeom>
              <a:rect b="b" l="l" r="r" t="t"/>
              <a:pathLst>
                <a:path extrusionOk="0" h="4151" w="5324">
                  <a:moveTo>
                    <a:pt x="916" y="3750"/>
                  </a:moveTo>
                  <a:cubicBezTo>
                    <a:pt x="745" y="3779"/>
                    <a:pt x="544" y="3693"/>
                    <a:pt x="487" y="3521"/>
                  </a:cubicBezTo>
                  <a:lnTo>
                    <a:pt x="58" y="2462"/>
                  </a:lnTo>
                  <a:cubicBezTo>
                    <a:pt x="1" y="2290"/>
                    <a:pt x="86" y="2090"/>
                    <a:pt x="229" y="2004"/>
                  </a:cubicBezTo>
                  <a:lnTo>
                    <a:pt x="229" y="1976"/>
                  </a:lnTo>
                  <a:cubicBezTo>
                    <a:pt x="344" y="1689"/>
                    <a:pt x="487" y="1403"/>
                    <a:pt x="659" y="1146"/>
                  </a:cubicBezTo>
                  <a:lnTo>
                    <a:pt x="659" y="1146"/>
                  </a:lnTo>
                  <a:cubicBezTo>
                    <a:pt x="830" y="1060"/>
                    <a:pt x="1031" y="1146"/>
                    <a:pt x="1088" y="1317"/>
                  </a:cubicBezTo>
                  <a:lnTo>
                    <a:pt x="2004" y="3693"/>
                  </a:lnTo>
                  <a:cubicBezTo>
                    <a:pt x="2061" y="3865"/>
                    <a:pt x="1975" y="4065"/>
                    <a:pt x="1804" y="4151"/>
                  </a:cubicBezTo>
                  <a:lnTo>
                    <a:pt x="1804" y="4151"/>
                  </a:lnTo>
                  <a:cubicBezTo>
                    <a:pt x="1517" y="4065"/>
                    <a:pt x="1231" y="3922"/>
                    <a:pt x="945" y="3807"/>
                  </a:cubicBezTo>
                  <a:lnTo>
                    <a:pt x="945" y="3750"/>
                  </a:lnTo>
                  <a:close/>
                  <a:moveTo>
                    <a:pt x="3521" y="1"/>
                  </a:moveTo>
                  <a:lnTo>
                    <a:pt x="3521" y="1"/>
                  </a:lnTo>
                  <a:cubicBezTo>
                    <a:pt x="3320" y="87"/>
                    <a:pt x="3234" y="259"/>
                    <a:pt x="3320" y="459"/>
                  </a:cubicBezTo>
                  <a:lnTo>
                    <a:pt x="4236" y="2834"/>
                  </a:lnTo>
                  <a:cubicBezTo>
                    <a:pt x="4293" y="3006"/>
                    <a:pt x="4494" y="3092"/>
                    <a:pt x="4665" y="3035"/>
                  </a:cubicBezTo>
                  <a:lnTo>
                    <a:pt x="4665" y="3035"/>
                  </a:lnTo>
                  <a:cubicBezTo>
                    <a:pt x="4837" y="2949"/>
                    <a:pt x="4923" y="2777"/>
                    <a:pt x="4894" y="2605"/>
                  </a:cubicBezTo>
                  <a:cubicBezTo>
                    <a:pt x="5066" y="2548"/>
                    <a:pt x="5152" y="2348"/>
                    <a:pt x="5095" y="2176"/>
                  </a:cubicBezTo>
                  <a:lnTo>
                    <a:pt x="5095" y="2147"/>
                  </a:lnTo>
                  <a:cubicBezTo>
                    <a:pt x="5238" y="2062"/>
                    <a:pt x="5324" y="1861"/>
                    <a:pt x="5266" y="1689"/>
                  </a:cubicBezTo>
                  <a:lnTo>
                    <a:pt x="4837" y="602"/>
                  </a:lnTo>
                  <a:cubicBezTo>
                    <a:pt x="4780" y="430"/>
                    <a:pt x="4580" y="344"/>
                    <a:pt x="4408" y="402"/>
                  </a:cubicBezTo>
                  <a:lnTo>
                    <a:pt x="4408" y="373"/>
                  </a:lnTo>
                  <a:cubicBezTo>
                    <a:pt x="4122" y="201"/>
                    <a:pt x="3835" y="87"/>
                    <a:pt x="35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13"/>
            <p:cNvSpPr/>
            <p:nvPr/>
          </p:nvSpPr>
          <p:spPr>
            <a:xfrm>
              <a:off x="1484389" y="2452263"/>
              <a:ext cx="119877" cy="179673"/>
            </a:xfrm>
            <a:custGeom>
              <a:rect b="b" l="l" r="r" t="t"/>
              <a:pathLst>
                <a:path extrusionOk="0" h="1890" w="1261">
                  <a:moveTo>
                    <a:pt x="1" y="1116"/>
                  </a:moveTo>
                  <a:lnTo>
                    <a:pt x="201" y="1660"/>
                  </a:lnTo>
                  <a:cubicBezTo>
                    <a:pt x="201" y="1689"/>
                    <a:pt x="230" y="1717"/>
                    <a:pt x="258" y="1746"/>
                  </a:cubicBezTo>
                  <a:cubicBezTo>
                    <a:pt x="344" y="1861"/>
                    <a:pt x="516" y="1889"/>
                    <a:pt x="630" y="1861"/>
                  </a:cubicBezTo>
                  <a:cubicBezTo>
                    <a:pt x="802" y="1775"/>
                    <a:pt x="888" y="1603"/>
                    <a:pt x="859" y="1431"/>
                  </a:cubicBezTo>
                  <a:cubicBezTo>
                    <a:pt x="1031" y="1374"/>
                    <a:pt x="1117" y="1174"/>
                    <a:pt x="1060" y="1002"/>
                  </a:cubicBezTo>
                  <a:lnTo>
                    <a:pt x="1060" y="973"/>
                  </a:lnTo>
                  <a:cubicBezTo>
                    <a:pt x="1174" y="888"/>
                    <a:pt x="1260" y="744"/>
                    <a:pt x="1260" y="601"/>
                  </a:cubicBezTo>
                  <a:cubicBezTo>
                    <a:pt x="1231" y="573"/>
                    <a:pt x="1231" y="544"/>
                    <a:pt x="1231" y="515"/>
                  </a:cubicBezTo>
                  <a:lnTo>
                    <a:pt x="1031" y="0"/>
                  </a:lnTo>
                  <a:cubicBezTo>
                    <a:pt x="1088" y="172"/>
                    <a:pt x="1003" y="372"/>
                    <a:pt x="859" y="458"/>
                  </a:cubicBezTo>
                  <a:lnTo>
                    <a:pt x="859" y="487"/>
                  </a:lnTo>
                  <a:cubicBezTo>
                    <a:pt x="1231" y="1031"/>
                    <a:pt x="430" y="1660"/>
                    <a:pt x="1" y="111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13"/>
            <p:cNvSpPr/>
            <p:nvPr/>
          </p:nvSpPr>
          <p:spPr>
            <a:xfrm>
              <a:off x="1127990" y="2626328"/>
              <a:ext cx="168835" cy="141647"/>
            </a:xfrm>
            <a:custGeom>
              <a:rect b="b" l="l" r="r" t="t"/>
              <a:pathLst>
                <a:path extrusionOk="0" h="1490" w="1776">
                  <a:moveTo>
                    <a:pt x="1718" y="688"/>
                  </a:moveTo>
                  <a:lnTo>
                    <a:pt x="1518" y="144"/>
                  </a:lnTo>
                  <a:cubicBezTo>
                    <a:pt x="1260" y="487"/>
                    <a:pt x="745" y="545"/>
                    <a:pt x="430" y="259"/>
                  </a:cubicBezTo>
                  <a:lnTo>
                    <a:pt x="430" y="201"/>
                  </a:lnTo>
                  <a:cubicBezTo>
                    <a:pt x="258" y="259"/>
                    <a:pt x="87" y="173"/>
                    <a:pt x="1" y="1"/>
                  </a:cubicBezTo>
                  <a:lnTo>
                    <a:pt x="201" y="516"/>
                  </a:lnTo>
                  <a:cubicBezTo>
                    <a:pt x="287" y="688"/>
                    <a:pt x="459" y="774"/>
                    <a:pt x="630" y="745"/>
                  </a:cubicBezTo>
                  <a:lnTo>
                    <a:pt x="630" y="774"/>
                  </a:lnTo>
                  <a:cubicBezTo>
                    <a:pt x="688" y="1489"/>
                    <a:pt x="1775" y="1403"/>
                    <a:pt x="1718" y="68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13"/>
            <p:cNvSpPr/>
            <p:nvPr/>
          </p:nvSpPr>
          <p:spPr>
            <a:xfrm>
              <a:off x="1100801" y="2531167"/>
              <a:ext cx="68067" cy="119782"/>
            </a:xfrm>
            <a:custGeom>
              <a:rect b="b" l="l" r="r" t="t"/>
              <a:pathLst>
                <a:path extrusionOk="0" h="1260" w="716">
                  <a:moveTo>
                    <a:pt x="229" y="0"/>
                  </a:moveTo>
                  <a:cubicBezTo>
                    <a:pt x="86" y="86"/>
                    <a:pt x="1" y="258"/>
                    <a:pt x="58" y="430"/>
                  </a:cubicBezTo>
                  <a:lnTo>
                    <a:pt x="287" y="1002"/>
                  </a:lnTo>
                  <a:cubicBezTo>
                    <a:pt x="344" y="1174"/>
                    <a:pt x="544" y="1260"/>
                    <a:pt x="716" y="120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13"/>
            <p:cNvSpPr/>
            <p:nvPr/>
          </p:nvSpPr>
          <p:spPr>
            <a:xfrm>
              <a:off x="1517092" y="2370602"/>
              <a:ext cx="70823" cy="130714"/>
            </a:xfrm>
            <a:custGeom>
              <a:rect b="b" l="l" r="r" t="t"/>
              <a:pathLst>
                <a:path extrusionOk="0" h="1375" w="745">
                  <a:moveTo>
                    <a:pt x="0" y="1"/>
                  </a:moveTo>
                  <a:lnTo>
                    <a:pt x="515" y="1374"/>
                  </a:lnTo>
                  <a:cubicBezTo>
                    <a:pt x="515" y="1346"/>
                    <a:pt x="515" y="1346"/>
                    <a:pt x="515" y="1346"/>
                  </a:cubicBezTo>
                  <a:lnTo>
                    <a:pt x="515" y="1289"/>
                  </a:lnTo>
                  <a:cubicBezTo>
                    <a:pt x="687" y="1203"/>
                    <a:pt x="744" y="1031"/>
                    <a:pt x="687" y="859"/>
                  </a:cubicBezTo>
                  <a:lnTo>
                    <a:pt x="458" y="287"/>
                  </a:lnTo>
                  <a:cubicBezTo>
                    <a:pt x="401" y="115"/>
                    <a:pt x="229" y="29"/>
                    <a:pt x="29" y="87"/>
                  </a:cubicBezTo>
                  <a:lnTo>
                    <a:pt x="29" y="5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13"/>
            <p:cNvSpPr/>
            <p:nvPr/>
          </p:nvSpPr>
          <p:spPr>
            <a:xfrm>
              <a:off x="4017400" y="2182943"/>
              <a:ext cx="46297" cy="160565"/>
            </a:xfrm>
            <a:custGeom>
              <a:rect b="b" l="l" r="r" t="t"/>
              <a:pathLst>
                <a:path extrusionOk="0" h="1689" w="487">
                  <a:moveTo>
                    <a:pt x="29" y="687"/>
                  </a:moveTo>
                  <a:cubicBezTo>
                    <a:pt x="58" y="458"/>
                    <a:pt x="143" y="29"/>
                    <a:pt x="315" y="0"/>
                  </a:cubicBezTo>
                  <a:cubicBezTo>
                    <a:pt x="401" y="0"/>
                    <a:pt x="487" y="0"/>
                    <a:pt x="401" y="200"/>
                  </a:cubicBezTo>
                  <a:cubicBezTo>
                    <a:pt x="258" y="515"/>
                    <a:pt x="172" y="887"/>
                    <a:pt x="172" y="1231"/>
                  </a:cubicBezTo>
                  <a:cubicBezTo>
                    <a:pt x="143" y="1689"/>
                    <a:pt x="0" y="944"/>
                    <a:pt x="29" y="68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13"/>
            <p:cNvSpPr/>
            <p:nvPr/>
          </p:nvSpPr>
          <p:spPr>
            <a:xfrm>
              <a:off x="3892199" y="2199199"/>
              <a:ext cx="133471" cy="84418"/>
            </a:xfrm>
            <a:custGeom>
              <a:rect b="b" l="l" r="r" t="t"/>
              <a:pathLst>
                <a:path extrusionOk="0" h="888" w="1404">
                  <a:moveTo>
                    <a:pt x="1403" y="688"/>
                  </a:moveTo>
                  <a:cubicBezTo>
                    <a:pt x="1346" y="287"/>
                    <a:pt x="1003" y="1"/>
                    <a:pt x="602" y="29"/>
                  </a:cubicBezTo>
                  <a:cubicBezTo>
                    <a:pt x="401" y="29"/>
                    <a:pt x="201" y="29"/>
                    <a:pt x="1" y="87"/>
                  </a:cubicBezTo>
                  <a:cubicBezTo>
                    <a:pt x="230" y="630"/>
                    <a:pt x="831" y="888"/>
                    <a:pt x="1403" y="68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13"/>
            <p:cNvSpPr/>
            <p:nvPr/>
          </p:nvSpPr>
          <p:spPr>
            <a:xfrm>
              <a:off x="4025576" y="2199199"/>
              <a:ext cx="133376" cy="84418"/>
            </a:xfrm>
            <a:custGeom>
              <a:rect b="b" l="l" r="r" t="t"/>
              <a:pathLst>
                <a:path extrusionOk="0" h="888" w="1403">
                  <a:moveTo>
                    <a:pt x="0" y="688"/>
                  </a:moveTo>
                  <a:cubicBezTo>
                    <a:pt x="29" y="287"/>
                    <a:pt x="401" y="1"/>
                    <a:pt x="802" y="29"/>
                  </a:cubicBezTo>
                  <a:cubicBezTo>
                    <a:pt x="1002" y="29"/>
                    <a:pt x="1202" y="29"/>
                    <a:pt x="1403" y="87"/>
                  </a:cubicBezTo>
                  <a:cubicBezTo>
                    <a:pt x="1174" y="630"/>
                    <a:pt x="544" y="888"/>
                    <a:pt x="0" y="68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13"/>
            <p:cNvSpPr/>
            <p:nvPr/>
          </p:nvSpPr>
          <p:spPr>
            <a:xfrm>
              <a:off x="3786106" y="2253672"/>
              <a:ext cx="500707" cy="272171"/>
            </a:xfrm>
            <a:custGeom>
              <a:rect b="b" l="l" r="r" t="t"/>
              <a:pathLst>
                <a:path extrusionOk="0" h="2863" w="5267">
                  <a:moveTo>
                    <a:pt x="2147" y="2833"/>
                  </a:moveTo>
                  <a:cubicBezTo>
                    <a:pt x="2405" y="2862"/>
                    <a:pt x="2491" y="2719"/>
                    <a:pt x="2576" y="2719"/>
                  </a:cubicBezTo>
                  <a:cubicBezTo>
                    <a:pt x="2662" y="2719"/>
                    <a:pt x="2777" y="2862"/>
                    <a:pt x="2977" y="2833"/>
                  </a:cubicBezTo>
                  <a:cubicBezTo>
                    <a:pt x="4236" y="2690"/>
                    <a:pt x="5267" y="0"/>
                    <a:pt x="2405" y="86"/>
                  </a:cubicBezTo>
                  <a:cubicBezTo>
                    <a:pt x="1" y="143"/>
                    <a:pt x="831" y="2719"/>
                    <a:pt x="2147" y="283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13"/>
            <p:cNvSpPr/>
            <p:nvPr/>
          </p:nvSpPr>
          <p:spPr>
            <a:xfrm>
              <a:off x="3881362" y="2264509"/>
              <a:ext cx="171497" cy="125296"/>
            </a:xfrm>
            <a:custGeom>
              <a:rect b="b" l="l" r="r" t="t"/>
              <a:pathLst>
                <a:path extrusionOk="0" h="1318" w="1804">
                  <a:moveTo>
                    <a:pt x="687" y="230"/>
                  </a:moveTo>
                  <a:cubicBezTo>
                    <a:pt x="258" y="459"/>
                    <a:pt x="0" y="831"/>
                    <a:pt x="115" y="1060"/>
                  </a:cubicBezTo>
                  <a:cubicBezTo>
                    <a:pt x="229" y="1317"/>
                    <a:pt x="687" y="1317"/>
                    <a:pt x="1117" y="1117"/>
                  </a:cubicBezTo>
                  <a:cubicBezTo>
                    <a:pt x="1546" y="888"/>
                    <a:pt x="1803" y="516"/>
                    <a:pt x="1689" y="287"/>
                  </a:cubicBezTo>
                  <a:cubicBezTo>
                    <a:pt x="1574" y="29"/>
                    <a:pt x="1117" y="1"/>
                    <a:pt x="687" y="23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13"/>
            <p:cNvSpPr/>
            <p:nvPr/>
          </p:nvSpPr>
          <p:spPr>
            <a:xfrm>
              <a:off x="3310020" y="2414142"/>
              <a:ext cx="511545" cy="326548"/>
            </a:xfrm>
            <a:custGeom>
              <a:rect b="b" l="l" r="r" t="t"/>
              <a:pathLst>
                <a:path extrusionOk="0" h="3435" w="5381">
                  <a:moveTo>
                    <a:pt x="830" y="945"/>
                  </a:moveTo>
                  <a:lnTo>
                    <a:pt x="830" y="945"/>
                  </a:lnTo>
                  <a:cubicBezTo>
                    <a:pt x="1116" y="487"/>
                    <a:pt x="1746" y="373"/>
                    <a:pt x="2204" y="688"/>
                  </a:cubicBezTo>
                  <a:lnTo>
                    <a:pt x="2576" y="916"/>
                  </a:lnTo>
                  <a:lnTo>
                    <a:pt x="2805" y="573"/>
                  </a:lnTo>
                  <a:cubicBezTo>
                    <a:pt x="3120" y="115"/>
                    <a:pt x="3749" y="1"/>
                    <a:pt x="4207" y="315"/>
                  </a:cubicBezTo>
                  <a:lnTo>
                    <a:pt x="4207" y="315"/>
                  </a:lnTo>
                  <a:cubicBezTo>
                    <a:pt x="5381" y="1117"/>
                    <a:pt x="4121" y="2548"/>
                    <a:pt x="3034" y="3435"/>
                  </a:cubicBezTo>
                  <a:cubicBezTo>
                    <a:pt x="1832" y="3149"/>
                    <a:pt x="0" y="2118"/>
                    <a:pt x="830" y="94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13"/>
            <p:cNvSpPr/>
            <p:nvPr/>
          </p:nvSpPr>
          <p:spPr>
            <a:xfrm>
              <a:off x="3386167" y="2476695"/>
              <a:ext cx="106188" cy="122539"/>
            </a:xfrm>
            <a:custGeom>
              <a:rect b="b" l="l" r="r" t="t"/>
              <a:pathLst>
                <a:path extrusionOk="0" h="1289" w="1117">
                  <a:moveTo>
                    <a:pt x="201" y="487"/>
                  </a:moveTo>
                  <a:cubicBezTo>
                    <a:pt x="1" y="774"/>
                    <a:pt x="1" y="1117"/>
                    <a:pt x="201" y="1203"/>
                  </a:cubicBezTo>
                  <a:cubicBezTo>
                    <a:pt x="401" y="1289"/>
                    <a:pt x="716" y="1117"/>
                    <a:pt x="916" y="831"/>
                  </a:cubicBezTo>
                  <a:cubicBezTo>
                    <a:pt x="1088" y="516"/>
                    <a:pt x="1117" y="201"/>
                    <a:pt x="916" y="115"/>
                  </a:cubicBezTo>
                  <a:cubicBezTo>
                    <a:pt x="716" y="1"/>
                    <a:pt x="401" y="173"/>
                    <a:pt x="201" y="4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13"/>
            <p:cNvSpPr/>
            <p:nvPr/>
          </p:nvSpPr>
          <p:spPr>
            <a:xfrm>
              <a:off x="3573921" y="2452263"/>
              <a:ext cx="76242" cy="81661"/>
            </a:xfrm>
            <a:custGeom>
              <a:rect b="b" l="l" r="r" t="t"/>
              <a:pathLst>
                <a:path extrusionOk="0" h="859" w="802">
                  <a:moveTo>
                    <a:pt x="143" y="287"/>
                  </a:moveTo>
                  <a:cubicBezTo>
                    <a:pt x="0" y="487"/>
                    <a:pt x="0" y="716"/>
                    <a:pt x="115" y="773"/>
                  </a:cubicBezTo>
                  <a:cubicBezTo>
                    <a:pt x="258" y="859"/>
                    <a:pt x="487" y="773"/>
                    <a:pt x="659" y="573"/>
                  </a:cubicBezTo>
                  <a:cubicBezTo>
                    <a:pt x="802" y="372"/>
                    <a:pt x="802" y="143"/>
                    <a:pt x="687" y="58"/>
                  </a:cubicBezTo>
                  <a:cubicBezTo>
                    <a:pt x="544" y="0"/>
                    <a:pt x="315" y="86"/>
                    <a:pt x="143" y="2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219"/>
                                        </p:tgtEl>
                                        <p:attrNameLst>
                                          <p:attrName>style.visibility</p:attrName>
                                        </p:attrNameLst>
                                      </p:cBhvr>
                                      <p:to>
                                        <p:strVal val="visible"/>
                                      </p:to>
                                    </p:set>
                                    <p:anim calcmode="lin" valueType="num">
                                      <p:cBhvr additive="base">
                                        <p:cTn dur="1000"/>
                                        <p:tgtEl>
                                          <p:spTgt spid="321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91" name="Shape 3291"/>
        <p:cNvGrpSpPr/>
        <p:nvPr/>
      </p:nvGrpSpPr>
      <p:grpSpPr>
        <a:xfrm>
          <a:off x="0" y="0"/>
          <a:ext cx="0" cy="0"/>
          <a:chOff x="0" y="0"/>
          <a:chExt cx="0" cy="0"/>
        </a:xfrm>
      </p:grpSpPr>
      <p:sp>
        <p:nvSpPr>
          <p:cNvPr id="3292" name="Google Shape;3292;p114"/>
          <p:cNvSpPr/>
          <p:nvPr/>
        </p:nvSpPr>
        <p:spPr>
          <a:xfrm>
            <a:off x="4893733" y="34234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14"/>
          <p:cNvSpPr/>
          <p:nvPr/>
        </p:nvSpPr>
        <p:spPr>
          <a:xfrm>
            <a:off x="3713212" y="1672215"/>
            <a:ext cx="808200" cy="8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14"/>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 PROFILE</a:t>
            </a:r>
            <a:endParaRPr/>
          </a:p>
        </p:txBody>
      </p:sp>
      <p:pic>
        <p:nvPicPr>
          <p:cNvPr id="3295" name="Google Shape;3295;p114"/>
          <p:cNvPicPr preferRelativeResize="0"/>
          <p:nvPr/>
        </p:nvPicPr>
        <p:blipFill rotWithShape="1">
          <a:blip r:embed="rId3">
            <a:alphaModFix/>
          </a:blip>
          <a:srcRect b="0" l="36247" r="10541" t="0"/>
          <a:stretch/>
        </p:blipFill>
        <p:spPr>
          <a:xfrm>
            <a:off x="727750" y="1442100"/>
            <a:ext cx="2523950" cy="3161401"/>
          </a:xfrm>
          <a:prstGeom prst="rect">
            <a:avLst/>
          </a:prstGeom>
          <a:noFill/>
          <a:ln>
            <a:noFill/>
          </a:ln>
        </p:spPr>
      </p:pic>
      <p:sp>
        <p:nvSpPr>
          <p:cNvPr id="3296" name="Google Shape;3296;p114"/>
          <p:cNvSpPr txBox="1"/>
          <p:nvPr/>
        </p:nvSpPr>
        <p:spPr>
          <a:xfrm>
            <a:off x="4846165" y="1633129"/>
            <a:ext cx="733200" cy="33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Alata"/>
                <a:ea typeface="Alata"/>
                <a:cs typeface="Alata"/>
                <a:sym typeface="Alata"/>
              </a:rPr>
              <a:t>75%</a:t>
            </a:r>
            <a:endParaRPr b="1" sz="2000">
              <a:solidFill>
                <a:schemeClr val="dk1"/>
              </a:solidFill>
              <a:latin typeface="Alata"/>
              <a:ea typeface="Alata"/>
              <a:cs typeface="Alata"/>
              <a:sym typeface="Alata"/>
            </a:endParaRPr>
          </a:p>
        </p:txBody>
      </p:sp>
      <p:sp>
        <p:nvSpPr>
          <p:cNvPr id="3297" name="Google Shape;3297;p114"/>
          <p:cNvSpPr txBox="1"/>
          <p:nvPr/>
        </p:nvSpPr>
        <p:spPr>
          <a:xfrm>
            <a:off x="4846165" y="1868479"/>
            <a:ext cx="949800" cy="5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300">
                <a:solidFill>
                  <a:srgbClr val="292929"/>
                </a:solidFill>
                <a:latin typeface="Montserrat"/>
                <a:ea typeface="Montserrat"/>
                <a:cs typeface="Montserrat"/>
                <a:sym typeface="Montserrat"/>
              </a:rPr>
              <a:t>Old</a:t>
            </a:r>
            <a:r>
              <a:rPr lang="en" sz="1300">
                <a:solidFill>
                  <a:srgbClr val="292929"/>
                </a:solidFill>
                <a:latin typeface="Montserrat"/>
                <a:ea typeface="Montserrat"/>
                <a:cs typeface="Montserrat"/>
                <a:sym typeface="Montserrat"/>
              </a:rPr>
              <a:t> women</a:t>
            </a:r>
            <a:endParaRPr sz="1300">
              <a:solidFill>
                <a:srgbClr val="292929"/>
              </a:solidFill>
              <a:latin typeface="Montserrat"/>
              <a:ea typeface="Montserrat"/>
              <a:cs typeface="Montserrat"/>
              <a:sym typeface="Montserrat"/>
            </a:endParaRPr>
          </a:p>
        </p:txBody>
      </p:sp>
      <p:sp>
        <p:nvSpPr>
          <p:cNvPr id="3298" name="Google Shape;3298;p114"/>
          <p:cNvSpPr txBox="1"/>
          <p:nvPr/>
        </p:nvSpPr>
        <p:spPr>
          <a:xfrm>
            <a:off x="7415215" y="1633125"/>
            <a:ext cx="916500" cy="33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Alata"/>
                <a:ea typeface="Alata"/>
                <a:cs typeface="Alata"/>
                <a:sym typeface="Alata"/>
              </a:rPr>
              <a:t>55%</a:t>
            </a:r>
            <a:endParaRPr b="1" sz="2000">
              <a:solidFill>
                <a:schemeClr val="dk1"/>
              </a:solidFill>
              <a:latin typeface="Alata"/>
              <a:ea typeface="Alata"/>
              <a:cs typeface="Alata"/>
              <a:sym typeface="Alata"/>
            </a:endParaRPr>
          </a:p>
        </p:txBody>
      </p:sp>
      <p:sp>
        <p:nvSpPr>
          <p:cNvPr id="3299" name="Google Shape;3299;p114"/>
          <p:cNvSpPr txBox="1"/>
          <p:nvPr/>
        </p:nvSpPr>
        <p:spPr>
          <a:xfrm>
            <a:off x="7415215" y="1868479"/>
            <a:ext cx="949800" cy="5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300">
                <a:solidFill>
                  <a:srgbClr val="292929"/>
                </a:solidFill>
                <a:latin typeface="Montserrat"/>
                <a:ea typeface="Montserrat"/>
                <a:cs typeface="Montserrat"/>
                <a:sym typeface="Montserrat"/>
              </a:rPr>
              <a:t>Retired person</a:t>
            </a:r>
            <a:endParaRPr sz="1300">
              <a:solidFill>
                <a:srgbClr val="292929"/>
              </a:solidFill>
              <a:latin typeface="Montserrat"/>
              <a:ea typeface="Montserrat"/>
              <a:cs typeface="Montserrat"/>
              <a:sym typeface="Montserrat"/>
            </a:endParaRPr>
          </a:p>
        </p:txBody>
      </p:sp>
      <p:sp>
        <p:nvSpPr>
          <p:cNvPr id="3300" name="Google Shape;3300;p114"/>
          <p:cNvSpPr txBox="1"/>
          <p:nvPr/>
        </p:nvSpPr>
        <p:spPr>
          <a:xfrm>
            <a:off x="3917027" y="3374742"/>
            <a:ext cx="733200" cy="334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Alata"/>
                <a:ea typeface="Alata"/>
                <a:cs typeface="Alata"/>
                <a:sym typeface="Alata"/>
              </a:rPr>
              <a:t>75%</a:t>
            </a:r>
            <a:endParaRPr b="1" sz="2000">
              <a:solidFill>
                <a:schemeClr val="dk1"/>
              </a:solidFill>
              <a:latin typeface="Alata"/>
              <a:ea typeface="Alata"/>
              <a:cs typeface="Alata"/>
              <a:sym typeface="Alata"/>
            </a:endParaRPr>
          </a:p>
        </p:txBody>
      </p:sp>
      <p:sp>
        <p:nvSpPr>
          <p:cNvPr id="3301" name="Google Shape;3301;p114"/>
          <p:cNvSpPr txBox="1"/>
          <p:nvPr/>
        </p:nvSpPr>
        <p:spPr>
          <a:xfrm>
            <a:off x="3605927" y="3610079"/>
            <a:ext cx="1044300" cy="546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300">
                <a:solidFill>
                  <a:srgbClr val="292929"/>
                </a:solidFill>
                <a:latin typeface="Montserrat"/>
                <a:ea typeface="Montserrat"/>
                <a:cs typeface="Montserrat"/>
                <a:sym typeface="Montserrat"/>
              </a:rPr>
              <a:t>Online shopping</a:t>
            </a:r>
            <a:endParaRPr sz="1300">
              <a:solidFill>
                <a:srgbClr val="292929"/>
              </a:solidFill>
              <a:latin typeface="Montserrat"/>
              <a:ea typeface="Montserrat"/>
              <a:cs typeface="Montserrat"/>
              <a:sym typeface="Montserrat"/>
            </a:endParaRPr>
          </a:p>
        </p:txBody>
      </p:sp>
      <p:sp>
        <p:nvSpPr>
          <p:cNvPr id="3302" name="Google Shape;3302;p114"/>
          <p:cNvSpPr/>
          <p:nvPr/>
        </p:nvSpPr>
        <p:spPr>
          <a:xfrm>
            <a:off x="3546988" y="1506015"/>
            <a:ext cx="1140600" cy="1140600"/>
          </a:xfrm>
          <a:prstGeom prst="pie">
            <a:avLst>
              <a:gd fmla="val 16253300" name="adj1"/>
              <a:gd fmla="val 10765957"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03" name="Google Shape;3303;p114"/>
          <p:cNvCxnSpPr/>
          <p:nvPr/>
        </p:nvCxnSpPr>
        <p:spPr>
          <a:xfrm>
            <a:off x="3798500" y="2799904"/>
            <a:ext cx="4441500" cy="0"/>
          </a:xfrm>
          <a:prstGeom prst="straightConnector1">
            <a:avLst/>
          </a:prstGeom>
          <a:noFill/>
          <a:ln cap="flat" cmpd="sng" w="19050">
            <a:solidFill>
              <a:schemeClr val="dk1"/>
            </a:solidFill>
            <a:prstDash val="solid"/>
            <a:round/>
            <a:headEnd len="med" w="med" type="none"/>
            <a:tailEnd len="med" w="med" type="none"/>
          </a:ln>
        </p:spPr>
      </p:cxnSp>
      <p:cxnSp>
        <p:nvCxnSpPr>
          <p:cNvPr id="3304" name="Google Shape;3304;p114"/>
          <p:cNvCxnSpPr/>
          <p:nvPr/>
        </p:nvCxnSpPr>
        <p:spPr>
          <a:xfrm rot="10800000">
            <a:off x="5964025" y="2940454"/>
            <a:ext cx="0" cy="1608000"/>
          </a:xfrm>
          <a:prstGeom prst="straightConnector1">
            <a:avLst/>
          </a:prstGeom>
          <a:noFill/>
          <a:ln cap="flat" cmpd="sng" w="19050">
            <a:solidFill>
              <a:schemeClr val="dk1"/>
            </a:solidFill>
            <a:prstDash val="solid"/>
            <a:round/>
            <a:headEnd len="med" w="med" type="none"/>
            <a:tailEnd len="med" w="med" type="none"/>
          </a:ln>
        </p:spPr>
      </p:cxnSp>
      <p:sp>
        <p:nvSpPr>
          <p:cNvPr id="3305" name="Google Shape;3305;p114"/>
          <p:cNvSpPr txBox="1"/>
          <p:nvPr/>
        </p:nvSpPr>
        <p:spPr>
          <a:xfrm>
            <a:off x="6329825" y="3106501"/>
            <a:ext cx="1818600" cy="1029900"/>
          </a:xfrm>
          <a:prstGeom prst="rect">
            <a:avLst/>
          </a:prstGeom>
          <a:noFill/>
          <a:ln>
            <a:noFill/>
          </a:ln>
        </p:spPr>
        <p:txBody>
          <a:bodyPr anchorCtr="0" anchor="ctr" bIns="91425" lIns="91425" spcFirstLastPara="1" rIns="91425" wrap="square" tIns="91425">
            <a:noAutofit/>
          </a:bodyPr>
          <a:lstStyle/>
          <a:p>
            <a:pPr indent="0" lvl="0" marL="0" rtl="0" algn="ctr">
              <a:spcBef>
                <a:spcPts val="100"/>
              </a:spcBef>
              <a:spcAft>
                <a:spcPts val="0"/>
              </a:spcAft>
              <a:buClr>
                <a:srgbClr val="434343"/>
              </a:buClr>
              <a:buFont typeface="Arial"/>
              <a:buNone/>
            </a:pPr>
            <a:r>
              <a:rPr lang="en" sz="1300">
                <a:solidFill>
                  <a:srgbClr val="434343"/>
                </a:solidFill>
                <a:latin typeface="Montserrat"/>
                <a:ea typeface="Montserrat"/>
                <a:cs typeface="Montserrat"/>
                <a:sym typeface="Montserrat"/>
              </a:rPr>
              <a:t>Mercury is the smallest one in the Solar System—it’s only a bit larger than our Moon</a:t>
            </a:r>
            <a:endParaRPr sz="1300">
              <a:solidFill>
                <a:srgbClr val="434343"/>
              </a:solidFill>
              <a:latin typeface="Montserrat"/>
              <a:ea typeface="Montserrat"/>
              <a:cs typeface="Montserrat"/>
              <a:sym typeface="Montserrat"/>
            </a:endParaRPr>
          </a:p>
        </p:txBody>
      </p:sp>
      <p:sp>
        <p:nvSpPr>
          <p:cNvPr id="3306" name="Google Shape;3306;p114"/>
          <p:cNvSpPr/>
          <p:nvPr/>
        </p:nvSpPr>
        <p:spPr>
          <a:xfrm>
            <a:off x="6201512" y="1672215"/>
            <a:ext cx="808200" cy="8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14"/>
          <p:cNvSpPr/>
          <p:nvPr/>
        </p:nvSpPr>
        <p:spPr>
          <a:xfrm>
            <a:off x="6091262" y="1506015"/>
            <a:ext cx="1140600" cy="1140600"/>
          </a:xfrm>
          <a:prstGeom prst="pie">
            <a:avLst>
              <a:gd fmla="val 16189093" name="adj1"/>
              <a:gd fmla="val 6554434"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8" name="Google Shape;3308;p114"/>
          <p:cNvGrpSpPr/>
          <p:nvPr/>
        </p:nvGrpSpPr>
        <p:grpSpPr>
          <a:xfrm>
            <a:off x="5027489" y="3579669"/>
            <a:ext cx="370559" cy="325704"/>
            <a:chOff x="-3030525" y="3973150"/>
            <a:chExt cx="293025" cy="257575"/>
          </a:xfrm>
        </p:grpSpPr>
        <p:sp>
          <p:nvSpPr>
            <p:cNvPr id="3309" name="Google Shape;3309;p11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1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14" name="Shape 3314"/>
        <p:cNvGrpSpPr/>
        <p:nvPr/>
      </p:nvGrpSpPr>
      <p:grpSpPr>
        <a:xfrm>
          <a:off x="0" y="0"/>
          <a:ext cx="0" cy="0"/>
          <a:chOff x="0" y="0"/>
          <a:chExt cx="0" cy="0"/>
        </a:xfrm>
      </p:grpSpPr>
      <p:sp>
        <p:nvSpPr>
          <p:cNvPr id="3315" name="Google Shape;3315;p115"/>
          <p:cNvSpPr/>
          <p:nvPr/>
        </p:nvSpPr>
        <p:spPr>
          <a:xfrm>
            <a:off x="2765750" y="1415275"/>
            <a:ext cx="3229053" cy="3114777"/>
          </a:xfrm>
          <a:custGeom>
            <a:rect b="b" l="l" r="r" t="t"/>
            <a:pathLst>
              <a:path extrusionOk="0" h="64925" w="67307">
                <a:moveTo>
                  <a:pt x="34846" y="1"/>
                </a:moveTo>
                <a:cubicBezTo>
                  <a:pt x="25205" y="1"/>
                  <a:pt x="15833" y="4313"/>
                  <a:pt x="9547" y="12127"/>
                </a:cubicBezTo>
                <a:cubicBezTo>
                  <a:pt x="913" y="22861"/>
                  <a:pt x="0" y="37867"/>
                  <a:pt x="7266" y="49568"/>
                </a:cubicBezTo>
                <a:cubicBezTo>
                  <a:pt x="13264" y="59254"/>
                  <a:pt x="23790" y="64924"/>
                  <a:pt x="34858" y="64924"/>
                </a:cubicBezTo>
                <a:cubicBezTo>
                  <a:pt x="37162" y="64924"/>
                  <a:pt x="39489" y="64679"/>
                  <a:pt x="41804" y="64172"/>
                </a:cubicBezTo>
                <a:lnTo>
                  <a:pt x="42060" y="64099"/>
                </a:lnTo>
                <a:cubicBezTo>
                  <a:pt x="56828" y="60740"/>
                  <a:pt x="67306" y="47615"/>
                  <a:pt x="67306" y="32463"/>
                </a:cubicBezTo>
                <a:cubicBezTo>
                  <a:pt x="67306" y="18699"/>
                  <a:pt x="58617" y="6413"/>
                  <a:pt x="45619" y="1849"/>
                </a:cubicBezTo>
                <a:cubicBezTo>
                  <a:pt x="42089" y="603"/>
                  <a:pt x="38449" y="1"/>
                  <a:pt x="34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15"/>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MEDICAL CARE</a:t>
            </a:r>
            <a:endParaRPr/>
          </a:p>
        </p:txBody>
      </p:sp>
      <p:grpSp>
        <p:nvGrpSpPr>
          <p:cNvPr id="3317" name="Google Shape;3317;p115"/>
          <p:cNvGrpSpPr/>
          <p:nvPr/>
        </p:nvGrpSpPr>
        <p:grpSpPr>
          <a:xfrm>
            <a:off x="3083487" y="1531406"/>
            <a:ext cx="2240649" cy="4862854"/>
            <a:chOff x="2275125" y="866375"/>
            <a:chExt cx="2588550" cy="5617900"/>
          </a:xfrm>
        </p:grpSpPr>
        <p:sp>
          <p:nvSpPr>
            <p:cNvPr id="3318" name="Google Shape;3318;p115"/>
            <p:cNvSpPr/>
            <p:nvPr/>
          </p:nvSpPr>
          <p:spPr>
            <a:xfrm>
              <a:off x="4056350" y="2029800"/>
              <a:ext cx="336150" cy="287475"/>
            </a:xfrm>
            <a:custGeom>
              <a:rect b="b" l="l" r="r" t="t"/>
              <a:pathLst>
                <a:path extrusionOk="0" h="11499" w="13446">
                  <a:moveTo>
                    <a:pt x="11498" y="1"/>
                  </a:moveTo>
                  <a:cubicBezTo>
                    <a:pt x="11469" y="1"/>
                    <a:pt x="11444" y="18"/>
                    <a:pt x="11444" y="51"/>
                  </a:cubicBezTo>
                  <a:cubicBezTo>
                    <a:pt x="11277" y="818"/>
                    <a:pt x="11477" y="1619"/>
                    <a:pt x="11678" y="2386"/>
                  </a:cubicBezTo>
                  <a:cubicBezTo>
                    <a:pt x="11878" y="3153"/>
                    <a:pt x="12145" y="3920"/>
                    <a:pt x="12378" y="4688"/>
                  </a:cubicBezTo>
                  <a:cubicBezTo>
                    <a:pt x="12745" y="6022"/>
                    <a:pt x="13079" y="7490"/>
                    <a:pt x="12578" y="8824"/>
                  </a:cubicBezTo>
                  <a:cubicBezTo>
                    <a:pt x="12044" y="10225"/>
                    <a:pt x="10610" y="10959"/>
                    <a:pt x="9176" y="11026"/>
                  </a:cubicBezTo>
                  <a:cubicBezTo>
                    <a:pt x="9057" y="11033"/>
                    <a:pt x="8939" y="11036"/>
                    <a:pt x="8821" y="11036"/>
                  </a:cubicBezTo>
                  <a:cubicBezTo>
                    <a:pt x="7339" y="11036"/>
                    <a:pt x="5870" y="10476"/>
                    <a:pt x="4572" y="9858"/>
                  </a:cubicBezTo>
                  <a:cubicBezTo>
                    <a:pt x="3005" y="9124"/>
                    <a:pt x="1570" y="8157"/>
                    <a:pt x="303" y="7023"/>
                  </a:cubicBezTo>
                  <a:cubicBezTo>
                    <a:pt x="272" y="6992"/>
                    <a:pt x="237" y="6979"/>
                    <a:pt x="204" y="6979"/>
                  </a:cubicBezTo>
                  <a:cubicBezTo>
                    <a:pt x="94" y="6979"/>
                    <a:pt x="0" y="7120"/>
                    <a:pt x="103" y="7223"/>
                  </a:cubicBezTo>
                  <a:cubicBezTo>
                    <a:pt x="1237" y="8357"/>
                    <a:pt x="2538" y="9291"/>
                    <a:pt x="3939" y="10025"/>
                  </a:cubicBezTo>
                  <a:cubicBezTo>
                    <a:pt x="5406" y="10792"/>
                    <a:pt x="7008" y="11426"/>
                    <a:pt x="8675" y="11493"/>
                  </a:cubicBezTo>
                  <a:cubicBezTo>
                    <a:pt x="8761" y="11496"/>
                    <a:pt x="8847" y="11498"/>
                    <a:pt x="8933" y="11498"/>
                  </a:cubicBezTo>
                  <a:cubicBezTo>
                    <a:pt x="10320" y="11498"/>
                    <a:pt x="11730" y="10987"/>
                    <a:pt x="12578" y="9825"/>
                  </a:cubicBezTo>
                  <a:cubicBezTo>
                    <a:pt x="13445" y="8624"/>
                    <a:pt x="13379" y="6989"/>
                    <a:pt x="13079" y="5622"/>
                  </a:cubicBezTo>
                  <a:cubicBezTo>
                    <a:pt x="12845" y="4688"/>
                    <a:pt x="12478" y="3820"/>
                    <a:pt x="12178" y="2920"/>
                  </a:cubicBezTo>
                  <a:cubicBezTo>
                    <a:pt x="12011" y="2453"/>
                    <a:pt x="11878" y="1986"/>
                    <a:pt x="11778" y="1519"/>
                  </a:cubicBezTo>
                  <a:cubicBezTo>
                    <a:pt x="11678" y="1018"/>
                    <a:pt x="11644" y="551"/>
                    <a:pt x="11577" y="51"/>
                  </a:cubicBezTo>
                  <a:cubicBezTo>
                    <a:pt x="11561" y="18"/>
                    <a:pt x="11527" y="1"/>
                    <a:pt x="114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15"/>
            <p:cNvSpPr/>
            <p:nvPr/>
          </p:nvSpPr>
          <p:spPr>
            <a:xfrm>
              <a:off x="3188275" y="1449750"/>
              <a:ext cx="123850" cy="474975"/>
            </a:xfrm>
            <a:custGeom>
              <a:rect b="b" l="l" r="r" t="t"/>
              <a:pathLst>
                <a:path extrusionOk="0" h="18999" w="4954">
                  <a:moveTo>
                    <a:pt x="4020" y="1"/>
                  </a:moveTo>
                  <a:cubicBezTo>
                    <a:pt x="3991" y="1"/>
                    <a:pt x="3962" y="11"/>
                    <a:pt x="3937" y="36"/>
                  </a:cubicBezTo>
                  <a:cubicBezTo>
                    <a:pt x="2269" y="2138"/>
                    <a:pt x="801" y="4540"/>
                    <a:pt x="401" y="7275"/>
                  </a:cubicBezTo>
                  <a:cubicBezTo>
                    <a:pt x="1" y="10010"/>
                    <a:pt x="868" y="12645"/>
                    <a:pt x="2136" y="15047"/>
                  </a:cubicBezTo>
                  <a:cubicBezTo>
                    <a:pt x="2503" y="15748"/>
                    <a:pt x="2936" y="16415"/>
                    <a:pt x="3336" y="17082"/>
                  </a:cubicBezTo>
                  <a:cubicBezTo>
                    <a:pt x="3770" y="17716"/>
                    <a:pt x="4170" y="18383"/>
                    <a:pt x="4704" y="18950"/>
                  </a:cubicBezTo>
                  <a:cubicBezTo>
                    <a:pt x="4730" y="18985"/>
                    <a:pt x="4761" y="18999"/>
                    <a:pt x="4790" y="18999"/>
                  </a:cubicBezTo>
                  <a:cubicBezTo>
                    <a:pt x="4875" y="18999"/>
                    <a:pt x="4954" y="18882"/>
                    <a:pt x="4904" y="18783"/>
                  </a:cubicBezTo>
                  <a:cubicBezTo>
                    <a:pt x="4604" y="18183"/>
                    <a:pt x="4204" y="17649"/>
                    <a:pt x="3837" y="17082"/>
                  </a:cubicBezTo>
                  <a:cubicBezTo>
                    <a:pt x="3470" y="16481"/>
                    <a:pt x="3103" y="15914"/>
                    <a:pt x="2769" y="15347"/>
                  </a:cubicBezTo>
                  <a:cubicBezTo>
                    <a:pt x="2102" y="14180"/>
                    <a:pt x="1535" y="12979"/>
                    <a:pt x="1135" y="11711"/>
                  </a:cubicBezTo>
                  <a:cubicBezTo>
                    <a:pt x="735" y="10444"/>
                    <a:pt x="568" y="9110"/>
                    <a:pt x="701" y="7775"/>
                  </a:cubicBezTo>
                  <a:cubicBezTo>
                    <a:pt x="835" y="6441"/>
                    <a:pt x="1235" y="5173"/>
                    <a:pt x="1769" y="3973"/>
                  </a:cubicBezTo>
                  <a:cubicBezTo>
                    <a:pt x="2402" y="2638"/>
                    <a:pt x="3236" y="1371"/>
                    <a:pt x="4137" y="170"/>
                  </a:cubicBezTo>
                  <a:cubicBezTo>
                    <a:pt x="4187" y="95"/>
                    <a:pt x="4106" y="1"/>
                    <a:pt x="40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15"/>
            <p:cNvSpPr/>
            <p:nvPr/>
          </p:nvSpPr>
          <p:spPr>
            <a:xfrm>
              <a:off x="4014700" y="1729100"/>
              <a:ext cx="468700" cy="559900"/>
            </a:xfrm>
            <a:custGeom>
              <a:rect b="b" l="l" r="r" t="t"/>
              <a:pathLst>
                <a:path extrusionOk="0" h="22396" w="18748">
                  <a:moveTo>
                    <a:pt x="8009" y="1"/>
                  </a:moveTo>
                  <a:cubicBezTo>
                    <a:pt x="6762" y="1"/>
                    <a:pt x="5497" y="474"/>
                    <a:pt x="4471" y="1238"/>
                  </a:cubicBezTo>
                  <a:cubicBezTo>
                    <a:pt x="3070" y="2305"/>
                    <a:pt x="2069" y="3840"/>
                    <a:pt x="1402" y="5474"/>
                  </a:cubicBezTo>
                  <a:cubicBezTo>
                    <a:pt x="434" y="7809"/>
                    <a:pt x="1" y="10378"/>
                    <a:pt x="134" y="12913"/>
                  </a:cubicBezTo>
                  <a:cubicBezTo>
                    <a:pt x="201" y="14381"/>
                    <a:pt x="501" y="15882"/>
                    <a:pt x="1202" y="17183"/>
                  </a:cubicBezTo>
                  <a:cubicBezTo>
                    <a:pt x="1902" y="18484"/>
                    <a:pt x="3036" y="19551"/>
                    <a:pt x="4237" y="20385"/>
                  </a:cubicBezTo>
                  <a:cubicBezTo>
                    <a:pt x="5951" y="21574"/>
                    <a:pt x="8008" y="22396"/>
                    <a:pt x="10068" y="22396"/>
                  </a:cubicBezTo>
                  <a:cubicBezTo>
                    <a:pt x="10493" y="22396"/>
                    <a:pt x="10919" y="22361"/>
                    <a:pt x="11342" y="22286"/>
                  </a:cubicBezTo>
                  <a:cubicBezTo>
                    <a:pt x="13844" y="21853"/>
                    <a:pt x="16112" y="19818"/>
                    <a:pt x="16312" y="17316"/>
                  </a:cubicBezTo>
                  <a:cubicBezTo>
                    <a:pt x="16412" y="16082"/>
                    <a:pt x="16045" y="14848"/>
                    <a:pt x="16279" y="13613"/>
                  </a:cubicBezTo>
                  <a:cubicBezTo>
                    <a:pt x="16512" y="12246"/>
                    <a:pt x="17480" y="11145"/>
                    <a:pt x="17980" y="9877"/>
                  </a:cubicBezTo>
                  <a:cubicBezTo>
                    <a:pt x="18747" y="8043"/>
                    <a:pt x="18514" y="5875"/>
                    <a:pt x="17413" y="4240"/>
                  </a:cubicBezTo>
                  <a:cubicBezTo>
                    <a:pt x="16346" y="2606"/>
                    <a:pt x="14411" y="1538"/>
                    <a:pt x="12443" y="1505"/>
                  </a:cubicBezTo>
                  <a:lnTo>
                    <a:pt x="9474" y="237"/>
                  </a:lnTo>
                  <a:cubicBezTo>
                    <a:pt x="8999" y="76"/>
                    <a:pt x="8506" y="1"/>
                    <a:pt x="80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15"/>
            <p:cNvSpPr/>
            <p:nvPr/>
          </p:nvSpPr>
          <p:spPr>
            <a:xfrm>
              <a:off x="3221650" y="1281350"/>
              <a:ext cx="1177525" cy="645750"/>
            </a:xfrm>
            <a:custGeom>
              <a:rect b="b" l="l" r="r" t="t"/>
              <a:pathLst>
                <a:path extrusionOk="0" h="25830" w="47101">
                  <a:moveTo>
                    <a:pt x="35025" y="1"/>
                  </a:moveTo>
                  <a:lnTo>
                    <a:pt x="7706" y="234"/>
                  </a:lnTo>
                  <a:cubicBezTo>
                    <a:pt x="4036" y="3403"/>
                    <a:pt x="1434" y="7806"/>
                    <a:pt x="467" y="12543"/>
                  </a:cubicBezTo>
                  <a:cubicBezTo>
                    <a:pt x="133" y="14111"/>
                    <a:pt x="0" y="15745"/>
                    <a:pt x="334" y="17280"/>
                  </a:cubicBezTo>
                  <a:cubicBezTo>
                    <a:pt x="967" y="20282"/>
                    <a:pt x="3302" y="22717"/>
                    <a:pt x="6071" y="24051"/>
                  </a:cubicBezTo>
                  <a:cubicBezTo>
                    <a:pt x="8840" y="25386"/>
                    <a:pt x="11975" y="25753"/>
                    <a:pt x="15044" y="25819"/>
                  </a:cubicBezTo>
                  <a:cubicBezTo>
                    <a:pt x="15384" y="25826"/>
                    <a:pt x="15723" y="25830"/>
                    <a:pt x="16063" y="25830"/>
                  </a:cubicBezTo>
                  <a:cubicBezTo>
                    <a:pt x="23824" y="25830"/>
                    <a:pt x="31530" y="24074"/>
                    <a:pt x="39328" y="23818"/>
                  </a:cubicBezTo>
                  <a:cubicBezTo>
                    <a:pt x="40829" y="23785"/>
                    <a:pt x="42364" y="23751"/>
                    <a:pt x="43698" y="23084"/>
                  </a:cubicBezTo>
                  <a:cubicBezTo>
                    <a:pt x="45866" y="21917"/>
                    <a:pt x="46733" y="19181"/>
                    <a:pt x="46833" y="16679"/>
                  </a:cubicBezTo>
                  <a:cubicBezTo>
                    <a:pt x="47100" y="9374"/>
                    <a:pt x="41997" y="2202"/>
                    <a:pt x="350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15"/>
            <p:cNvSpPr/>
            <p:nvPr/>
          </p:nvSpPr>
          <p:spPr>
            <a:xfrm>
              <a:off x="2640250" y="2839975"/>
              <a:ext cx="869950" cy="2163575"/>
            </a:xfrm>
            <a:custGeom>
              <a:rect b="b" l="l" r="r" t="t"/>
              <a:pathLst>
                <a:path extrusionOk="0" h="86543" w="34798">
                  <a:moveTo>
                    <a:pt x="32796" y="1"/>
                  </a:moveTo>
                  <a:cubicBezTo>
                    <a:pt x="29994" y="2436"/>
                    <a:pt x="25458" y="4470"/>
                    <a:pt x="22722" y="8840"/>
                  </a:cubicBezTo>
                  <a:cubicBezTo>
                    <a:pt x="19954" y="13210"/>
                    <a:pt x="20821" y="48302"/>
                    <a:pt x="20287" y="50003"/>
                  </a:cubicBezTo>
                  <a:cubicBezTo>
                    <a:pt x="19787" y="51704"/>
                    <a:pt x="11581" y="60644"/>
                    <a:pt x="406" y="80558"/>
                  </a:cubicBezTo>
                  <a:cubicBezTo>
                    <a:pt x="1" y="81276"/>
                    <a:pt x="4611" y="86542"/>
                    <a:pt x="6712" y="86542"/>
                  </a:cubicBezTo>
                  <a:cubicBezTo>
                    <a:pt x="6858" y="86542"/>
                    <a:pt x="6992" y="86517"/>
                    <a:pt x="7111" y="86462"/>
                  </a:cubicBezTo>
                  <a:cubicBezTo>
                    <a:pt x="8979" y="85628"/>
                    <a:pt x="32396" y="60310"/>
                    <a:pt x="33597" y="56541"/>
                  </a:cubicBezTo>
                  <a:cubicBezTo>
                    <a:pt x="34798" y="52772"/>
                    <a:pt x="32796" y="1"/>
                    <a:pt x="32796" y="1"/>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15"/>
            <p:cNvSpPr/>
            <p:nvPr/>
          </p:nvSpPr>
          <p:spPr>
            <a:xfrm>
              <a:off x="3134075" y="4040600"/>
              <a:ext cx="216700" cy="96400"/>
            </a:xfrm>
            <a:custGeom>
              <a:rect b="b" l="l" r="r" t="t"/>
              <a:pathLst>
                <a:path extrusionOk="0" h="3856" w="8668">
                  <a:moveTo>
                    <a:pt x="1266" y="0"/>
                  </a:moveTo>
                  <a:cubicBezTo>
                    <a:pt x="936" y="0"/>
                    <a:pt x="603" y="25"/>
                    <a:pt x="267" y="77"/>
                  </a:cubicBezTo>
                  <a:cubicBezTo>
                    <a:pt x="67" y="110"/>
                    <a:pt x="1" y="477"/>
                    <a:pt x="267" y="510"/>
                  </a:cubicBezTo>
                  <a:cubicBezTo>
                    <a:pt x="3436" y="877"/>
                    <a:pt x="5871" y="2178"/>
                    <a:pt x="8573" y="3846"/>
                  </a:cubicBezTo>
                  <a:cubicBezTo>
                    <a:pt x="8580" y="3852"/>
                    <a:pt x="8587" y="3855"/>
                    <a:pt x="8595" y="3855"/>
                  </a:cubicBezTo>
                  <a:cubicBezTo>
                    <a:pt x="8629" y="3855"/>
                    <a:pt x="8667" y="3806"/>
                    <a:pt x="8640" y="3779"/>
                  </a:cubicBezTo>
                  <a:cubicBezTo>
                    <a:pt x="6697" y="1836"/>
                    <a:pt x="4111" y="0"/>
                    <a:pt x="1266"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15"/>
            <p:cNvSpPr/>
            <p:nvPr/>
          </p:nvSpPr>
          <p:spPr>
            <a:xfrm>
              <a:off x="2927250" y="3918250"/>
              <a:ext cx="1216750" cy="2566025"/>
            </a:xfrm>
            <a:custGeom>
              <a:rect b="b" l="l" r="r" t="t"/>
              <a:pathLst>
                <a:path extrusionOk="0" h="102641" w="48670">
                  <a:moveTo>
                    <a:pt x="39529" y="0"/>
                  </a:moveTo>
                  <a:lnTo>
                    <a:pt x="13911" y="1668"/>
                  </a:lnTo>
                  <a:cubicBezTo>
                    <a:pt x="12176" y="3970"/>
                    <a:pt x="2569" y="21316"/>
                    <a:pt x="468" y="44132"/>
                  </a:cubicBezTo>
                  <a:cubicBezTo>
                    <a:pt x="34" y="49035"/>
                    <a:pt x="1" y="54306"/>
                    <a:pt x="268" y="59643"/>
                  </a:cubicBezTo>
                  <a:cubicBezTo>
                    <a:pt x="1202" y="79157"/>
                    <a:pt x="5805" y="99071"/>
                    <a:pt x="6339" y="101106"/>
                  </a:cubicBezTo>
                  <a:cubicBezTo>
                    <a:pt x="6372" y="101340"/>
                    <a:pt x="6439" y="101840"/>
                    <a:pt x="6472" y="102641"/>
                  </a:cubicBezTo>
                  <a:cubicBezTo>
                    <a:pt x="12176" y="102607"/>
                    <a:pt x="17914" y="102607"/>
                    <a:pt x="23651" y="102574"/>
                  </a:cubicBezTo>
                  <a:cubicBezTo>
                    <a:pt x="23284" y="101306"/>
                    <a:pt x="23017" y="100472"/>
                    <a:pt x="22884" y="100139"/>
                  </a:cubicBezTo>
                  <a:cubicBezTo>
                    <a:pt x="22617" y="99605"/>
                    <a:pt x="23551" y="94568"/>
                    <a:pt x="24985" y="87530"/>
                  </a:cubicBezTo>
                  <a:cubicBezTo>
                    <a:pt x="28588" y="70051"/>
                    <a:pt x="35493" y="40396"/>
                    <a:pt x="36127" y="38461"/>
                  </a:cubicBezTo>
                  <a:cubicBezTo>
                    <a:pt x="36961" y="35793"/>
                    <a:pt x="48669" y="26619"/>
                    <a:pt x="395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15"/>
            <p:cNvSpPr/>
            <p:nvPr/>
          </p:nvSpPr>
          <p:spPr>
            <a:xfrm>
              <a:off x="3481825" y="3913250"/>
              <a:ext cx="1064125" cy="2568525"/>
            </a:xfrm>
            <a:custGeom>
              <a:rect b="b" l="l" r="r" t="t"/>
              <a:pathLst>
                <a:path extrusionOk="0" h="102741" w="42565">
                  <a:moveTo>
                    <a:pt x="20148" y="0"/>
                  </a:moveTo>
                  <a:lnTo>
                    <a:pt x="0" y="1335"/>
                  </a:lnTo>
                  <a:cubicBezTo>
                    <a:pt x="0" y="1335"/>
                    <a:pt x="1368" y="23650"/>
                    <a:pt x="3903" y="36393"/>
                  </a:cubicBezTo>
                  <a:cubicBezTo>
                    <a:pt x="7739" y="55473"/>
                    <a:pt x="24051" y="99471"/>
                    <a:pt x="24518" y="101039"/>
                  </a:cubicBezTo>
                  <a:cubicBezTo>
                    <a:pt x="24585" y="101239"/>
                    <a:pt x="24618" y="101840"/>
                    <a:pt x="24685" y="102740"/>
                  </a:cubicBezTo>
                  <a:cubicBezTo>
                    <a:pt x="26597" y="102729"/>
                    <a:pt x="28513" y="102726"/>
                    <a:pt x="30431" y="102726"/>
                  </a:cubicBezTo>
                  <a:cubicBezTo>
                    <a:pt x="34266" y="102726"/>
                    <a:pt x="38105" y="102740"/>
                    <a:pt x="41930" y="102740"/>
                  </a:cubicBezTo>
                  <a:cubicBezTo>
                    <a:pt x="41630" y="101606"/>
                    <a:pt x="41397" y="100806"/>
                    <a:pt x="41330" y="100472"/>
                  </a:cubicBezTo>
                  <a:cubicBezTo>
                    <a:pt x="40830" y="98371"/>
                    <a:pt x="42564" y="65147"/>
                    <a:pt x="36527" y="40396"/>
                  </a:cubicBezTo>
                  <a:cubicBezTo>
                    <a:pt x="31189" y="18614"/>
                    <a:pt x="20148" y="0"/>
                    <a:pt x="20148" y="0"/>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15"/>
            <p:cNvSpPr/>
            <p:nvPr/>
          </p:nvSpPr>
          <p:spPr>
            <a:xfrm>
              <a:off x="3275000" y="3911575"/>
              <a:ext cx="1300975" cy="2570200"/>
            </a:xfrm>
            <a:custGeom>
              <a:rect b="b" l="l" r="r" t="t"/>
              <a:pathLst>
                <a:path extrusionOk="0" h="102808" w="52039">
                  <a:moveTo>
                    <a:pt x="29422" y="1"/>
                  </a:moveTo>
                  <a:lnTo>
                    <a:pt x="1" y="1935"/>
                  </a:lnTo>
                  <a:cubicBezTo>
                    <a:pt x="535" y="22250"/>
                    <a:pt x="10408" y="34192"/>
                    <a:pt x="10408" y="34192"/>
                  </a:cubicBezTo>
                  <a:cubicBezTo>
                    <a:pt x="15946" y="59610"/>
                    <a:pt x="30556" y="99839"/>
                    <a:pt x="30856" y="101406"/>
                  </a:cubicBezTo>
                  <a:cubicBezTo>
                    <a:pt x="30856" y="101540"/>
                    <a:pt x="30890" y="102007"/>
                    <a:pt x="30923" y="102807"/>
                  </a:cubicBezTo>
                  <a:cubicBezTo>
                    <a:pt x="33191" y="102796"/>
                    <a:pt x="35456" y="102793"/>
                    <a:pt x="37719" y="102793"/>
                  </a:cubicBezTo>
                  <a:cubicBezTo>
                    <a:pt x="42246" y="102793"/>
                    <a:pt x="46768" y="102807"/>
                    <a:pt x="51304" y="102807"/>
                  </a:cubicBezTo>
                  <a:cubicBezTo>
                    <a:pt x="51071" y="101507"/>
                    <a:pt x="50871" y="100306"/>
                    <a:pt x="50770" y="99205"/>
                  </a:cubicBezTo>
                  <a:cubicBezTo>
                    <a:pt x="49603" y="88197"/>
                    <a:pt x="52038" y="78056"/>
                    <a:pt x="48069" y="54906"/>
                  </a:cubicBezTo>
                  <a:cubicBezTo>
                    <a:pt x="42831" y="24185"/>
                    <a:pt x="29422" y="1"/>
                    <a:pt x="294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15"/>
            <p:cNvSpPr/>
            <p:nvPr/>
          </p:nvSpPr>
          <p:spPr>
            <a:xfrm>
              <a:off x="3104050" y="2539750"/>
              <a:ext cx="1241750" cy="1663025"/>
            </a:xfrm>
            <a:custGeom>
              <a:rect b="b" l="l" r="r" t="t"/>
              <a:pathLst>
                <a:path extrusionOk="0" h="66521" w="49670">
                  <a:moveTo>
                    <a:pt x="34725" y="1"/>
                  </a:moveTo>
                  <a:lnTo>
                    <a:pt x="19948" y="4204"/>
                  </a:lnTo>
                  <a:cubicBezTo>
                    <a:pt x="20115" y="8941"/>
                    <a:pt x="12143" y="12777"/>
                    <a:pt x="10508" y="15579"/>
                  </a:cubicBezTo>
                  <a:cubicBezTo>
                    <a:pt x="9541" y="17280"/>
                    <a:pt x="7273" y="19648"/>
                    <a:pt x="5104" y="22250"/>
                  </a:cubicBezTo>
                  <a:cubicBezTo>
                    <a:pt x="4804" y="22584"/>
                    <a:pt x="4537" y="22917"/>
                    <a:pt x="4237" y="23284"/>
                  </a:cubicBezTo>
                  <a:cubicBezTo>
                    <a:pt x="3570" y="24118"/>
                    <a:pt x="3470" y="26320"/>
                    <a:pt x="2903" y="27187"/>
                  </a:cubicBezTo>
                  <a:cubicBezTo>
                    <a:pt x="1535" y="29088"/>
                    <a:pt x="1" y="31423"/>
                    <a:pt x="401" y="33025"/>
                  </a:cubicBezTo>
                  <a:cubicBezTo>
                    <a:pt x="1602" y="37661"/>
                    <a:pt x="4637" y="40697"/>
                    <a:pt x="4804" y="41497"/>
                  </a:cubicBezTo>
                  <a:cubicBezTo>
                    <a:pt x="4971" y="42331"/>
                    <a:pt x="6339" y="59810"/>
                    <a:pt x="7273" y="61178"/>
                  </a:cubicBezTo>
                  <a:cubicBezTo>
                    <a:pt x="8207" y="62546"/>
                    <a:pt x="12843" y="66082"/>
                    <a:pt x="17547" y="66482"/>
                  </a:cubicBezTo>
                  <a:cubicBezTo>
                    <a:pt x="17853" y="66508"/>
                    <a:pt x="18190" y="66521"/>
                    <a:pt x="18552" y="66521"/>
                  </a:cubicBezTo>
                  <a:cubicBezTo>
                    <a:pt x="23716" y="66521"/>
                    <a:pt x="34079" y="63988"/>
                    <a:pt x="35326" y="62679"/>
                  </a:cubicBezTo>
                  <a:cubicBezTo>
                    <a:pt x="36660" y="61278"/>
                    <a:pt x="36160" y="53306"/>
                    <a:pt x="36994" y="49803"/>
                  </a:cubicBezTo>
                  <a:cubicBezTo>
                    <a:pt x="37461" y="47902"/>
                    <a:pt x="40496" y="41497"/>
                    <a:pt x="43332" y="34459"/>
                  </a:cubicBezTo>
                  <a:cubicBezTo>
                    <a:pt x="43965" y="32891"/>
                    <a:pt x="44599" y="31290"/>
                    <a:pt x="45200" y="29689"/>
                  </a:cubicBezTo>
                  <a:cubicBezTo>
                    <a:pt x="45333" y="29389"/>
                    <a:pt x="45433" y="29088"/>
                    <a:pt x="45533" y="28788"/>
                  </a:cubicBezTo>
                  <a:cubicBezTo>
                    <a:pt x="47068" y="24552"/>
                    <a:pt x="48302" y="20482"/>
                    <a:pt x="48635" y="17380"/>
                  </a:cubicBezTo>
                  <a:cubicBezTo>
                    <a:pt x="49669" y="7640"/>
                    <a:pt x="40496" y="8674"/>
                    <a:pt x="37928" y="7673"/>
                  </a:cubicBezTo>
                  <a:cubicBezTo>
                    <a:pt x="35760" y="6839"/>
                    <a:pt x="34559" y="3603"/>
                    <a:pt x="34725" y="1"/>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15"/>
            <p:cNvSpPr/>
            <p:nvPr/>
          </p:nvSpPr>
          <p:spPr>
            <a:xfrm>
              <a:off x="3062350" y="2689375"/>
              <a:ext cx="1453575" cy="1835400"/>
            </a:xfrm>
            <a:custGeom>
              <a:rect b="b" l="l" r="r" t="t"/>
              <a:pathLst>
                <a:path extrusionOk="0" h="73416" w="58143">
                  <a:moveTo>
                    <a:pt x="39602" y="0"/>
                  </a:moveTo>
                  <a:cubicBezTo>
                    <a:pt x="39020" y="0"/>
                    <a:pt x="38662" y="87"/>
                    <a:pt x="38662" y="87"/>
                  </a:cubicBezTo>
                  <a:cubicBezTo>
                    <a:pt x="38362" y="1188"/>
                    <a:pt x="36527" y="4257"/>
                    <a:pt x="34125" y="8426"/>
                  </a:cubicBezTo>
                  <a:cubicBezTo>
                    <a:pt x="34125" y="8460"/>
                    <a:pt x="34125" y="8460"/>
                    <a:pt x="34125" y="8460"/>
                  </a:cubicBezTo>
                  <a:cubicBezTo>
                    <a:pt x="34058" y="8560"/>
                    <a:pt x="34025" y="8660"/>
                    <a:pt x="33958" y="8760"/>
                  </a:cubicBezTo>
                  <a:cubicBezTo>
                    <a:pt x="31816" y="12487"/>
                    <a:pt x="25244" y="22757"/>
                    <a:pt x="22520" y="22757"/>
                  </a:cubicBezTo>
                  <a:cubicBezTo>
                    <a:pt x="21978" y="22757"/>
                    <a:pt x="21588" y="22349"/>
                    <a:pt x="21416" y="21402"/>
                  </a:cubicBezTo>
                  <a:cubicBezTo>
                    <a:pt x="20916" y="18634"/>
                    <a:pt x="19648" y="5457"/>
                    <a:pt x="20082" y="2555"/>
                  </a:cubicBezTo>
                  <a:cubicBezTo>
                    <a:pt x="20291" y="1901"/>
                    <a:pt x="20316" y="1493"/>
                    <a:pt x="20171" y="1493"/>
                  </a:cubicBezTo>
                  <a:cubicBezTo>
                    <a:pt x="20132" y="1493"/>
                    <a:pt x="20080" y="1523"/>
                    <a:pt x="20015" y="1588"/>
                  </a:cubicBezTo>
                  <a:cubicBezTo>
                    <a:pt x="19715" y="1922"/>
                    <a:pt x="17080" y="5057"/>
                    <a:pt x="14611" y="6558"/>
                  </a:cubicBezTo>
                  <a:cubicBezTo>
                    <a:pt x="12143" y="8059"/>
                    <a:pt x="6572" y="12196"/>
                    <a:pt x="6572" y="12196"/>
                  </a:cubicBezTo>
                  <a:cubicBezTo>
                    <a:pt x="6572" y="12196"/>
                    <a:pt x="6570" y="12195"/>
                    <a:pt x="6566" y="12195"/>
                  </a:cubicBezTo>
                  <a:cubicBezTo>
                    <a:pt x="6512" y="12195"/>
                    <a:pt x="6076" y="12253"/>
                    <a:pt x="5205" y="13997"/>
                  </a:cubicBezTo>
                  <a:cubicBezTo>
                    <a:pt x="4437" y="15565"/>
                    <a:pt x="4104" y="20335"/>
                    <a:pt x="3937" y="21436"/>
                  </a:cubicBezTo>
                  <a:cubicBezTo>
                    <a:pt x="2769" y="23137"/>
                    <a:pt x="1635" y="25071"/>
                    <a:pt x="1502" y="26573"/>
                  </a:cubicBezTo>
                  <a:cubicBezTo>
                    <a:pt x="1302" y="28841"/>
                    <a:pt x="2236" y="29641"/>
                    <a:pt x="3337" y="31376"/>
                  </a:cubicBezTo>
                  <a:lnTo>
                    <a:pt x="3003" y="37847"/>
                  </a:lnTo>
                  <a:cubicBezTo>
                    <a:pt x="3003" y="37847"/>
                    <a:pt x="4271" y="38848"/>
                    <a:pt x="6839" y="39082"/>
                  </a:cubicBezTo>
                  <a:cubicBezTo>
                    <a:pt x="7106" y="41984"/>
                    <a:pt x="7506" y="46087"/>
                    <a:pt x="7906" y="49422"/>
                  </a:cubicBezTo>
                  <a:lnTo>
                    <a:pt x="6972" y="53025"/>
                  </a:lnTo>
                  <a:cubicBezTo>
                    <a:pt x="6005" y="56527"/>
                    <a:pt x="1635" y="65200"/>
                    <a:pt x="1" y="68603"/>
                  </a:cubicBezTo>
                  <a:cubicBezTo>
                    <a:pt x="2741" y="72449"/>
                    <a:pt x="9593" y="73416"/>
                    <a:pt x="15744" y="73416"/>
                  </a:cubicBezTo>
                  <a:cubicBezTo>
                    <a:pt x="17754" y="73416"/>
                    <a:pt x="19690" y="73312"/>
                    <a:pt x="21383" y="73173"/>
                  </a:cubicBezTo>
                  <a:cubicBezTo>
                    <a:pt x="21383" y="73174"/>
                    <a:pt x="21386" y="73174"/>
                    <a:pt x="21394" y="73174"/>
                  </a:cubicBezTo>
                  <a:cubicBezTo>
                    <a:pt x="21822" y="73174"/>
                    <a:pt x="34832" y="71239"/>
                    <a:pt x="41164" y="69336"/>
                  </a:cubicBezTo>
                  <a:cubicBezTo>
                    <a:pt x="43232" y="68703"/>
                    <a:pt x="45233" y="68002"/>
                    <a:pt x="47168" y="67202"/>
                  </a:cubicBezTo>
                  <a:cubicBezTo>
                    <a:pt x="46768" y="66067"/>
                    <a:pt x="46467" y="65200"/>
                    <a:pt x="46301" y="64666"/>
                  </a:cubicBezTo>
                  <a:cubicBezTo>
                    <a:pt x="44232" y="58295"/>
                    <a:pt x="42231" y="55360"/>
                    <a:pt x="41130" y="50823"/>
                  </a:cubicBezTo>
                  <a:cubicBezTo>
                    <a:pt x="41063" y="50523"/>
                    <a:pt x="41030" y="50390"/>
                    <a:pt x="41030" y="50390"/>
                  </a:cubicBezTo>
                  <a:cubicBezTo>
                    <a:pt x="39963" y="45586"/>
                    <a:pt x="58142" y="9861"/>
                    <a:pt x="54840" y="3556"/>
                  </a:cubicBezTo>
                  <a:cubicBezTo>
                    <a:pt x="53139" y="320"/>
                    <a:pt x="44232" y="854"/>
                    <a:pt x="40963" y="154"/>
                  </a:cubicBezTo>
                  <a:cubicBezTo>
                    <a:pt x="40441" y="36"/>
                    <a:pt x="39975" y="0"/>
                    <a:pt x="39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15"/>
            <p:cNvSpPr/>
            <p:nvPr/>
          </p:nvSpPr>
          <p:spPr>
            <a:xfrm>
              <a:off x="3474325" y="2609525"/>
              <a:ext cx="642975" cy="755075"/>
            </a:xfrm>
            <a:custGeom>
              <a:rect b="b" l="l" r="r" t="t"/>
              <a:pathLst>
                <a:path extrusionOk="0" h="30203" w="25719">
                  <a:moveTo>
                    <a:pt x="15664" y="1"/>
                  </a:moveTo>
                  <a:cubicBezTo>
                    <a:pt x="14204" y="1"/>
                    <a:pt x="12746" y="129"/>
                    <a:pt x="11308" y="412"/>
                  </a:cubicBezTo>
                  <a:cubicBezTo>
                    <a:pt x="6738" y="1313"/>
                    <a:pt x="2369" y="3881"/>
                    <a:pt x="0" y="7884"/>
                  </a:cubicBezTo>
                  <a:lnTo>
                    <a:pt x="401" y="7417"/>
                  </a:lnTo>
                  <a:lnTo>
                    <a:pt x="401" y="7417"/>
                  </a:lnTo>
                  <a:cubicBezTo>
                    <a:pt x="267" y="13255"/>
                    <a:pt x="868" y="19092"/>
                    <a:pt x="2135" y="24763"/>
                  </a:cubicBezTo>
                  <a:cubicBezTo>
                    <a:pt x="2402" y="25864"/>
                    <a:pt x="2669" y="26998"/>
                    <a:pt x="3203" y="27965"/>
                  </a:cubicBezTo>
                  <a:cubicBezTo>
                    <a:pt x="3756" y="28941"/>
                    <a:pt x="4499" y="30203"/>
                    <a:pt x="5587" y="30203"/>
                  </a:cubicBezTo>
                  <a:cubicBezTo>
                    <a:pt x="5615" y="30203"/>
                    <a:pt x="5643" y="30202"/>
                    <a:pt x="5671" y="30200"/>
                  </a:cubicBezTo>
                  <a:cubicBezTo>
                    <a:pt x="8373" y="30067"/>
                    <a:pt x="11008" y="26431"/>
                    <a:pt x="13110" y="24263"/>
                  </a:cubicBezTo>
                  <a:cubicBezTo>
                    <a:pt x="14677" y="22695"/>
                    <a:pt x="17980" y="17024"/>
                    <a:pt x="18680" y="16057"/>
                  </a:cubicBezTo>
                  <a:cubicBezTo>
                    <a:pt x="19614" y="14823"/>
                    <a:pt x="20348" y="13422"/>
                    <a:pt x="21049" y="12021"/>
                  </a:cubicBezTo>
                  <a:cubicBezTo>
                    <a:pt x="22216" y="9786"/>
                    <a:pt x="23384" y="7551"/>
                    <a:pt x="24551" y="5316"/>
                  </a:cubicBezTo>
                  <a:cubicBezTo>
                    <a:pt x="25018" y="4415"/>
                    <a:pt x="25485" y="3481"/>
                    <a:pt x="25652" y="2447"/>
                  </a:cubicBezTo>
                  <a:cubicBezTo>
                    <a:pt x="25685" y="2247"/>
                    <a:pt x="25719" y="2047"/>
                    <a:pt x="25619" y="1880"/>
                  </a:cubicBezTo>
                  <a:cubicBezTo>
                    <a:pt x="25518" y="1680"/>
                    <a:pt x="25285" y="1613"/>
                    <a:pt x="25085" y="1546"/>
                  </a:cubicBezTo>
                  <a:cubicBezTo>
                    <a:pt x="22044" y="609"/>
                    <a:pt x="18847" y="1"/>
                    <a:pt x="15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15"/>
            <p:cNvSpPr/>
            <p:nvPr/>
          </p:nvSpPr>
          <p:spPr>
            <a:xfrm>
              <a:off x="4242375" y="3462925"/>
              <a:ext cx="14200" cy="10025"/>
            </a:xfrm>
            <a:custGeom>
              <a:rect b="b" l="l" r="r" t="t"/>
              <a:pathLst>
                <a:path extrusionOk="0" h="401" w="568">
                  <a:moveTo>
                    <a:pt x="267" y="0"/>
                  </a:moveTo>
                  <a:cubicBezTo>
                    <a:pt x="0" y="0"/>
                    <a:pt x="0" y="401"/>
                    <a:pt x="267" y="401"/>
                  </a:cubicBezTo>
                  <a:cubicBezTo>
                    <a:pt x="567" y="401"/>
                    <a:pt x="567" y="0"/>
                    <a:pt x="267" y="0"/>
                  </a:cubicBezTo>
                  <a:close/>
                </a:path>
              </a:pathLst>
            </a:custGeom>
            <a:solidFill>
              <a:srgbClr val="E8F1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15"/>
            <p:cNvSpPr/>
            <p:nvPr/>
          </p:nvSpPr>
          <p:spPr>
            <a:xfrm>
              <a:off x="3709475" y="3887250"/>
              <a:ext cx="341775" cy="92850"/>
            </a:xfrm>
            <a:custGeom>
              <a:rect b="b" l="l" r="r" t="t"/>
              <a:pathLst>
                <a:path extrusionOk="0" h="3714" w="13671">
                  <a:moveTo>
                    <a:pt x="13565" y="1"/>
                  </a:moveTo>
                  <a:cubicBezTo>
                    <a:pt x="13558" y="1"/>
                    <a:pt x="13551" y="3"/>
                    <a:pt x="13544" y="6"/>
                  </a:cubicBezTo>
                  <a:cubicBezTo>
                    <a:pt x="9308" y="2041"/>
                    <a:pt x="4838" y="3008"/>
                    <a:pt x="168" y="3442"/>
                  </a:cubicBezTo>
                  <a:cubicBezTo>
                    <a:pt x="1" y="3475"/>
                    <a:pt x="1" y="3709"/>
                    <a:pt x="168" y="3709"/>
                  </a:cubicBezTo>
                  <a:cubicBezTo>
                    <a:pt x="327" y="3712"/>
                    <a:pt x="486" y="3714"/>
                    <a:pt x="645" y="3714"/>
                  </a:cubicBezTo>
                  <a:cubicBezTo>
                    <a:pt x="5213" y="3714"/>
                    <a:pt x="9646" y="2333"/>
                    <a:pt x="13611" y="173"/>
                  </a:cubicBezTo>
                  <a:cubicBezTo>
                    <a:pt x="13670" y="113"/>
                    <a:pt x="13624" y="1"/>
                    <a:pt x="13565" y="1"/>
                  </a:cubicBezTo>
                  <a:close/>
                </a:path>
              </a:pathLst>
            </a:custGeom>
            <a:solidFill>
              <a:srgbClr val="FCE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15"/>
            <p:cNvSpPr/>
            <p:nvPr/>
          </p:nvSpPr>
          <p:spPr>
            <a:xfrm>
              <a:off x="4120625" y="2727400"/>
              <a:ext cx="743050" cy="2465525"/>
            </a:xfrm>
            <a:custGeom>
              <a:rect b="b" l="l" r="r" t="t"/>
              <a:pathLst>
                <a:path extrusionOk="0" h="98621" w="29722">
                  <a:moveTo>
                    <a:pt x="0" y="0"/>
                  </a:moveTo>
                  <a:cubicBezTo>
                    <a:pt x="0" y="1"/>
                    <a:pt x="834" y="10875"/>
                    <a:pt x="3036" y="17012"/>
                  </a:cubicBezTo>
                  <a:cubicBezTo>
                    <a:pt x="5204" y="23150"/>
                    <a:pt x="15144" y="58876"/>
                    <a:pt x="14210" y="60377"/>
                  </a:cubicBezTo>
                  <a:cubicBezTo>
                    <a:pt x="13476" y="61478"/>
                    <a:pt x="10241" y="78823"/>
                    <a:pt x="8973" y="88364"/>
                  </a:cubicBezTo>
                  <a:cubicBezTo>
                    <a:pt x="8840" y="89364"/>
                    <a:pt x="8740" y="90265"/>
                    <a:pt x="8640" y="91032"/>
                  </a:cubicBezTo>
                  <a:cubicBezTo>
                    <a:pt x="8473" y="92800"/>
                    <a:pt x="8406" y="94034"/>
                    <a:pt x="8506" y="94435"/>
                  </a:cubicBezTo>
                  <a:cubicBezTo>
                    <a:pt x="9117" y="96413"/>
                    <a:pt x="14094" y="98620"/>
                    <a:pt x="16993" y="98620"/>
                  </a:cubicBezTo>
                  <a:cubicBezTo>
                    <a:pt x="17418" y="98620"/>
                    <a:pt x="17798" y="98573"/>
                    <a:pt x="18113" y="98471"/>
                  </a:cubicBezTo>
                  <a:cubicBezTo>
                    <a:pt x="18213" y="98404"/>
                    <a:pt x="18380" y="98304"/>
                    <a:pt x="18513" y="98104"/>
                  </a:cubicBezTo>
                  <a:cubicBezTo>
                    <a:pt x="18680" y="97937"/>
                    <a:pt x="18813" y="97704"/>
                    <a:pt x="18980" y="97403"/>
                  </a:cubicBezTo>
                  <a:cubicBezTo>
                    <a:pt x="19381" y="96703"/>
                    <a:pt x="19881" y="95635"/>
                    <a:pt x="20415" y="94334"/>
                  </a:cubicBezTo>
                  <a:cubicBezTo>
                    <a:pt x="20515" y="94068"/>
                    <a:pt x="20648" y="93767"/>
                    <a:pt x="20748" y="93467"/>
                  </a:cubicBezTo>
                  <a:cubicBezTo>
                    <a:pt x="24217" y="84494"/>
                    <a:pt x="29221" y="66248"/>
                    <a:pt x="29421" y="62412"/>
                  </a:cubicBezTo>
                  <a:cubicBezTo>
                    <a:pt x="29721" y="57375"/>
                    <a:pt x="22783" y="12309"/>
                    <a:pt x="15378" y="3403"/>
                  </a:cubicBezTo>
                  <a:cubicBezTo>
                    <a:pt x="13067" y="605"/>
                    <a:pt x="9448" y="142"/>
                    <a:pt x="6238" y="142"/>
                  </a:cubicBezTo>
                  <a:cubicBezTo>
                    <a:pt x="4647" y="142"/>
                    <a:pt x="3157" y="255"/>
                    <a:pt x="1977" y="255"/>
                  </a:cubicBezTo>
                  <a:cubicBezTo>
                    <a:pt x="1136" y="255"/>
                    <a:pt x="452" y="198"/>
                    <a:pt x="0" y="0"/>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15"/>
            <p:cNvSpPr/>
            <p:nvPr/>
          </p:nvSpPr>
          <p:spPr>
            <a:xfrm>
              <a:off x="4011375" y="4935650"/>
              <a:ext cx="629625" cy="636050"/>
            </a:xfrm>
            <a:custGeom>
              <a:rect b="b" l="l" r="r" t="t"/>
              <a:pathLst>
                <a:path extrusionOk="0" h="25442" w="25185">
                  <a:moveTo>
                    <a:pt x="13310" y="0"/>
                  </a:moveTo>
                  <a:cubicBezTo>
                    <a:pt x="13310" y="0"/>
                    <a:pt x="13176" y="1268"/>
                    <a:pt x="12976" y="2702"/>
                  </a:cubicBezTo>
                  <a:cubicBezTo>
                    <a:pt x="12743" y="4537"/>
                    <a:pt x="12342" y="6738"/>
                    <a:pt x="11975" y="6872"/>
                  </a:cubicBezTo>
                  <a:cubicBezTo>
                    <a:pt x="11242" y="7172"/>
                    <a:pt x="7039" y="9307"/>
                    <a:pt x="5704" y="10308"/>
                  </a:cubicBezTo>
                  <a:cubicBezTo>
                    <a:pt x="4370" y="11308"/>
                    <a:pt x="434" y="11875"/>
                    <a:pt x="234" y="12209"/>
                  </a:cubicBezTo>
                  <a:cubicBezTo>
                    <a:pt x="0" y="12542"/>
                    <a:pt x="1134" y="13810"/>
                    <a:pt x="3703" y="13843"/>
                  </a:cubicBezTo>
                  <a:cubicBezTo>
                    <a:pt x="3737" y="13844"/>
                    <a:pt x="3771" y="13844"/>
                    <a:pt x="3805" y="13844"/>
                  </a:cubicBezTo>
                  <a:cubicBezTo>
                    <a:pt x="5481" y="13844"/>
                    <a:pt x="6983" y="13307"/>
                    <a:pt x="7645" y="13307"/>
                  </a:cubicBezTo>
                  <a:cubicBezTo>
                    <a:pt x="7966" y="13307"/>
                    <a:pt x="8090" y="13434"/>
                    <a:pt x="7939" y="13810"/>
                  </a:cubicBezTo>
                  <a:cubicBezTo>
                    <a:pt x="7472" y="14944"/>
                    <a:pt x="4770" y="18614"/>
                    <a:pt x="5271" y="20148"/>
                  </a:cubicBezTo>
                  <a:cubicBezTo>
                    <a:pt x="5604" y="21215"/>
                    <a:pt x="6838" y="20815"/>
                    <a:pt x="7072" y="21115"/>
                  </a:cubicBezTo>
                  <a:cubicBezTo>
                    <a:pt x="7305" y="21416"/>
                    <a:pt x="7239" y="22283"/>
                    <a:pt x="7806" y="22716"/>
                  </a:cubicBezTo>
                  <a:cubicBezTo>
                    <a:pt x="8373" y="23183"/>
                    <a:pt x="9540" y="22983"/>
                    <a:pt x="9807" y="23183"/>
                  </a:cubicBezTo>
                  <a:cubicBezTo>
                    <a:pt x="10107" y="23384"/>
                    <a:pt x="10341" y="24084"/>
                    <a:pt x="11175" y="24551"/>
                  </a:cubicBezTo>
                  <a:cubicBezTo>
                    <a:pt x="11453" y="24697"/>
                    <a:pt x="11852" y="24732"/>
                    <a:pt x="12253" y="24732"/>
                  </a:cubicBezTo>
                  <a:cubicBezTo>
                    <a:pt x="12629" y="24732"/>
                    <a:pt x="13008" y="24701"/>
                    <a:pt x="13289" y="24701"/>
                  </a:cubicBezTo>
                  <a:cubicBezTo>
                    <a:pt x="13463" y="24701"/>
                    <a:pt x="13600" y="24713"/>
                    <a:pt x="13677" y="24751"/>
                  </a:cubicBezTo>
                  <a:cubicBezTo>
                    <a:pt x="13943" y="24884"/>
                    <a:pt x="14803" y="25442"/>
                    <a:pt x="15716" y="25442"/>
                  </a:cubicBezTo>
                  <a:cubicBezTo>
                    <a:pt x="15948" y="25442"/>
                    <a:pt x="16183" y="25406"/>
                    <a:pt x="16412" y="25318"/>
                  </a:cubicBezTo>
                  <a:cubicBezTo>
                    <a:pt x="17513" y="24885"/>
                    <a:pt x="18847" y="23117"/>
                    <a:pt x="20015" y="20815"/>
                  </a:cubicBezTo>
                  <a:cubicBezTo>
                    <a:pt x="21782" y="17212"/>
                    <a:pt x="21949" y="14344"/>
                    <a:pt x="22116" y="12709"/>
                  </a:cubicBezTo>
                  <a:cubicBezTo>
                    <a:pt x="22183" y="12075"/>
                    <a:pt x="22550" y="10975"/>
                    <a:pt x="23017" y="9841"/>
                  </a:cubicBezTo>
                  <a:cubicBezTo>
                    <a:pt x="23150" y="9574"/>
                    <a:pt x="23250" y="9340"/>
                    <a:pt x="23350" y="9073"/>
                  </a:cubicBezTo>
                  <a:cubicBezTo>
                    <a:pt x="23817" y="7973"/>
                    <a:pt x="24351" y="6872"/>
                    <a:pt x="24785" y="6004"/>
                  </a:cubicBezTo>
                  <a:cubicBezTo>
                    <a:pt x="24951" y="5671"/>
                    <a:pt x="25085" y="5404"/>
                    <a:pt x="25185" y="5171"/>
                  </a:cubicBezTo>
                  <a:lnTo>
                    <a:pt x="25118" y="5137"/>
                  </a:lnTo>
                  <a:lnTo>
                    <a:pt x="13343" y="34"/>
                  </a:lnTo>
                  <a:lnTo>
                    <a:pt x="13310" y="0"/>
                  </a:ln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15"/>
            <p:cNvSpPr/>
            <p:nvPr/>
          </p:nvSpPr>
          <p:spPr>
            <a:xfrm>
              <a:off x="4120625" y="2727400"/>
              <a:ext cx="743050" cy="2454275"/>
            </a:xfrm>
            <a:custGeom>
              <a:rect b="b" l="l" r="r" t="t"/>
              <a:pathLst>
                <a:path extrusionOk="0" h="98171" w="29722">
                  <a:moveTo>
                    <a:pt x="0" y="0"/>
                  </a:moveTo>
                  <a:cubicBezTo>
                    <a:pt x="0" y="1"/>
                    <a:pt x="834" y="10875"/>
                    <a:pt x="3036" y="17012"/>
                  </a:cubicBezTo>
                  <a:cubicBezTo>
                    <a:pt x="5204" y="23150"/>
                    <a:pt x="15144" y="58876"/>
                    <a:pt x="14210" y="60377"/>
                  </a:cubicBezTo>
                  <a:cubicBezTo>
                    <a:pt x="13476" y="61478"/>
                    <a:pt x="10241" y="78823"/>
                    <a:pt x="8973" y="88364"/>
                  </a:cubicBezTo>
                  <a:lnTo>
                    <a:pt x="8940" y="88330"/>
                  </a:lnTo>
                  <a:cubicBezTo>
                    <a:pt x="8940" y="88330"/>
                    <a:pt x="8806" y="89598"/>
                    <a:pt x="8606" y="91032"/>
                  </a:cubicBezTo>
                  <a:lnTo>
                    <a:pt x="8640" y="91032"/>
                  </a:lnTo>
                  <a:cubicBezTo>
                    <a:pt x="11542" y="93901"/>
                    <a:pt x="14911" y="96236"/>
                    <a:pt x="18513" y="98104"/>
                  </a:cubicBezTo>
                  <a:cubicBezTo>
                    <a:pt x="18580" y="98104"/>
                    <a:pt x="18613" y="98137"/>
                    <a:pt x="18647" y="98171"/>
                  </a:cubicBezTo>
                  <a:cubicBezTo>
                    <a:pt x="18780" y="97937"/>
                    <a:pt x="18880" y="97670"/>
                    <a:pt x="18980" y="97403"/>
                  </a:cubicBezTo>
                  <a:cubicBezTo>
                    <a:pt x="19381" y="96703"/>
                    <a:pt x="19881" y="95635"/>
                    <a:pt x="20415" y="94334"/>
                  </a:cubicBezTo>
                  <a:cubicBezTo>
                    <a:pt x="20581" y="94001"/>
                    <a:pt x="20715" y="93734"/>
                    <a:pt x="20815" y="93501"/>
                  </a:cubicBezTo>
                  <a:lnTo>
                    <a:pt x="20748" y="93467"/>
                  </a:lnTo>
                  <a:cubicBezTo>
                    <a:pt x="24217" y="84494"/>
                    <a:pt x="29221" y="66248"/>
                    <a:pt x="29421" y="62412"/>
                  </a:cubicBezTo>
                  <a:cubicBezTo>
                    <a:pt x="29721" y="57375"/>
                    <a:pt x="22783" y="12309"/>
                    <a:pt x="15378" y="3403"/>
                  </a:cubicBezTo>
                  <a:cubicBezTo>
                    <a:pt x="13067" y="605"/>
                    <a:pt x="9458" y="142"/>
                    <a:pt x="6251" y="142"/>
                  </a:cubicBezTo>
                  <a:cubicBezTo>
                    <a:pt x="4663" y="142"/>
                    <a:pt x="3173" y="255"/>
                    <a:pt x="1989" y="255"/>
                  </a:cubicBezTo>
                  <a:cubicBezTo>
                    <a:pt x="1146" y="255"/>
                    <a:pt x="458" y="198"/>
                    <a:pt x="0" y="0"/>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15"/>
            <p:cNvSpPr/>
            <p:nvPr/>
          </p:nvSpPr>
          <p:spPr>
            <a:xfrm>
              <a:off x="4071925" y="2682350"/>
              <a:ext cx="726700" cy="1128500"/>
            </a:xfrm>
            <a:custGeom>
              <a:rect b="b" l="l" r="r" t="t"/>
              <a:pathLst>
                <a:path extrusionOk="0" h="45140" w="29068">
                  <a:moveTo>
                    <a:pt x="1934" y="667"/>
                  </a:moveTo>
                  <a:cubicBezTo>
                    <a:pt x="1166" y="667"/>
                    <a:pt x="0" y="14027"/>
                    <a:pt x="3249" y="22083"/>
                  </a:cubicBezTo>
                  <a:cubicBezTo>
                    <a:pt x="4883" y="26086"/>
                    <a:pt x="8019" y="35393"/>
                    <a:pt x="10754" y="43999"/>
                  </a:cubicBezTo>
                  <a:cubicBezTo>
                    <a:pt x="12489" y="44931"/>
                    <a:pt x="14564" y="45140"/>
                    <a:pt x="16576" y="45140"/>
                  </a:cubicBezTo>
                  <a:cubicBezTo>
                    <a:pt x="17157" y="45140"/>
                    <a:pt x="17733" y="45122"/>
                    <a:pt x="18293" y="45100"/>
                  </a:cubicBezTo>
                  <a:cubicBezTo>
                    <a:pt x="21996" y="44967"/>
                    <a:pt x="25565" y="44333"/>
                    <a:pt x="29067" y="43132"/>
                  </a:cubicBezTo>
                  <a:cubicBezTo>
                    <a:pt x="27333" y="33892"/>
                    <a:pt x="24998" y="23384"/>
                    <a:pt x="22263" y="15279"/>
                  </a:cubicBezTo>
                  <a:cubicBezTo>
                    <a:pt x="22263" y="15279"/>
                    <a:pt x="22229" y="15245"/>
                    <a:pt x="22229" y="15245"/>
                  </a:cubicBezTo>
                  <a:cubicBezTo>
                    <a:pt x="20628" y="10475"/>
                    <a:pt x="18893" y="6539"/>
                    <a:pt x="17092" y="4204"/>
                  </a:cubicBezTo>
                  <a:cubicBezTo>
                    <a:pt x="13823" y="1"/>
                    <a:pt x="7419" y="1969"/>
                    <a:pt x="1948" y="668"/>
                  </a:cubicBezTo>
                  <a:cubicBezTo>
                    <a:pt x="1943" y="667"/>
                    <a:pt x="1939" y="667"/>
                    <a:pt x="1934" y="66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15"/>
            <p:cNvSpPr/>
            <p:nvPr/>
          </p:nvSpPr>
          <p:spPr>
            <a:xfrm>
              <a:off x="4245950" y="3594650"/>
              <a:ext cx="556250" cy="116150"/>
            </a:xfrm>
            <a:custGeom>
              <a:rect b="b" l="l" r="r" t="t"/>
              <a:pathLst>
                <a:path extrusionOk="0" h="4646" w="22250">
                  <a:moveTo>
                    <a:pt x="21638" y="1"/>
                  </a:moveTo>
                  <a:cubicBezTo>
                    <a:pt x="21571" y="1"/>
                    <a:pt x="21504" y="12"/>
                    <a:pt x="21439" y="35"/>
                  </a:cubicBezTo>
                  <a:cubicBezTo>
                    <a:pt x="16770" y="2053"/>
                    <a:pt x="11720" y="3038"/>
                    <a:pt x="6658" y="3038"/>
                  </a:cubicBezTo>
                  <a:cubicBezTo>
                    <a:pt x="6115" y="3038"/>
                    <a:pt x="5571" y="3027"/>
                    <a:pt x="5028" y="3004"/>
                  </a:cubicBezTo>
                  <a:cubicBezTo>
                    <a:pt x="3426" y="2937"/>
                    <a:pt x="1859" y="2737"/>
                    <a:pt x="257" y="2704"/>
                  </a:cubicBezTo>
                  <a:cubicBezTo>
                    <a:pt x="247" y="2702"/>
                    <a:pt x="238" y="2702"/>
                    <a:pt x="228" y="2702"/>
                  </a:cubicBezTo>
                  <a:cubicBezTo>
                    <a:pt x="22" y="2702"/>
                    <a:pt x="1" y="3040"/>
                    <a:pt x="224" y="3104"/>
                  </a:cubicBezTo>
                  <a:cubicBezTo>
                    <a:pt x="901" y="3341"/>
                    <a:pt x="1613" y="3501"/>
                    <a:pt x="2337" y="3614"/>
                  </a:cubicBezTo>
                  <a:lnTo>
                    <a:pt x="2337" y="3614"/>
                  </a:lnTo>
                  <a:cubicBezTo>
                    <a:pt x="2033" y="3604"/>
                    <a:pt x="1729" y="3595"/>
                    <a:pt x="1425" y="3595"/>
                  </a:cubicBezTo>
                  <a:cubicBezTo>
                    <a:pt x="1258" y="3595"/>
                    <a:pt x="1091" y="3598"/>
                    <a:pt x="925" y="3604"/>
                  </a:cubicBezTo>
                  <a:cubicBezTo>
                    <a:pt x="491" y="3638"/>
                    <a:pt x="324" y="4338"/>
                    <a:pt x="825" y="4438"/>
                  </a:cubicBezTo>
                  <a:cubicBezTo>
                    <a:pt x="1825" y="4616"/>
                    <a:pt x="2856" y="4646"/>
                    <a:pt x="3886" y="4646"/>
                  </a:cubicBezTo>
                  <a:cubicBezTo>
                    <a:pt x="4401" y="4646"/>
                    <a:pt x="4916" y="4638"/>
                    <a:pt x="5428" y="4638"/>
                  </a:cubicBezTo>
                  <a:cubicBezTo>
                    <a:pt x="6962" y="4605"/>
                    <a:pt x="8497" y="4505"/>
                    <a:pt x="10031" y="4372"/>
                  </a:cubicBezTo>
                  <a:cubicBezTo>
                    <a:pt x="13067" y="4071"/>
                    <a:pt x="16135" y="3538"/>
                    <a:pt x="19104" y="2770"/>
                  </a:cubicBezTo>
                  <a:cubicBezTo>
                    <a:pt x="20305" y="2437"/>
                    <a:pt x="21773" y="1970"/>
                    <a:pt x="22140" y="602"/>
                  </a:cubicBezTo>
                  <a:cubicBezTo>
                    <a:pt x="22250" y="245"/>
                    <a:pt x="21952" y="1"/>
                    <a:pt x="216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15"/>
            <p:cNvSpPr/>
            <p:nvPr/>
          </p:nvSpPr>
          <p:spPr>
            <a:xfrm>
              <a:off x="4131275" y="3314100"/>
              <a:ext cx="119175" cy="187125"/>
            </a:xfrm>
            <a:custGeom>
              <a:rect b="b" l="l" r="r" t="t"/>
              <a:pathLst>
                <a:path extrusionOk="0" h="7485" w="4767">
                  <a:moveTo>
                    <a:pt x="183" y="0"/>
                  </a:moveTo>
                  <a:cubicBezTo>
                    <a:pt x="91" y="0"/>
                    <a:pt x="0" y="117"/>
                    <a:pt x="74" y="216"/>
                  </a:cubicBezTo>
                  <a:cubicBezTo>
                    <a:pt x="1209" y="1650"/>
                    <a:pt x="2143" y="3085"/>
                    <a:pt x="3010" y="4619"/>
                  </a:cubicBezTo>
                  <a:cubicBezTo>
                    <a:pt x="2543" y="4219"/>
                    <a:pt x="2009" y="3885"/>
                    <a:pt x="1509" y="3585"/>
                  </a:cubicBezTo>
                  <a:cubicBezTo>
                    <a:pt x="1490" y="3572"/>
                    <a:pt x="1471" y="3567"/>
                    <a:pt x="1453" y="3567"/>
                  </a:cubicBezTo>
                  <a:cubicBezTo>
                    <a:pt x="1378" y="3567"/>
                    <a:pt x="1328" y="3664"/>
                    <a:pt x="1409" y="3718"/>
                  </a:cubicBezTo>
                  <a:cubicBezTo>
                    <a:pt x="2109" y="4252"/>
                    <a:pt x="2776" y="4853"/>
                    <a:pt x="3443" y="5420"/>
                  </a:cubicBezTo>
                  <a:cubicBezTo>
                    <a:pt x="3810" y="6087"/>
                    <a:pt x="4177" y="6754"/>
                    <a:pt x="4544" y="7421"/>
                  </a:cubicBezTo>
                  <a:cubicBezTo>
                    <a:pt x="4567" y="7466"/>
                    <a:pt x="4600" y="7484"/>
                    <a:pt x="4633" y="7484"/>
                  </a:cubicBezTo>
                  <a:cubicBezTo>
                    <a:pt x="4700" y="7484"/>
                    <a:pt x="4767" y="7410"/>
                    <a:pt x="4744" y="7321"/>
                  </a:cubicBezTo>
                  <a:cubicBezTo>
                    <a:pt x="4077" y="4586"/>
                    <a:pt x="2309" y="1984"/>
                    <a:pt x="275" y="49"/>
                  </a:cubicBezTo>
                  <a:cubicBezTo>
                    <a:pt x="249" y="14"/>
                    <a:pt x="216" y="0"/>
                    <a:pt x="183" y="0"/>
                  </a:cubicBezTo>
                  <a:close/>
                </a:path>
              </a:pathLst>
            </a:custGeom>
            <a:solidFill>
              <a:srgbClr val="FCE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15"/>
            <p:cNvSpPr/>
            <p:nvPr/>
          </p:nvSpPr>
          <p:spPr>
            <a:xfrm>
              <a:off x="3167775" y="3108875"/>
              <a:ext cx="135250" cy="116700"/>
            </a:xfrm>
            <a:custGeom>
              <a:rect b="b" l="l" r="r" t="t"/>
              <a:pathLst>
                <a:path extrusionOk="0" h="4668" w="5410">
                  <a:moveTo>
                    <a:pt x="5096" y="1"/>
                  </a:moveTo>
                  <a:cubicBezTo>
                    <a:pt x="5053" y="1"/>
                    <a:pt x="5005" y="16"/>
                    <a:pt x="4957" y="52"/>
                  </a:cubicBezTo>
                  <a:cubicBezTo>
                    <a:pt x="3156" y="1220"/>
                    <a:pt x="1555" y="2621"/>
                    <a:pt x="154" y="4222"/>
                  </a:cubicBezTo>
                  <a:cubicBezTo>
                    <a:pt x="1" y="4425"/>
                    <a:pt x="178" y="4668"/>
                    <a:pt x="360" y="4668"/>
                  </a:cubicBezTo>
                  <a:cubicBezTo>
                    <a:pt x="416" y="4668"/>
                    <a:pt x="473" y="4644"/>
                    <a:pt x="521" y="4589"/>
                  </a:cubicBezTo>
                  <a:cubicBezTo>
                    <a:pt x="1888" y="2988"/>
                    <a:pt x="3456" y="1620"/>
                    <a:pt x="5191" y="453"/>
                  </a:cubicBezTo>
                  <a:cubicBezTo>
                    <a:pt x="5409" y="316"/>
                    <a:pt x="5292" y="1"/>
                    <a:pt x="5096" y="1"/>
                  </a:cubicBezTo>
                  <a:close/>
                </a:path>
              </a:pathLst>
            </a:custGeom>
            <a:solidFill>
              <a:srgbClr val="FCE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15"/>
            <p:cNvSpPr/>
            <p:nvPr/>
          </p:nvSpPr>
          <p:spPr>
            <a:xfrm>
              <a:off x="3161950" y="3484275"/>
              <a:ext cx="106000" cy="264500"/>
            </a:xfrm>
            <a:custGeom>
              <a:rect b="b" l="l" r="r" t="t"/>
              <a:pathLst>
                <a:path extrusionOk="0" h="10580" w="4240">
                  <a:moveTo>
                    <a:pt x="329" y="1"/>
                  </a:moveTo>
                  <a:cubicBezTo>
                    <a:pt x="157" y="1"/>
                    <a:pt x="1" y="236"/>
                    <a:pt x="153" y="414"/>
                  </a:cubicBezTo>
                  <a:cubicBezTo>
                    <a:pt x="1287" y="1681"/>
                    <a:pt x="2488" y="2982"/>
                    <a:pt x="3022" y="4650"/>
                  </a:cubicBezTo>
                  <a:cubicBezTo>
                    <a:pt x="3322" y="5518"/>
                    <a:pt x="3422" y="6452"/>
                    <a:pt x="3522" y="7386"/>
                  </a:cubicBezTo>
                  <a:cubicBezTo>
                    <a:pt x="3656" y="8353"/>
                    <a:pt x="3722" y="9354"/>
                    <a:pt x="3756" y="10354"/>
                  </a:cubicBezTo>
                  <a:cubicBezTo>
                    <a:pt x="3756" y="10504"/>
                    <a:pt x="3881" y="10580"/>
                    <a:pt x="4002" y="10580"/>
                  </a:cubicBezTo>
                  <a:cubicBezTo>
                    <a:pt x="4123" y="10580"/>
                    <a:pt x="4239" y="10504"/>
                    <a:pt x="4223" y="10354"/>
                  </a:cubicBezTo>
                  <a:cubicBezTo>
                    <a:pt x="4189" y="9320"/>
                    <a:pt x="4123" y="8286"/>
                    <a:pt x="4023" y="7286"/>
                  </a:cubicBezTo>
                  <a:cubicBezTo>
                    <a:pt x="3889" y="6318"/>
                    <a:pt x="3789" y="5317"/>
                    <a:pt x="3455" y="4417"/>
                  </a:cubicBezTo>
                  <a:cubicBezTo>
                    <a:pt x="2888" y="2716"/>
                    <a:pt x="1688" y="1381"/>
                    <a:pt x="487" y="80"/>
                  </a:cubicBezTo>
                  <a:cubicBezTo>
                    <a:pt x="439" y="24"/>
                    <a:pt x="383" y="1"/>
                    <a:pt x="329" y="1"/>
                  </a:cubicBezTo>
                  <a:close/>
                </a:path>
              </a:pathLst>
            </a:custGeom>
            <a:solidFill>
              <a:srgbClr val="FCE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15"/>
            <p:cNvSpPr/>
            <p:nvPr/>
          </p:nvSpPr>
          <p:spPr>
            <a:xfrm>
              <a:off x="3561375" y="3497675"/>
              <a:ext cx="255725" cy="572325"/>
            </a:xfrm>
            <a:custGeom>
              <a:rect b="b" l="l" r="r" t="t"/>
              <a:pathLst>
                <a:path extrusionOk="0" h="22893" w="10229">
                  <a:moveTo>
                    <a:pt x="172" y="0"/>
                  </a:moveTo>
                  <a:cubicBezTo>
                    <a:pt x="91" y="0"/>
                    <a:pt x="1" y="77"/>
                    <a:pt x="21" y="178"/>
                  </a:cubicBezTo>
                  <a:cubicBezTo>
                    <a:pt x="655" y="3114"/>
                    <a:pt x="1989" y="5882"/>
                    <a:pt x="3957" y="8151"/>
                  </a:cubicBezTo>
                  <a:cubicBezTo>
                    <a:pt x="4457" y="8751"/>
                    <a:pt x="4991" y="9285"/>
                    <a:pt x="5525" y="9818"/>
                  </a:cubicBezTo>
                  <a:cubicBezTo>
                    <a:pt x="6158" y="10352"/>
                    <a:pt x="6759" y="10852"/>
                    <a:pt x="7126" y="11620"/>
                  </a:cubicBezTo>
                  <a:cubicBezTo>
                    <a:pt x="7459" y="12387"/>
                    <a:pt x="7626" y="13254"/>
                    <a:pt x="7826" y="14055"/>
                  </a:cubicBezTo>
                  <a:cubicBezTo>
                    <a:pt x="8060" y="14955"/>
                    <a:pt x="8260" y="15823"/>
                    <a:pt x="8460" y="16723"/>
                  </a:cubicBezTo>
                  <a:cubicBezTo>
                    <a:pt x="8694" y="17724"/>
                    <a:pt x="8927" y="18725"/>
                    <a:pt x="9127" y="19725"/>
                  </a:cubicBezTo>
                  <a:cubicBezTo>
                    <a:pt x="9327" y="20726"/>
                    <a:pt x="9461" y="21760"/>
                    <a:pt x="9794" y="22761"/>
                  </a:cubicBezTo>
                  <a:cubicBezTo>
                    <a:pt x="9824" y="22850"/>
                    <a:pt x="9912" y="22892"/>
                    <a:pt x="10002" y="22892"/>
                  </a:cubicBezTo>
                  <a:cubicBezTo>
                    <a:pt x="10114" y="22892"/>
                    <a:pt x="10228" y="22824"/>
                    <a:pt x="10228" y="22694"/>
                  </a:cubicBezTo>
                  <a:cubicBezTo>
                    <a:pt x="10195" y="21794"/>
                    <a:pt x="9995" y="20893"/>
                    <a:pt x="9828" y="19992"/>
                  </a:cubicBezTo>
                  <a:cubicBezTo>
                    <a:pt x="9628" y="19092"/>
                    <a:pt x="9461" y="18191"/>
                    <a:pt x="9261" y="17290"/>
                  </a:cubicBezTo>
                  <a:cubicBezTo>
                    <a:pt x="8860" y="15556"/>
                    <a:pt x="8493" y="13788"/>
                    <a:pt x="7960" y="12087"/>
                  </a:cubicBezTo>
                  <a:cubicBezTo>
                    <a:pt x="7726" y="11319"/>
                    <a:pt x="7359" y="10619"/>
                    <a:pt x="6759" y="10052"/>
                  </a:cubicBezTo>
                  <a:cubicBezTo>
                    <a:pt x="6192" y="9518"/>
                    <a:pt x="5558" y="9018"/>
                    <a:pt x="5024" y="8451"/>
                  </a:cubicBezTo>
                  <a:cubicBezTo>
                    <a:pt x="3957" y="7383"/>
                    <a:pt x="3023" y="6182"/>
                    <a:pt x="2256" y="4881"/>
                  </a:cubicBezTo>
                  <a:cubicBezTo>
                    <a:pt x="1388" y="3380"/>
                    <a:pt x="721" y="1779"/>
                    <a:pt x="288" y="111"/>
                  </a:cubicBezTo>
                  <a:cubicBezTo>
                    <a:pt x="274" y="33"/>
                    <a:pt x="225"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15"/>
            <p:cNvSpPr/>
            <p:nvPr/>
          </p:nvSpPr>
          <p:spPr>
            <a:xfrm>
              <a:off x="3907225" y="3326225"/>
              <a:ext cx="475275" cy="977650"/>
            </a:xfrm>
            <a:custGeom>
              <a:rect b="b" l="l" r="r" t="t"/>
              <a:pathLst>
                <a:path extrusionOk="0" h="39106" w="19011">
                  <a:moveTo>
                    <a:pt x="9164" y="0"/>
                  </a:moveTo>
                  <a:cubicBezTo>
                    <a:pt x="7630" y="0"/>
                    <a:pt x="424" y="15607"/>
                    <a:pt x="197" y="22080"/>
                  </a:cubicBezTo>
                  <a:cubicBezTo>
                    <a:pt x="1" y="28589"/>
                    <a:pt x="8109" y="39105"/>
                    <a:pt x="13394" y="39105"/>
                  </a:cubicBezTo>
                  <a:cubicBezTo>
                    <a:pt x="13499" y="39105"/>
                    <a:pt x="13603" y="39101"/>
                    <a:pt x="13706" y="39092"/>
                  </a:cubicBezTo>
                  <a:cubicBezTo>
                    <a:pt x="19010" y="38659"/>
                    <a:pt x="13506" y="6936"/>
                    <a:pt x="13506" y="6936"/>
                  </a:cubicBezTo>
                  <a:lnTo>
                    <a:pt x="13273" y="6269"/>
                  </a:lnTo>
                  <a:cubicBezTo>
                    <a:pt x="11205" y="3000"/>
                    <a:pt x="11105" y="1265"/>
                    <a:pt x="9270" y="31"/>
                  </a:cubicBezTo>
                  <a:cubicBezTo>
                    <a:pt x="9238" y="10"/>
                    <a:pt x="9203" y="0"/>
                    <a:pt x="91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15"/>
            <p:cNvSpPr/>
            <p:nvPr/>
          </p:nvSpPr>
          <p:spPr>
            <a:xfrm>
              <a:off x="3120800" y="3524750"/>
              <a:ext cx="115050" cy="58125"/>
            </a:xfrm>
            <a:custGeom>
              <a:rect b="b" l="l" r="r" t="t"/>
              <a:pathLst>
                <a:path extrusionOk="0" h="2325" w="4602">
                  <a:moveTo>
                    <a:pt x="551" y="0"/>
                  </a:moveTo>
                  <a:cubicBezTo>
                    <a:pt x="202" y="0"/>
                    <a:pt x="0" y="498"/>
                    <a:pt x="265" y="763"/>
                  </a:cubicBezTo>
                  <a:cubicBezTo>
                    <a:pt x="366" y="857"/>
                    <a:pt x="477" y="944"/>
                    <a:pt x="595" y="1023"/>
                  </a:cubicBezTo>
                  <a:lnTo>
                    <a:pt x="595" y="1023"/>
                  </a:lnTo>
                  <a:cubicBezTo>
                    <a:pt x="606" y="1093"/>
                    <a:pt x="628" y="1162"/>
                    <a:pt x="665" y="1230"/>
                  </a:cubicBezTo>
                  <a:cubicBezTo>
                    <a:pt x="832" y="1497"/>
                    <a:pt x="1199" y="1664"/>
                    <a:pt x="1499" y="1764"/>
                  </a:cubicBezTo>
                  <a:cubicBezTo>
                    <a:pt x="1799" y="1897"/>
                    <a:pt x="2099" y="2031"/>
                    <a:pt x="2400" y="2097"/>
                  </a:cubicBezTo>
                  <a:cubicBezTo>
                    <a:pt x="2733" y="2197"/>
                    <a:pt x="3067" y="2264"/>
                    <a:pt x="3367" y="2297"/>
                  </a:cubicBezTo>
                  <a:cubicBezTo>
                    <a:pt x="3517" y="2311"/>
                    <a:pt x="3661" y="2325"/>
                    <a:pt x="3802" y="2325"/>
                  </a:cubicBezTo>
                  <a:cubicBezTo>
                    <a:pt x="4006" y="2325"/>
                    <a:pt x="4204" y="2296"/>
                    <a:pt x="4401" y="2197"/>
                  </a:cubicBezTo>
                  <a:cubicBezTo>
                    <a:pt x="4601" y="2064"/>
                    <a:pt x="4601" y="1730"/>
                    <a:pt x="4401" y="1597"/>
                  </a:cubicBezTo>
                  <a:cubicBezTo>
                    <a:pt x="4388" y="1589"/>
                    <a:pt x="4374" y="1581"/>
                    <a:pt x="4361" y="1573"/>
                  </a:cubicBezTo>
                  <a:lnTo>
                    <a:pt x="4361" y="1573"/>
                  </a:lnTo>
                  <a:cubicBezTo>
                    <a:pt x="4365" y="1548"/>
                    <a:pt x="4368" y="1523"/>
                    <a:pt x="4368" y="1497"/>
                  </a:cubicBezTo>
                  <a:cubicBezTo>
                    <a:pt x="4368" y="1230"/>
                    <a:pt x="4134" y="1063"/>
                    <a:pt x="3901" y="1030"/>
                  </a:cubicBezTo>
                  <a:cubicBezTo>
                    <a:pt x="3300" y="963"/>
                    <a:pt x="2700" y="796"/>
                    <a:pt x="2133" y="596"/>
                  </a:cubicBezTo>
                  <a:cubicBezTo>
                    <a:pt x="1855" y="473"/>
                    <a:pt x="1577" y="292"/>
                    <a:pt x="1300" y="292"/>
                  </a:cubicBezTo>
                  <a:cubicBezTo>
                    <a:pt x="1297" y="292"/>
                    <a:pt x="1295" y="292"/>
                    <a:pt x="1292" y="292"/>
                  </a:cubicBezTo>
                  <a:lnTo>
                    <a:pt x="1292" y="292"/>
                  </a:lnTo>
                  <a:cubicBezTo>
                    <a:pt x="1098" y="197"/>
                    <a:pt x="903" y="106"/>
                    <a:pt x="698" y="29"/>
                  </a:cubicBezTo>
                  <a:cubicBezTo>
                    <a:pt x="647" y="9"/>
                    <a:pt x="597" y="0"/>
                    <a:pt x="5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15"/>
            <p:cNvSpPr/>
            <p:nvPr/>
          </p:nvSpPr>
          <p:spPr>
            <a:xfrm>
              <a:off x="4187325" y="1167950"/>
              <a:ext cx="25" cy="25"/>
            </a:xfrm>
            <a:custGeom>
              <a:rect b="b" l="l" r="r" t="t"/>
              <a:pathLst>
                <a:path extrusionOk="0" h="1" w="1">
                  <a:moveTo>
                    <a:pt x="1" y="0"/>
                  </a:move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15"/>
            <p:cNvSpPr/>
            <p:nvPr/>
          </p:nvSpPr>
          <p:spPr>
            <a:xfrm>
              <a:off x="2275125" y="4687125"/>
              <a:ext cx="666350" cy="619650"/>
            </a:xfrm>
            <a:custGeom>
              <a:rect b="b" l="l" r="r" t="t"/>
              <a:pathLst>
                <a:path extrusionOk="0" h="24786" w="26654">
                  <a:moveTo>
                    <a:pt x="19648" y="1"/>
                  </a:moveTo>
                  <a:cubicBezTo>
                    <a:pt x="19648" y="1"/>
                    <a:pt x="14278" y="7673"/>
                    <a:pt x="13877" y="8006"/>
                  </a:cubicBezTo>
                  <a:cubicBezTo>
                    <a:pt x="13510" y="8373"/>
                    <a:pt x="5405" y="12343"/>
                    <a:pt x="4471" y="12877"/>
                  </a:cubicBezTo>
                  <a:cubicBezTo>
                    <a:pt x="3503" y="13410"/>
                    <a:pt x="3370" y="14878"/>
                    <a:pt x="3370" y="14878"/>
                  </a:cubicBezTo>
                  <a:cubicBezTo>
                    <a:pt x="3370" y="14878"/>
                    <a:pt x="2736" y="15112"/>
                    <a:pt x="2236" y="15612"/>
                  </a:cubicBezTo>
                  <a:cubicBezTo>
                    <a:pt x="1735" y="16079"/>
                    <a:pt x="1402" y="17346"/>
                    <a:pt x="1402" y="17346"/>
                  </a:cubicBezTo>
                  <a:cubicBezTo>
                    <a:pt x="1402" y="17346"/>
                    <a:pt x="1" y="18547"/>
                    <a:pt x="101" y="19315"/>
                  </a:cubicBezTo>
                  <a:cubicBezTo>
                    <a:pt x="234" y="20082"/>
                    <a:pt x="3370" y="24785"/>
                    <a:pt x="4037" y="24785"/>
                  </a:cubicBezTo>
                  <a:cubicBezTo>
                    <a:pt x="4704" y="24785"/>
                    <a:pt x="5038" y="24385"/>
                    <a:pt x="5038" y="24385"/>
                  </a:cubicBezTo>
                  <a:cubicBezTo>
                    <a:pt x="5038" y="24385"/>
                    <a:pt x="5278" y="24435"/>
                    <a:pt x="5548" y="24435"/>
                  </a:cubicBezTo>
                  <a:cubicBezTo>
                    <a:pt x="5717" y="24435"/>
                    <a:pt x="5897" y="24416"/>
                    <a:pt x="6038" y="24351"/>
                  </a:cubicBezTo>
                  <a:cubicBezTo>
                    <a:pt x="6405" y="24185"/>
                    <a:pt x="6839" y="23818"/>
                    <a:pt x="6839" y="23818"/>
                  </a:cubicBezTo>
                  <a:cubicBezTo>
                    <a:pt x="6839" y="23818"/>
                    <a:pt x="7202" y="23973"/>
                    <a:pt x="7592" y="23973"/>
                  </a:cubicBezTo>
                  <a:cubicBezTo>
                    <a:pt x="7744" y="23973"/>
                    <a:pt x="7900" y="23950"/>
                    <a:pt x="8040" y="23884"/>
                  </a:cubicBezTo>
                  <a:cubicBezTo>
                    <a:pt x="8540" y="23651"/>
                    <a:pt x="9074" y="23251"/>
                    <a:pt x="9074" y="23251"/>
                  </a:cubicBezTo>
                  <a:cubicBezTo>
                    <a:pt x="9074" y="23251"/>
                    <a:pt x="9714" y="23379"/>
                    <a:pt x="10278" y="23379"/>
                  </a:cubicBezTo>
                  <a:cubicBezTo>
                    <a:pt x="10419" y="23379"/>
                    <a:pt x="10555" y="23371"/>
                    <a:pt x="10675" y="23351"/>
                  </a:cubicBezTo>
                  <a:cubicBezTo>
                    <a:pt x="11242" y="23284"/>
                    <a:pt x="12276" y="22617"/>
                    <a:pt x="12443" y="22450"/>
                  </a:cubicBezTo>
                  <a:cubicBezTo>
                    <a:pt x="12479" y="22426"/>
                    <a:pt x="12561" y="22417"/>
                    <a:pt x="12675" y="22417"/>
                  </a:cubicBezTo>
                  <a:cubicBezTo>
                    <a:pt x="12980" y="22417"/>
                    <a:pt x="13518" y="22480"/>
                    <a:pt x="14054" y="22480"/>
                  </a:cubicBezTo>
                  <a:cubicBezTo>
                    <a:pt x="14422" y="22480"/>
                    <a:pt x="14789" y="22450"/>
                    <a:pt x="15078" y="22350"/>
                  </a:cubicBezTo>
                  <a:cubicBezTo>
                    <a:pt x="15945" y="22016"/>
                    <a:pt x="18481" y="18781"/>
                    <a:pt x="19314" y="17647"/>
                  </a:cubicBezTo>
                  <a:cubicBezTo>
                    <a:pt x="20115" y="16513"/>
                    <a:pt x="20949" y="12743"/>
                    <a:pt x="21283" y="12543"/>
                  </a:cubicBezTo>
                  <a:cubicBezTo>
                    <a:pt x="21549" y="12376"/>
                    <a:pt x="26153" y="8507"/>
                    <a:pt x="26153" y="8507"/>
                  </a:cubicBezTo>
                  <a:cubicBezTo>
                    <a:pt x="26653" y="3270"/>
                    <a:pt x="19648" y="1"/>
                    <a:pt x="19648" y="1"/>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15"/>
            <p:cNvSpPr/>
            <p:nvPr/>
          </p:nvSpPr>
          <p:spPr>
            <a:xfrm>
              <a:off x="2387700" y="5113750"/>
              <a:ext cx="115000" cy="155650"/>
            </a:xfrm>
            <a:custGeom>
              <a:rect b="b" l="l" r="r" t="t"/>
              <a:pathLst>
                <a:path extrusionOk="0" h="6226" w="4600">
                  <a:moveTo>
                    <a:pt x="66" y="1"/>
                  </a:moveTo>
                  <a:cubicBezTo>
                    <a:pt x="34" y="1"/>
                    <a:pt x="1" y="24"/>
                    <a:pt x="1" y="48"/>
                  </a:cubicBezTo>
                  <a:cubicBezTo>
                    <a:pt x="701" y="2450"/>
                    <a:pt x="2403" y="4851"/>
                    <a:pt x="4504" y="6219"/>
                  </a:cubicBezTo>
                  <a:cubicBezTo>
                    <a:pt x="4513" y="6224"/>
                    <a:pt x="4522" y="6226"/>
                    <a:pt x="4530" y="6226"/>
                  </a:cubicBezTo>
                  <a:cubicBezTo>
                    <a:pt x="4579" y="6226"/>
                    <a:pt x="4600" y="6148"/>
                    <a:pt x="4571" y="6119"/>
                  </a:cubicBezTo>
                  <a:cubicBezTo>
                    <a:pt x="2569" y="4284"/>
                    <a:pt x="1335" y="2350"/>
                    <a:pt x="101" y="15"/>
                  </a:cubicBezTo>
                  <a:cubicBezTo>
                    <a:pt x="91" y="5"/>
                    <a:pt x="79" y="1"/>
                    <a:pt x="66"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15"/>
            <p:cNvSpPr/>
            <p:nvPr/>
          </p:nvSpPr>
          <p:spPr>
            <a:xfrm>
              <a:off x="2341850" y="5160475"/>
              <a:ext cx="107375" cy="125600"/>
            </a:xfrm>
            <a:custGeom>
              <a:rect b="b" l="l" r="r" t="t"/>
              <a:pathLst>
                <a:path extrusionOk="0" h="5024" w="4295">
                  <a:moveTo>
                    <a:pt x="83" y="1"/>
                  </a:moveTo>
                  <a:cubicBezTo>
                    <a:pt x="54" y="1"/>
                    <a:pt x="0" y="32"/>
                    <a:pt x="0" y="80"/>
                  </a:cubicBezTo>
                  <a:cubicBezTo>
                    <a:pt x="634" y="2048"/>
                    <a:pt x="2269" y="4083"/>
                    <a:pt x="4137" y="5017"/>
                  </a:cubicBezTo>
                  <a:cubicBezTo>
                    <a:pt x="4146" y="5022"/>
                    <a:pt x="4155" y="5024"/>
                    <a:pt x="4165" y="5024"/>
                  </a:cubicBezTo>
                  <a:cubicBezTo>
                    <a:pt x="4227" y="5024"/>
                    <a:pt x="4294" y="4941"/>
                    <a:pt x="4237" y="4884"/>
                  </a:cubicBezTo>
                  <a:cubicBezTo>
                    <a:pt x="3436" y="4250"/>
                    <a:pt x="2602" y="3650"/>
                    <a:pt x="1935" y="2849"/>
                  </a:cubicBezTo>
                  <a:cubicBezTo>
                    <a:pt x="1168" y="1982"/>
                    <a:pt x="667" y="1014"/>
                    <a:pt x="100" y="14"/>
                  </a:cubicBezTo>
                  <a:cubicBezTo>
                    <a:pt x="100" y="5"/>
                    <a:pt x="93" y="1"/>
                    <a:pt x="83"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15"/>
            <p:cNvSpPr/>
            <p:nvPr/>
          </p:nvSpPr>
          <p:spPr>
            <a:xfrm>
              <a:off x="2312900" y="5194650"/>
              <a:ext cx="89525" cy="102325"/>
            </a:xfrm>
            <a:custGeom>
              <a:rect b="b" l="l" r="r" t="t"/>
              <a:pathLst>
                <a:path extrusionOk="0" h="4093" w="3581">
                  <a:moveTo>
                    <a:pt x="56" y="0"/>
                  </a:moveTo>
                  <a:cubicBezTo>
                    <a:pt x="27" y="0"/>
                    <a:pt x="1" y="24"/>
                    <a:pt x="24" y="48"/>
                  </a:cubicBezTo>
                  <a:cubicBezTo>
                    <a:pt x="524" y="1582"/>
                    <a:pt x="2059" y="3383"/>
                    <a:pt x="3460" y="4084"/>
                  </a:cubicBezTo>
                  <a:cubicBezTo>
                    <a:pt x="3473" y="4090"/>
                    <a:pt x="3485" y="4093"/>
                    <a:pt x="3497" y="4093"/>
                  </a:cubicBezTo>
                  <a:cubicBezTo>
                    <a:pt x="3547" y="4093"/>
                    <a:pt x="3581" y="4044"/>
                    <a:pt x="3527" y="4017"/>
                  </a:cubicBezTo>
                  <a:cubicBezTo>
                    <a:pt x="1392" y="2383"/>
                    <a:pt x="658" y="781"/>
                    <a:pt x="91" y="14"/>
                  </a:cubicBezTo>
                  <a:cubicBezTo>
                    <a:pt x="81" y="5"/>
                    <a:pt x="68" y="0"/>
                    <a:pt x="56"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15"/>
            <p:cNvSpPr/>
            <p:nvPr/>
          </p:nvSpPr>
          <p:spPr>
            <a:xfrm>
              <a:off x="2498625" y="5103475"/>
              <a:ext cx="48675" cy="118600"/>
            </a:xfrm>
            <a:custGeom>
              <a:rect b="b" l="l" r="r" t="t"/>
              <a:pathLst>
                <a:path extrusionOk="0" h="4744" w="1947">
                  <a:moveTo>
                    <a:pt x="21" y="0"/>
                  </a:moveTo>
                  <a:cubicBezTo>
                    <a:pt x="9" y="0"/>
                    <a:pt x="0" y="9"/>
                    <a:pt x="0" y="25"/>
                  </a:cubicBezTo>
                  <a:cubicBezTo>
                    <a:pt x="134" y="1626"/>
                    <a:pt x="868" y="3361"/>
                    <a:pt x="1735" y="4695"/>
                  </a:cubicBezTo>
                  <a:cubicBezTo>
                    <a:pt x="1757" y="4729"/>
                    <a:pt x="1791" y="4744"/>
                    <a:pt x="1823" y="4744"/>
                  </a:cubicBezTo>
                  <a:cubicBezTo>
                    <a:pt x="1887" y="4744"/>
                    <a:pt x="1946" y="4684"/>
                    <a:pt x="1902" y="4595"/>
                  </a:cubicBezTo>
                  <a:cubicBezTo>
                    <a:pt x="1535" y="3795"/>
                    <a:pt x="1135" y="3027"/>
                    <a:pt x="801" y="2227"/>
                  </a:cubicBezTo>
                  <a:cubicBezTo>
                    <a:pt x="534" y="1493"/>
                    <a:pt x="334" y="759"/>
                    <a:pt x="67" y="25"/>
                  </a:cubicBezTo>
                  <a:cubicBezTo>
                    <a:pt x="50" y="9"/>
                    <a:pt x="34" y="0"/>
                    <a:pt x="21"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15"/>
            <p:cNvSpPr/>
            <p:nvPr/>
          </p:nvSpPr>
          <p:spPr>
            <a:xfrm>
              <a:off x="2512425" y="5146575"/>
              <a:ext cx="154675" cy="19475"/>
            </a:xfrm>
            <a:custGeom>
              <a:rect b="b" l="l" r="r" t="t"/>
              <a:pathLst>
                <a:path extrusionOk="0" h="779" w="6187">
                  <a:moveTo>
                    <a:pt x="2744" y="0"/>
                  </a:moveTo>
                  <a:cubicBezTo>
                    <a:pt x="1852" y="0"/>
                    <a:pt x="971" y="135"/>
                    <a:pt x="182" y="436"/>
                  </a:cubicBezTo>
                  <a:cubicBezTo>
                    <a:pt x="0" y="497"/>
                    <a:pt x="67" y="779"/>
                    <a:pt x="231" y="779"/>
                  </a:cubicBezTo>
                  <a:cubicBezTo>
                    <a:pt x="247" y="779"/>
                    <a:pt x="264" y="776"/>
                    <a:pt x="282" y="770"/>
                  </a:cubicBezTo>
                  <a:cubicBezTo>
                    <a:pt x="1090" y="463"/>
                    <a:pt x="2086" y="336"/>
                    <a:pt x="3096" y="336"/>
                  </a:cubicBezTo>
                  <a:cubicBezTo>
                    <a:pt x="4170" y="336"/>
                    <a:pt x="5259" y="480"/>
                    <a:pt x="6153" y="703"/>
                  </a:cubicBezTo>
                  <a:cubicBezTo>
                    <a:pt x="6153" y="703"/>
                    <a:pt x="6187" y="670"/>
                    <a:pt x="6153" y="636"/>
                  </a:cubicBezTo>
                  <a:cubicBezTo>
                    <a:pt x="5126" y="237"/>
                    <a:pt x="3926" y="0"/>
                    <a:pt x="2744"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15"/>
            <p:cNvSpPr/>
            <p:nvPr/>
          </p:nvSpPr>
          <p:spPr>
            <a:xfrm>
              <a:off x="2585925" y="5150175"/>
              <a:ext cx="36150" cy="97775"/>
            </a:xfrm>
            <a:custGeom>
              <a:rect b="b" l="l" r="r" t="t"/>
              <a:pathLst>
                <a:path extrusionOk="0" h="3911" w="1446">
                  <a:moveTo>
                    <a:pt x="1312" y="0"/>
                  </a:moveTo>
                  <a:cubicBezTo>
                    <a:pt x="1295" y="0"/>
                    <a:pt x="1278" y="9"/>
                    <a:pt x="1278" y="25"/>
                  </a:cubicBezTo>
                  <a:cubicBezTo>
                    <a:pt x="1145" y="759"/>
                    <a:pt x="1245" y="1460"/>
                    <a:pt x="945" y="2127"/>
                  </a:cubicBezTo>
                  <a:cubicBezTo>
                    <a:pt x="645" y="2794"/>
                    <a:pt x="411" y="3194"/>
                    <a:pt x="44" y="3795"/>
                  </a:cubicBezTo>
                  <a:cubicBezTo>
                    <a:pt x="1" y="3860"/>
                    <a:pt x="28" y="3911"/>
                    <a:pt x="71" y="3911"/>
                  </a:cubicBezTo>
                  <a:cubicBezTo>
                    <a:pt x="94" y="3911"/>
                    <a:pt x="121" y="3896"/>
                    <a:pt x="144" y="3861"/>
                  </a:cubicBezTo>
                  <a:cubicBezTo>
                    <a:pt x="578" y="3261"/>
                    <a:pt x="945" y="2827"/>
                    <a:pt x="1212" y="2127"/>
                  </a:cubicBezTo>
                  <a:cubicBezTo>
                    <a:pt x="1445" y="1493"/>
                    <a:pt x="1412" y="692"/>
                    <a:pt x="1345" y="25"/>
                  </a:cubicBezTo>
                  <a:cubicBezTo>
                    <a:pt x="1345" y="9"/>
                    <a:pt x="1328" y="0"/>
                    <a:pt x="1312"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15"/>
            <p:cNvSpPr/>
            <p:nvPr/>
          </p:nvSpPr>
          <p:spPr>
            <a:xfrm>
              <a:off x="3290850" y="3580350"/>
              <a:ext cx="1425225" cy="1495350"/>
            </a:xfrm>
            <a:custGeom>
              <a:rect b="b" l="l" r="r" t="t"/>
              <a:pathLst>
                <a:path extrusionOk="0" h="59814" w="57009">
                  <a:moveTo>
                    <a:pt x="30394" y="1"/>
                  </a:moveTo>
                  <a:cubicBezTo>
                    <a:pt x="30074" y="1"/>
                    <a:pt x="29749" y="90"/>
                    <a:pt x="29455" y="274"/>
                  </a:cubicBezTo>
                  <a:lnTo>
                    <a:pt x="1035" y="18820"/>
                  </a:lnTo>
                  <a:cubicBezTo>
                    <a:pt x="234" y="19321"/>
                    <a:pt x="1" y="20388"/>
                    <a:pt x="534" y="21155"/>
                  </a:cubicBezTo>
                  <a:lnTo>
                    <a:pt x="25219" y="59049"/>
                  </a:lnTo>
                  <a:cubicBezTo>
                    <a:pt x="25540" y="59541"/>
                    <a:pt x="26094" y="59814"/>
                    <a:pt x="26662" y="59814"/>
                  </a:cubicBezTo>
                  <a:cubicBezTo>
                    <a:pt x="26979" y="59814"/>
                    <a:pt x="27300" y="59729"/>
                    <a:pt x="27587" y="59549"/>
                  </a:cubicBezTo>
                  <a:lnTo>
                    <a:pt x="56007" y="41003"/>
                  </a:lnTo>
                  <a:cubicBezTo>
                    <a:pt x="56808" y="40502"/>
                    <a:pt x="57008" y="39435"/>
                    <a:pt x="56508" y="38634"/>
                  </a:cubicBezTo>
                  <a:lnTo>
                    <a:pt x="31823" y="774"/>
                  </a:lnTo>
                  <a:cubicBezTo>
                    <a:pt x="31485" y="267"/>
                    <a:pt x="30947" y="1"/>
                    <a:pt x="303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15"/>
            <p:cNvSpPr/>
            <p:nvPr/>
          </p:nvSpPr>
          <p:spPr>
            <a:xfrm>
              <a:off x="3460150" y="3650500"/>
              <a:ext cx="435325" cy="340175"/>
            </a:xfrm>
            <a:custGeom>
              <a:rect b="b" l="l" r="r" t="t"/>
              <a:pathLst>
                <a:path extrusionOk="0" h="13607" w="17413">
                  <a:moveTo>
                    <a:pt x="14446" y="0"/>
                  </a:moveTo>
                  <a:cubicBezTo>
                    <a:pt x="14320" y="0"/>
                    <a:pt x="14193" y="33"/>
                    <a:pt x="14077" y="103"/>
                  </a:cubicBezTo>
                  <a:lnTo>
                    <a:pt x="400" y="9009"/>
                  </a:lnTo>
                  <a:cubicBezTo>
                    <a:pt x="100" y="9209"/>
                    <a:pt x="0" y="9643"/>
                    <a:pt x="200" y="9977"/>
                  </a:cubicBezTo>
                  <a:lnTo>
                    <a:pt x="2369" y="13279"/>
                  </a:lnTo>
                  <a:cubicBezTo>
                    <a:pt x="2495" y="13489"/>
                    <a:pt x="2713" y="13606"/>
                    <a:pt x="2941" y="13606"/>
                  </a:cubicBezTo>
                  <a:cubicBezTo>
                    <a:pt x="3075" y="13606"/>
                    <a:pt x="3212" y="13566"/>
                    <a:pt x="3336" y="13479"/>
                  </a:cubicBezTo>
                  <a:lnTo>
                    <a:pt x="16979" y="4606"/>
                  </a:lnTo>
                  <a:cubicBezTo>
                    <a:pt x="17313" y="4406"/>
                    <a:pt x="17413" y="3972"/>
                    <a:pt x="17212" y="3639"/>
                  </a:cubicBezTo>
                  <a:lnTo>
                    <a:pt x="15044" y="336"/>
                  </a:lnTo>
                  <a:cubicBezTo>
                    <a:pt x="14914" y="118"/>
                    <a:pt x="14683" y="0"/>
                    <a:pt x="14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15"/>
            <p:cNvSpPr/>
            <p:nvPr/>
          </p:nvSpPr>
          <p:spPr>
            <a:xfrm>
              <a:off x="3489325" y="3620850"/>
              <a:ext cx="253550" cy="209025"/>
            </a:xfrm>
            <a:custGeom>
              <a:rect b="b" l="l" r="r" t="t"/>
              <a:pathLst>
                <a:path extrusionOk="0" h="8361" w="10142">
                  <a:moveTo>
                    <a:pt x="7159" y="1"/>
                  </a:moveTo>
                  <a:cubicBezTo>
                    <a:pt x="6830" y="1"/>
                    <a:pt x="6498" y="93"/>
                    <a:pt x="6205" y="288"/>
                  </a:cubicBezTo>
                  <a:lnTo>
                    <a:pt x="1035" y="3657"/>
                  </a:lnTo>
                  <a:cubicBezTo>
                    <a:pt x="234" y="4158"/>
                    <a:pt x="1" y="5258"/>
                    <a:pt x="534" y="6059"/>
                  </a:cubicBezTo>
                  <a:lnTo>
                    <a:pt x="2035" y="8361"/>
                  </a:lnTo>
                  <a:lnTo>
                    <a:pt x="3870" y="7193"/>
                  </a:lnTo>
                  <a:lnTo>
                    <a:pt x="3170" y="6126"/>
                  </a:lnTo>
                  <a:cubicBezTo>
                    <a:pt x="2803" y="5559"/>
                    <a:pt x="2969" y="4825"/>
                    <a:pt x="3537" y="4458"/>
                  </a:cubicBezTo>
                  <a:lnTo>
                    <a:pt x="5938" y="2890"/>
                  </a:lnTo>
                  <a:cubicBezTo>
                    <a:pt x="6145" y="2756"/>
                    <a:pt x="6374" y="2693"/>
                    <a:pt x="6599" y="2693"/>
                  </a:cubicBezTo>
                  <a:cubicBezTo>
                    <a:pt x="6992" y="2693"/>
                    <a:pt x="7373" y="2884"/>
                    <a:pt x="7606" y="3224"/>
                  </a:cubicBezTo>
                  <a:lnTo>
                    <a:pt x="8307" y="4291"/>
                  </a:lnTo>
                  <a:lnTo>
                    <a:pt x="10141" y="3123"/>
                  </a:lnTo>
                  <a:lnTo>
                    <a:pt x="8607" y="788"/>
                  </a:lnTo>
                  <a:cubicBezTo>
                    <a:pt x="8289" y="280"/>
                    <a:pt x="7730" y="1"/>
                    <a:pt x="71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15"/>
            <p:cNvSpPr/>
            <p:nvPr/>
          </p:nvSpPr>
          <p:spPr>
            <a:xfrm>
              <a:off x="3331925" y="2463925"/>
              <a:ext cx="851125" cy="633850"/>
            </a:xfrm>
            <a:custGeom>
              <a:rect b="b" l="l" r="r" t="t"/>
              <a:pathLst>
                <a:path extrusionOk="0" h="25354" w="34045">
                  <a:moveTo>
                    <a:pt x="15980" y="1"/>
                  </a:moveTo>
                  <a:cubicBezTo>
                    <a:pt x="13044" y="1"/>
                    <a:pt x="10389" y="489"/>
                    <a:pt x="8632" y="1466"/>
                  </a:cubicBezTo>
                  <a:cubicBezTo>
                    <a:pt x="2060" y="5102"/>
                    <a:pt x="993" y="17744"/>
                    <a:pt x="92" y="24416"/>
                  </a:cubicBezTo>
                  <a:cubicBezTo>
                    <a:pt x="1" y="25021"/>
                    <a:pt x="473" y="25354"/>
                    <a:pt x="940" y="25354"/>
                  </a:cubicBezTo>
                  <a:cubicBezTo>
                    <a:pt x="1322" y="25354"/>
                    <a:pt x="1700" y="25130"/>
                    <a:pt x="1760" y="24649"/>
                  </a:cubicBezTo>
                  <a:cubicBezTo>
                    <a:pt x="2561" y="18845"/>
                    <a:pt x="3628" y="12674"/>
                    <a:pt x="6063" y="7337"/>
                  </a:cubicBezTo>
                  <a:cubicBezTo>
                    <a:pt x="8001" y="3150"/>
                    <a:pt x="11301" y="1887"/>
                    <a:pt x="15264" y="1887"/>
                  </a:cubicBezTo>
                  <a:cubicBezTo>
                    <a:pt x="16417" y="1887"/>
                    <a:pt x="17625" y="1994"/>
                    <a:pt x="18872" y="2167"/>
                  </a:cubicBezTo>
                  <a:cubicBezTo>
                    <a:pt x="23209" y="2734"/>
                    <a:pt x="32349" y="4802"/>
                    <a:pt x="32182" y="10606"/>
                  </a:cubicBezTo>
                  <a:cubicBezTo>
                    <a:pt x="32164" y="11206"/>
                    <a:pt x="32651" y="11538"/>
                    <a:pt x="33103" y="11538"/>
                  </a:cubicBezTo>
                  <a:cubicBezTo>
                    <a:pt x="33481" y="11538"/>
                    <a:pt x="33835" y="11307"/>
                    <a:pt x="33850" y="10806"/>
                  </a:cubicBezTo>
                  <a:cubicBezTo>
                    <a:pt x="34045" y="3611"/>
                    <a:pt x="23968" y="1"/>
                    <a:pt x="159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15"/>
            <p:cNvSpPr/>
            <p:nvPr/>
          </p:nvSpPr>
          <p:spPr>
            <a:xfrm>
              <a:off x="3242475" y="3059375"/>
              <a:ext cx="206025" cy="195000"/>
            </a:xfrm>
            <a:custGeom>
              <a:rect b="b" l="l" r="r" t="t"/>
              <a:pathLst>
                <a:path extrusionOk="0" h="7800" w="8241">
                  <a:moveTo>
                    <a:pt x="4088" y="1"/>
                  </a:moveTo>
                  <a:cubicBezTo>
                    <a:pt x="2152" y="1"/>
                    <a:pt x="481" y="1461"/>
                    <a:pt x="234" y="3433"/>
                  </a:cubicBezTo>
                  <a:cubicBezTo>
                    <a:pt x="1" y="5568"/>
                    <a:pt x="1502" y="7503"/>
                    <a:pt x="3637" y="7770"/>
                  </a:cubicBezTo>
                  <a:cubicBezTo>
                    <a:pt x="3799" y="7790"/>
                    <a:pt x="3960" y="7800"/>
                    <a:pt x="4120" y="7800"/>
                  </a:cubicBezTo>
                  <a:cubicBezTo>
                    <a:pt x="6061" y="7800"/>
                    <a:pt x="7758" y="6340"/>
                    <a:pt x="7973" y="4367"/>
                  </a:cubicBezTo>
                  <a:cubicBezTo>
                    <a:pt x="8240" y="2232"/>
                    <a:pt x="6739" y="298"/>
                    <a:pt x="4571" y="31"/>
                  </a:cubicBezTo>
                  <a:cubicBezTo>
                    <a:pt x="4409" y="11"/>
                    <a:pt x="4248" y="1"/>
                    <a:pt x="4088" y="1"/>
                  </a:cubicBezTo>
                  <a:close/>
                </a:path>
              </a:pathLst>
            </a:custGeom>
            <a:solidFill>
              <a:srgbClr val="363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15"/>
            <p:cNvSpPr/>
            <p:nvPr/>
          </p:nvSpPr>
          <p:spPr>
            <a:xfrm>
              <a:off x="3283350" y="3098000"/>
              <a:ext cx="124275" cy="117600"/>
            </a:xfrm>
            <a:custGeom>
              <a:rect b="b" l="l" r="r" t="t"/>
              <a:pathLst>
                <a:path extrusionOk="0" h="4704" w="4971">
                  <a:moveTo>
                    <a:pt x="2468" y="1"/>
                  </a:moveTo>
                  <a:cubicBezTo>
                    <a:pt x="1293" y="1"/>
                    <a:pt x="290" y="889"/>
                    <a:pt x="167" y="2088"/>
                  </a:cubicBezTo>
                  <a:cubicBezTo>
                    <a:pt x="0" y="3356"/>
                    <a:pt x="901" y="4523"/>
                    <a:pt x="2202" y="4690"/>
                  </a:cubicBezTo>
                  <a:cubicBezTo>
                    <a:pt x="2288" y="4699"/>
                    <a:pt x="2373" y="4703"/>
                    <a:pt x="2457" y="4703"/>
                  </a:cubicBezTo>
                  <a:cubicBezTo>
                    <a:pt x="3652" y="4703"/>
                    <a:pt x="4679" y="3837"/>
                    <a:pt x="4804" y="2622"/>
                  </a:cubicBezTo>
                  <a:cubicBezTo>
                    <a:pt x="4971" y="1355"/>
                    <a:pt x="4037" y="187"/>
                    <a:pt x="2769" y="20"/>
                  </a:cubicBezTo>
                  <a:cubicBezTo>
                    <a:pt x="2668" y="7"/>
                    <a:pt x="2568" y="1"/>
                    <a:pt x="2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15"/>
            <p:cNvSpPr/>
            <p:nvPr/>
          </p:nvSpPr>
          <p:spPr>
            <a:xfrm>
              <a:off x="3916300" y="3188550"/>
              <a:ext cx="165975" cy="628825"/>
            </a:xfrm>
            <a:custGeom>
              <a:rect b="b" l="l" r="r" t="t"/>
              <a:pathLst>
                <a:path extrusionOk="0" h="25153" w="6639">
                  <a:moveTo>
                    <a:pt x="3636" y="1"/>
                  </a:moveTo>
                  <a:cubicBezTo>
                    <a:pt x="1" y="16479"/>
                    <a:pt x="834" y="20415"/>
                    <a:pt x="2269" y="22217"/>
                  </a:cubicBezTo>
                  <a:cubicBezTo>
                    <a:pt x="3770" y="24151"/>
                    <a:pt x="6105" y="25119"/>
                    <a:pt x="6205" y="25152"/>
                  </a:cubicBezTo>
                  <a:lnTo>
                    <a:pt x="6639" y="24085"/>
                  </a:lnTo>
                  <a:cubicBezTo>
                    <a:pt x="6639" y="24051"/>
                    <a:pt x="4504" y="23151"/>
                    <a:pt x="3203" y="21516"/>
                  </a:cubicBezTo>
                  <a:cubicBezTo>
                    <a:pt x="2169" y="20182"/>
                    <a:pt x="1201" y="16546"/>
                    <a:pt x="4804" y="268"/>
                  </a:cubicBezTo>
                  <a:lnTo>
                    <a:pt x="36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15"/>
            <p:cNvSpPr/>
            <p:nvPr/>
          </p:nvSpPr>
          <p:spPr>
            <a:xfrm>
              <a:off x="4024700" y="3758825"/>
              <a:ext cx="115125" cy="94225"/>
            </a:xfrm>
            <a:custGeom>
              <a:rect b="b" l="l" r="r" t="t"/>
              <a:pathLst>
                <a:path extrusionOk="0" h="3769" w="4605">
                  <a:moveTo>
                    <a:pt x="1244" y="0"/>
                  </a:moveTo>
                  <a:cubicBezTo>
                    <a:pt x="1068" y="0"/>
                    <a:pt x="899" y="93"/>
                    <a:pt x="802" y="240"/>
                  </a:cubicBezTo>
                  <a:lnTo>
                    <a:pt x="101" y="1674"/>
                  </a:lnTo>
                  <a:cubicBezTo>
                    <a:pt x="1" y="1908"/>
                    <a:pt x="68" y="2174"/>
                    <a:pt x="301" y="2308"/>
                  </a:cubicBezTo>
                  <a:lnTo>
                    <a:pt x="3137" y="3709"/>
                  </a:lnTo>
                  <a:cubicBezTo>
                    <a:pt x="3208" y="3750"/>
                    <a:pt x="3282" y="3769"/>
                    <a:pt x="3355" y="3769"/>
                  </a:cubicBezTo>
                  <a:cubicBezTo>
                    <a:pt x="3521" y="3769"/>
                    <a:pt x="3678" y="3671"/>
                    <a:pt x="3770" y="3509"/>
                  </a:cubicBezTo>
                  <a:lnTo>
                    <a:pt x="4471" y="2074"/>
                  </a:lnTo>
                  <a:cubicBezTo>
                    <a:pt x="4604" y="1874"/>
                    <a:pt x="4504" y="1574"/>
                    <a:pt x="4271" y="1474"/>
                  </a:cubicBezTo>
                  <a:lnTo>
                    <a:pt x="1435" y="40"/>
                  </a:lnTo>
                  <a:cubicBezTo>
                    <a:pt x="1373" y="13"/>
                    <a:pt x="1308" y="0"/>
                    <a:pt x="1244" y="0"/>
                  </a:cubicBezTo>
                  <a:close/>
                </a:path>
              </a:pathLst>
            </a:custGeom>
            <a:solidFill>
              <a:srgbClr val="363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15"/>
            <p:cNvSpPr/>
            <p:nvPr/>
          </p:nvSpPr>
          <p:spPr>
            <a:xfrm>
              <a:off x="4273225" y="3179375"/>
              <a:ext cx="150975" cy="632150"/>
            </a:xfrm>
            <a:custGeom>
              <a:rect b="b" l="l" r="r" t="t"/>
              <a:pathLst>
                <a:path extrusionOk="0" h="25286" w="6039">
                  <a:moveTo>
                    <a:pt x="1135" y="1"/>
                  </a:moveTo>
                  <a:lnTo>
                    <a:pt x="0" y="368"/>
                  </a:lnTo>
                  <a:cubicBezTo>
                    <a:pt x="3736" y="12510"/>
                    <a:pt x="4770" y="19181"/>
                    <a:pt x="3303" y="21383"/>
                  </a:cubicBezTo>
                  <a:cubicBezTo>
                    <a:pt x="2135" y="23151"/>
                    <a:pt x="100" y="24218"/>
                    <a:pt x="67" y="24218"/>
                  </a:cubicBezTo>
                  <a:lnTo>
                    <a:pt x="601" y="25286"/>
                  </a:lnTo>
                  <a:cubicBezTo>
                    <a:pt x="701" y="25252"/>
                    <a:pt x="2936" y="24085"/>
                    <a:pt x="4303" y="22050"/>
                  </a:cubicBezTo>
                  <a:cubicBezTo>
                    <a:pt x="6038" y="19415"/>
                    <a:pt x="5137" y="13044"/>
                    <a:pt x="1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15"/>
            <p:cNvSpPr/>
            <p:nvPr/>
          </p:nvSpPr>
          <p:spPr>
            <a:xfrm>
              <a:off x="4219025" y="3751425"/>
              <a:ext cx="115100" cy="98500"/>
            </a:xfrm>
            <a:custGeom>
              <a:rect b="b" l="l" r="r" t="t"/>
              <a:pathLst>
                <a:path extrusionOk="0" h="3940" w="4604">
                  <a:moveTo>
                    <a:pt x="3248" y="1"/>
                  </a:moveTo>
                  <a:cubicBezTo>
                    <a:pt x="3167" y="1"/>
                    <a:pt x="3082" y="23"/>
                    <a:pt x="3002" y="69"/>
                  </a:cubicBezTo>
                  <a:lnTo>
                    <a:pt x="300" y="1703"/>
                  </a:lnTo>
                  <a:cubicBezTo>
                    <a:pt x="67" y="1837"/>
                    <a:pt x="0" y="2137"/>
                    <a:pt x="134" y="2337"/>
                  </a:cubicBezTo>
                  <a:lnTo>
                    <a:pt x="968" y="3705"/>
                  </a:lnTo>
                  <a:cubicBezTo>
                    <a:pt x="1055" y="3858"/>
                    <a:pt x="1215" y="3939"/>
                    <a:pt x="1371" y="3939"/>
                  </a:cubicBezTo>
                  <a:cubicBezTo>
                    <a:pt x="1452" y="3939"/>
                    <a:pt x="1533" y="3917"/>
                    <a:pt x="1601" y="3871"/>
                  </a:cubicBezTo>
                  <a:lnTo>
                    <a:pt x="4303" y="2237"/>
                  </a:lnTo>
                  <a:cubicBezTo>
                    <a:pt x="4537" y="2103"/>
                    <a:pt x="4603" y="1803"/>
                    <a:pt x="4470" y="1603"/>
                  </a:cubicBezTo>
                  <a:lnTo>
                    <a:pt x="3636" y="235"/>
                  </a:lnTo>
                  <a:cubicBezTo>
                    <a:pt x="3548" y="82"/>
                    <a:pt x="3403" y="1"/>
                    <a:pt x="3248" y="1"/>
                  </a:cubicBezTo>
                  <a:close/>
                </a:path>
              </a:pathLst>
            </a:custGeom>
            <a:solidFill>
              <a:srgbClr val="363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15"/>
            <p:cNvSpPr/>
            <p:nvPr/>
          </p:nvSpPr>
          <p:spPr>
            <a:xfrm>
              <a:off x="3992200" y="2702575"/>
              <a:ext cx="329425" cy="520700"/>
            </a:xfrm>
            <a:custGeom>
              <a:rect b="b" l="l" r="r" t="t"/>
              <a:pathLst>
                <a:path extrusionOk="0" h="20828" w="13177">
                  <a:moveTo>
                    <a:pt x="6621" y="1"/>
                  </a:moveTo>
                  <a:cubicBezTo>
                    <a:pt x="6305" y="1"/>
                    <a:pt x="5988" y="109"/>
                    <a:pt x="5804" y="326"/>
                  </a:cubicBezTo>
                  <a:cubicBezTo>
                    <a:pt x="5437" y="760"/>
                    <a:pt x="5471" y="2528"/>
                    <a:pt x="5471" y="3995"/>
                  </a:cubicBezTo>
                  <a:cubicBezTo>
                    <a:pt x="5504" y="5697"/>
                    <a:pt x="5471" y="7765"/>
                    <a:pt x="5237" y="7765"/>
                  </a:cubicBezTo>
                  <a:cubicBezTo>
                    <a:pt x="5237" y="7765"/>
                    <a:pt x="3536" y="8899"/>
                    <a:pt x="2802" y="10567"/>
                  </a:cubicBezTo>
                  <a:cubicBezTo>
                    <a:pt x="1968" y="12401"/>
                    <a:pt x="567" y="17272"/>
                    <a:pt x="300" y="18673"/>
                  </a:cubicBezTo>
                  <a:cubicBezTo>
                    <a:pt x="0" y="20441"/>
                    <a:pt x="567" y="20641"/>
                    <a:pt x="1101" y="20774"/>
                  </a:cubicBezTo>
                  <a:cubicBezTo>
                    <a:pt x="1205" y="20809"/>
                    <a:pt x="1302" y="20827"/>
                    <a:pt x="1396" y="20827"/>
                  </a:cubicBezTo>
                  <a:cubicBezTo>
                    <a:pt x="1931" y="20827"/>
                    <a:pt x="2304" y="20216"/>
                    <a:pt x="2702" y="18539"/>
                  </a:cubicBezTo>
                  <a:cubicBezTo>
                    <a:pt x="3469" y="15470"/>
                    <a:pt x="4370" y="10267"/>
                    <a:pt x="6505" y="10200"/>
                  </a:cubicBezTo>
                  <a:cubicBezTo>
                    <a:pt x="8640" y="10300"/>
                    <a:pt x="9707" y="15737"/>
                    <a:pt x="10508" y="18739"/>
                  </a:cubicBezTo>
                  <a:cubicBezTo>
                    <a:pt x="10908" y="20262"/>
                    <a:pt x="11245" y="20672"/>
                    <a:pt x="11740" y="20672"/>
                  </a:cubicBezTo>
                  <a:cubicBezTo>
                    <a:pt x="11863" y="20672"/>
                    <a:pt x="11996" y="20647"/>
                    <a:pt x="12142" y="20607"/>
                  </a:cubicBezTo>
                  <a:cubicBezTo>
                    <a:pt x="12642" y="20474"/>
                    <a:pt x="13176" y="20240"/>
                    <a:pt x="12776" y="18573"/>
                  </a:cubicBezTo>
                  <a:cubicBezTo>
                    <a:pt x="12342" y="16871"/>
                    <a:pt x="11208" y="12702"/>
                    <a:pt x="10341" y="10634"/>
                  </a:cubicBezTo>
                  <a:cubicBezTo>
                    <a:pt x="9607" y="8899"/>
                    <a:pt x="7839" y="7798"/>
                    <a:pt x="7839" y="7798"/>
                  </a:cubicBezTo>
                  <a:cubicBezTo>
                    <a:pt x="7605" y="7798"/>
                    <a:pt x="7639" y="5730"/>
                    <a:pt x="7672" y="4029"/>
                  </a:cubicBezTo>
                  <a:cubicBezTo>
                    <a:pt x="7739" y="2528"/>
                    <a:pt x="7806" y="793"/>
                    <a:pt x="7439" y="326"/>
                  </a:cubicBezTo>
                  <a:cubicBezTo>
                    <a:pt x="7255" y="109"/>
                    <a:pt x="6938" y="1"/>
                    <a:pt x="6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15"/>
            <p:cNvSpPr/>
            <p:nvPr/>
          </p:nvSpPr>
          <p:spPr>
            <a:xfrm>
              <a:off x="3585225" y="2028550"/>
              <a:ext cx="421175" cy="780925"/>
            </a:xfrm>
            <a:custGeom>
              <a:rect b="b" l="l" r="r" t="t"/>
              <a:pathLst>
                <a:path extrusionOk="0" h="31237" w="16847">
                  <a:moveTo>
                    <a:pt x="16846" y="1"/>
                  </a:moveTo>
                  <a:lnTo>
                    <a:pt x="14745" y="768"/>
                  </a:lnTo>
                  <a:lnTo>
                    <a:pt x="1" y="6806"/>
                  </a:lnTo>
                  <a:lnTo>
                    <a:pt x="434" y="18381"/>
                  </a:lnTo>
                  <a:lnTo>
                    <a:pt x="468" y="19081"/>
                  </a:lnTo>
                  <a:lnTo>
                    <a:pt x="468" y="19315"/>
                  </a:lnTo>
                  <a:lnTo>
                    <a:pt x="635" y="22784"/>
                  </a:lnTo>
                  <a:lnTo>
                    <a:pt x="635" y="22817"/>
                  </a:lnTo>
                  <a:lnTo>
                    <a:pt x="701" y="25086"/>
                  </a:lnTo>
                  <a:cubicBezTo>
                    <a:pt x="701" y="25086"/>
                    <a:pt x="301" y="30423"/>
                    <a:pt x="3870" y="31157"/>
                  </a:cubicBezTo>
                  <a:cubicBezTo>
                    <a:pt x="4124" y="31211"/>
                    <a:pt x="4383" y="31236"/>
                    <a:pt x="4648" y="31236"/>
                  </a:cubicBezTo>
                  <a:cubicBezTo>
                    <a:pt x="8934" y="31236"/>
                    <a:pt x="14411" y="24478"/>
                    <a:pt x="14945" y="23284"/>
                  </a:cubicBezTo>
                  <a:cubicBezTo>
                    <a:pt x="15178" y="22717"/>
                    <a:pt x="15945" y="17847"/>
                    <a:pt x="16312" y="13044"/>
                  </a:cubicBezTo>
                  <a:cubicBezTo>
                    <a:pt x="16346" y="12577"/>
                    <a:pt x="16379" y="12110"/>
                    <a:pt x="16412" y="11609"/>
                  </a:cubicBezTo>
                  <a:cubicBezTo>
                    <a:pt x="16446" y="11142"/>
                    <a:pt x="16479" y="10675"/>
                    <a:pt x="16513" y="10242"/>
                  </a:cubicBezTo>
                  <a:cubicBezTo>
                    <a:pt x="16546" y="9608"/>
                    <a:pt x="16546" y="9007"/>
                    <a:pt x="16579" y="8407"/>
                  </a:cubicBezTo>
                  <a:cubicBezTo>
                    <a:pt x="16746" y="3904"/>
                    <a:pt x="16846" y="1"/>
                    <a:pt x="16846" y="1"/>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15"/>
            <p:cNvSpPr/>
            <p:nvPr/>
          </p:nvSpPr>
          <p:spPr>
            <a:xfrm>
              <a:off x="3585225" y="2028550"/>
              <a:ext cx="421175" cy="495450"/>
            </a:xfrm>
            <a:custGeom>
              <a:rect b="b" l="l" r="r" t="t"/>
              <a:pathLst>
                <a:path extrusionOk="0" h="19818" w="16847">
                  <a:moveTo>
                    <a:pt x="16846" y="1"/>
                  </a:moveTo>
                  <a:lnTo>
                    <a:pt x="14745" y="768"/>
                  </a:lnTo>
                  <a:lnTo>
                    <a:pt x="1" y="6806"/>
                  </a:lnTo>
                  <a:lnTo>
                    <a:pt x="434" y="18381"/>
                  </a:lnTo>
                  <a:lnTo>
                    <a:pt x="468" y="19081"/>
                  </a:lnTo>
                  <a:cubicBezTo>
                    <a:pt x="1750" y="19550"/>
                    <a:pt x="3142" y="19818"/>
                    <a:pt x="4617" y="19818"/>
                  </a:cubicBezTo>
                  <a:cubicBezTo>
                    <a:pt x="5136" y="19818"/>
                    <a:pt x="5666" y="19785"/>
                    <a:pt x="6205" y="19715"/>
                  </a:cubicBezTo>
                  <a:cubicBezTo>
                    <a:pt x="10642" y="19181"/>
                    <a:pt x="13777" y="16413"/>
                    <a:pt x="16312" y="13044"/>
                  </a:cubicBezTo>
                  <a:cubicBezTo>
                    <a:pt x="16346" y="12577"/>
                    <a:pt x="16379" y="12110"/>
                    <a:pt x="16412" y="11609"/>
                  </a:cubicBezTo>
                  <a:cubicBezTo>
                    <a:pt x="16446" y="11142"/>
                    <a:pt x="16479" y="10675"/>
                    <a:pt x="16513" y="10242"/>
                  </a:cubicBezTo>
                  <a:cubicBezTo>
                    <a:pt x="16546" y="9608"/>
                    <a:pt x="16546" y="9007"/>
                    <a:pt x="16579" y="8407"/>
                  </a:cubicBezTo>
                  <a:cubicBezTo>
                    <a:pt x="16746" y="3904"/>
                    <a:pt x="16846" y="1"/>
                    <a:pt x="16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15"/>
            <p:cNvSpPr/>
            <p:nvPr/>
          </p:nvSpPr>
          <p:spPr>
            <a:xfrm>
              <a:off x="3216625" y="1738750"/>
              <a:ext cx="234375" cy="336550"/>
            </a:xfrm>
            <a:custGeom>
              <a:rect b="b" l="l" r="r" t="t"/>
              <a:pathLst>
                <a:path extrusionOk="0" h="13462" w="9375">
                  <a:moveTo>
                    <a:pt x="3749" y="1"/>
                  </a:moveTo>
                  <a:cubicBezTo>
                    <a:pt x="3557" y="1"/>
                    <a:pt x="3364" y="28"/>
                    <a:pt x="3170" y="85"/>
                  </a:cubicBezTo>
                  <a:lnTo>
                    <a:pt x="3136" y="85"/>
                  </a:lnTo>
                  <a:cubicBezTo>
                    <a:pt x="1" y="1052"/>
                    <a:pt x="1335" y="10659"/>
                    <a:pt x="4337" y="12727"/>
                  </a:cubicBezTo>
                  <a:cubicBezTo>
                    <a:pt x="4371" y="12727"/>
                    <a:pt x="4404" y="12760"/>
                    <a:pt x="4437" y="12760"/>
                  </a:cubicBezTo>
                  <a:cubicBezTo>
                    <a:pt x="5235" y="13272"/>
                    <a:pt x="5949" y="13461"/>
                    <a:pt x="6570" y="13461"/>
                  </a:cubicBezTo>
                  <a:cubicBezTo>
                    <a:pt x="8336" y="13461"/>
                    <a:pt x="9341" y="11927"/>
                    <a:pt x="9341" y="11927"/>
                  </a:cubicBezTo>
                  <a:lnTo>
                    <a:pt x="9374" y="6322"/>
                  </a:lnTo>
                  <a:cubicBezTo>
                    <a:pt x="9374" y="6322"/>
                    <a:pt x="6699" y="1"/>
                    <a:pt x="3749" y="1"/>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15"/>
            <p:cNvSpPr/>
            <p:nvPr/>
          </p:nvSpPr>
          <p:spPr>
            <a:xfrm>
              <a:off x="3305025" y="1810900"/>
              <a:ext cx="115950" cy="222425"/>
            </a:xfrm>
            <a:custGeom>
              <a:rect b="b" l="l" r="r" t="t"/>
              <a:pathLst>
                <a:path extrusionOk="0" h="8897" w="4638">
                  <a:moveTo>
                    <a:pt x="67" y="1"/>
                  </a:moveTo>
                  <a:cubicBezTo>
                    <a:pt x="34" y="1"/>
                    <a:pt x="1" y="67"/>
                    <a:pt x="34" y="101"/>
                  </a:cubicBezTo>
                  <a:cubicBezTo>
                    <a:pt x="2169" y="1535"/>
                    <a:pt x="2936" y="3970"/>
                    <a:pt x="3336" y="6405"/>
                  </a:cubicBezTo>
                  <a:cubicBezTo>
                    <a:pt x="2962" y="5632"/>
                    <a:pt x="2383" y="5064"/>
                    <a:pt x="1556" y="5064"/>
                  </a:cubicBezTo>
                  <a:cubicBezTo>
                    <a:pt x="1277" y="5064"/>
                    <a:pt x="971" y="5128"/>
                    <a:pt x="635" y="5271"/>
                  </a:cubicBezTo>
                  <a:cubicBezTo>
                    <a:pt x="568" y="5305"/>
                    <a:pt x="601" y="5438"/>
                    <a:pt x="668" y="5438"/>
                  </a:cubicBezTo>
                  <a:cubicBezTo>
                    <a:pt x="713" y="5436"/>
                    <a:pt x="757" y="5436"/>
                    <a:pt x="801" y="5436"/>
                  </a:cubicBezTo>
                  <a:cubicBezTo>
                    <a:pt x="1728" y="5436"/>
                    <a:pt x="2358" y="5779"/>
                    <a:pt x="2836" y="6639"/>
                  </a:cubicBezTo>
                  <a:cubicBezTo>
                    <a:pt x="3170" y="7273"/>
                    <a:pt x="3336" y="8040"/>
                    <a:pt x="3537" y="8740"/>
                  </a:cubicBezTo>
                  <a:cubicBezTo>
                    <a:pt x="3567" y="8845"/>
                    <a:pt x="3664" y="8896"/>
                    <a:pt x="3760" y="8896"/>
                  </a:cubicBezTo>
                  <a:cubicBezTo>
                    <a:pt x="3876" y="8896"/>
                    <a:pt x="3989" y="8820"/>
                    <a:pt x="3970" y="8674"/>
                  </a:cubicBezTo>
                  <a:cubicBezTo>
                    <a:pt x="3970" y="8640"/>
                    <a:pt x="3970" y="8640"/>
                    <a:pt x="3970" y="8607"/>
                  </a:cubicBezTo>
                  <a:cubicBezTo>
                    <a:pt x="4637" y="5638"/>
                    <a:pt x="3203" y="968"/>
                    <a:pt x="67"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15"/>
            <p:cNvSpPr/>
            <p:nvPr/>
          </p:nvSpPr>
          <p:spPr>
            <a:xfrm>
              <a:off x="3280850" y="1738750"/>
              <a:ext cx="170150" cy="336550"/>
            </a:xfrm>
            <a:custGeom>
              <a:rect b="b" l="l" r="r" t="t"/>
              <a:pathLst>
                <a:path extrusionOk="0" h="13462" w="6806">
                  <a:moveTo>
                    <a:pt x="1180" y="1"/>
                  </a:moveTo>
                  <a:cubicBezTo>
                    <a:pt x="988" y="1"/>
                    <a:pt x="795" y="28"/>
                    <a:pt x="601" y="85"/>
                  </a:cubicBezTo>
                  <a:cubicBezTo>
                    <a:pt x="0" y="2953"/>
                    <a:pt x="67" y="5922"/>
                    <a:pt x="634" y="8791"/>
                  </a:cubicBezTo>
                  <a:cubicBezTo>
                    <a:pt x="834" y="9825"/>
                    <a:pt x="1201" y="11293"/>
                    <a:pt x="1768" y="12727"/>
                  </a:cubicBezTo>
                  <a:cubicBezTo>
                    <a:pt x="1802" y="12727"/>
                    <a:pt x="1835" y="12760"/>
                    <a:pt x="1868" y="12760"/>
                  </a:cubicBezTo>
                  <a:cubicBezTo>
                    <a:pt x="2666" y="13272"/>
                    <a:pt x="3380" y="13461"/>
                    <a:pt x="4001" y="13461"/>
                  </a:cubicBezTo>
                  <a:cubicBezTo>
                    <a:pt x="5767" y="13461"/>
                    <a:pt x="6772" y="11927"/>
                    <a:pt x="6772" y="11927"/>
                  </a:cubicBezTo>
                  <a:lnTo>
                    <a:pt x="6805" y="6322"/>
                  </a:lnTo>
                  <a:cubicBezTo>
                    <a:pt x="6805" y="6322"/>
                    <a:pt x="4130" y="1"/>
                    <a:pt x="1180" y="1"/>
                  </a:cubicBezTo>
                  <a:close/>
                </a:path>
              </a:pathLst>
            </a:custGeom>
            <a:solidFill>
              <a:srgbClr val="734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15"/>
            <p:cNvSpPr/>
            <p:nvPr/>
          </p:nvSpPr>
          <p:spPr>
            <a:xfrm>
              <a:off x="3323375" y="1189325"/>
              <a:ext cx="982400" cy="1196025"/>
            </a:xfrm>
            <a:custGeom>
              <a:rect b="b" l="l" r="r" t="t"/>
              <a:pathLst>
                <a:path extrusionOk="0" h="47841" w="39296">
                  <a:moveTo>
                    <a:pt x="19311" y="1"/>
                  </a:moveTo>
                  <a:cubicBezTo>
                    <a:pt x="10466" y="1"/>
                    <a:pt x="685" y="5697"/>
                    <a:pt x="368" y="25197"/>
                  </a:cubicBezTo>
                  <a:cubicBezTo>
                    <a:pt x="1" y="45679"/>
                    <a:pt x="11475" y="47013"/>
                    <a:pt x="14945" y="47647"/>
                  </a:cubicBezTo>
                  <a:cubicBezTo>
                    <a:pt x="15529" y="47756"/>
                    <a:pt x="16367" y="47841"/>
                    <a:pt x="17379" y="47841"/>
                  </a:cubicBezTo>
                  <a:cubicBezTo>
                    <a:pt x="23187" y="47841"/>
                    <a:pt x="34725" y="45028"/>
                    <a:pt x="36827" y="27699"/>
                  </a:cubicBezTo>
                  <a:cubicBezTo>
                    <a:pt x="39295" y="7351"/>
                    <a:pt x="29855" y="680"/>
                    <a:pt x="20682" y="46"/>
                  </a:cubicBezTo>
                  <a:cubicBezTo>
                    <a:pt x="20228" y="16"/>
                    <a:pt x="19771" y="1"/>
                    <a:pt x="19311" y="1"/>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15"/>
            <p:cNvSpPr/>
            <p:nvPr/>
          </p:nvSpPr>
          <p:spPr>
            <a:xfrm>
              <a:off x="3811225" y="1852150"/>
              <a:ext cx="39200" cy="95775"/>
            </a:xfrm>
            <a:custGeom>
              <a:rect b="b" l="l" r="r" t="t"/>
              <a:pathLst>
                <a:path extrusionOk="0" h="3831" w="1568">
                  <a:moveTo>
                    <a:pt x="477" y="0"/>
                  </a:moveTo>
                  <a:cubicBezTo>
                    <a:pt x="471" y="0"/>
                    <a:pt x="468" y="6"/>
                    <a:pt x="468" y="19"/>
                  </a:cubicBezTo>
                  <a:cubicBezTo>
                    <a:pt x="34" y="1286"/>
                    <a:pt x="1" y="3421"/>
                    <a:pt x="1535" y="3821"/>
                  </a:cubicBezTo>
                  <a:cubicBezTo>
                    <a:pt x="1541" y="3828"/>
                    <a:pt x="1546" y="3830"/>
                    <a:pt x="1550" y="3830"/>
                  </a:cubicBezTo>
                  <a:cubicBezTo>
                    <a:pt x="1567" y="3830"/>
                    <a:pt x="1562" y="3782"/>
                    <a:pt x="1535" y="3755"/>
                  </a:cubicBezTo>
                  <a:cubicBezTo>
                    <a:pt x="334" y="3154"/>
                    <a:pt x="334" y="1520"/>
                    <a:pt x="534" y="152"/>
                  </a:cubicBezTo>
                  <a:cubicBezTo>
                    <a:pt x="561" y="98"/>
                    <a:pt x="501" y="0"/>
                    <a:pt x="477" y="0"/>
                  </a:cubicBezTo>
                  <a:close/>
                </a:path>
              </a:pathLst>
            </a:custGeom>
            <a:solidFill>
              <a:srgbClr val="31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15"/>
            <p:cNvSpPr/>
            <p:nvPr/>
          </p:nvSpPr>
          <p:spPr>
            <a:xfrm>
              <a:off x="3802600" y="1820025"/>
              <a:ext cx="110825" cy="112675"/>
            </a:xfrm>
            <a:custGeom>
              <a:rect b="b" l="l" r="r" t="t"/>
              <a:pathLst>
                <a:path extrusionOk="0" h="4507" w="4433">
                  <a:moveTo>
                    <a:pt x="2151" y="1"/>
                  </a:moveTo>
                  <a:cubicBezTo>
                    <a:pt x="305" y="1"/>
                    <a:pt x="1" y="4407"/>
                    <a:pt x="2013" y="4506"/>
                  </a:cubicBezTo>
                  <a:cubicBezTo>
                    <a:pt x="2029" y="4506"/>
                    <a:pt x="2044" y="4507"/>
                    <a:pt x="2059" y="4507"/>
                  </a:cubicBezTo>
                  <a:cubicBezTo>
                    <a:pt x="4120" y="4507"/>
                    <a:pt x="4432" y="69"/>
                    <a:pt x="2214" y="3"/>
                  </a:cubicBezTo>
                  <a:cubicBezTo>
                    <a:pt x="2193" y="2"/>
                    <a:pt x="2172" y="1"/>
                    <a:pt x="2151" y="1"/>
                  </a:cubicBezTo>
                  <a:close/>
                </a:path>
              </a:pathLst>
            </a:custGeom>
            <a:solidFill>
              <a:srgbClr val="31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15"/>
            <p:cNvSpPr/>
            <p:nvPr/>
          </p:nvSpPr>
          <p:spPr>
            <a:xfrm>
              <a:off x="3530500" y="1832450"/>
              <a:ext cx="43925" cy="92950"/>
            </a:xfrm>
            <a:custGeom>
              <a:rect b="b" l="l" r="r" t="t"/>
              <a:pathLst>
                <a:path extrusionOk="0" h="3718" w="1757">
                  <a:moveTo>
                    <a:pt x="1453" y="1"/>
                  </a:moveTo>
                  <a:cubicBezTo>
                    <a:pt x="1435" y="1"/>
                    <a:pt x="1356" y="110"/>
                    <a:pt x="1356" y="139"/>
                  </a:cubicBezTo>
                  <a:cubicBezTo>
                    <a:pt x="1456" y="1540"/>
                    <a:pt x="1289" y="3142"/>
                    <a:pt x="55" y="3642"/>
                  </a:cubicBezTo>
                  <a:cubicBezTo>
                    <a:pt x="1" y="3669"/>
                    <a:pt x="12" y="3718"/>
                    <a:pt x="36" y="3718"/>
                  </a:cubicBezTo>
                  <a:cubicBezTo>
                    <a:pt x="42" y="3718"/>
                    <a:pt x="49" y="3715"/>
                    <a:pt x="55" y="3709"/>
                  </a:cubicBezTo>
                  <a:cubicBezTo>
                    <a:pt x="1589" y="3475"/>
                    <a:pt x="1756" y="1340"/>
                    <a:pt x="1456" y="6"/>
                  </a:cubicBezTo>
                  <a:cubicBezTo>
                    <a:pt x="1456" y="2"/>
                    <a:pt x="1455" y="1"/>
                    <a:pt x="1453" y="1"/>
                  </a:cubicBezTo>
                  <a:close/>
                </a:path>
              </a:pathLst>
            </a:custGeom>
            <a:solidFill>
              <a:srgbClr val="31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15"/>
            <p:cNvSpPr/>
            <p:nvPr/>
          </p:nvSpPr>
          <p:spPr>
            <a:xfrm>
              <a:off x="3477575" y="1797500"/>
              <a:ext cx="104475" cy="111900"/>
            </a:xfrm>
            <a:custGeom>
              <a:rect b="b" l="l" r="r" t="t"/>
              <a:pathLst>
                <a:path extrusionOk="0" h="4476" w="4179">
                  <a:moveTo>
                    <a:pt x="2209" y="0"/>
                  </a:moveTo>
                  <a:cubicBezTo>
                    <a:pt x="68" y="0"/>
                    <a:pt x="1" y="4374"/>
                    <a:pt x="2072" y="4473"/>
                  </a:cubicBezTo>
                  <a:cubicBezTo>
                    <a:pt x="2102" y="4475"/>
                    <a:pt x="2131" y="4476"/>
                    <a:pt x="2160" y="4476"/>
                  </a:cubicBezTo>
                  <a:cubicBezTo>
                    <a:pt x="4109" y="4476"/>
                    <a:pt x="4179" y="102"/>
                    <a:pt x="2305" y="3"/>
                  </a:cubicBezTo>
                  <a:cubicBezTo>
                    <a:pt x="2273" y="1"/>
                    <a:pt x="2241" y="0"/>
                    <a:pt x="2209" y="0"/>
                  </a:cubicBezTo>
                  <a:close/>
                </a:path>
              </a:pathLst>
            </a:custGeom>
            <a:solidFill>
              <a:srgbClr val="31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15"/>
            <p:cNvSpPr/>
            <p:nvPr/>
          </p:nvSpPr>
          <p:spPr>
            <a:xfrm>
              <a:off x="3724500" y="2176125"/>
              <a:ext cx="85925" cy="46375"/>
            </a:xfrm>
            <a:custGeom>
              <a:rect b="b" l="l" r="r" t="t"/>
              <a:pathLst>
                <a:path extrusionOk="0" h="1855" w="3437">
                  <a:moveTo>
                    <a:pt x="3332" y="1"/>
                  </a:moveTo>
                  <a:cubicBezTo>
                    <a:pt x="3306" y="1"/>
                    <a:pt x="3281" y="12"/>
                    <a:pt x="3269" y="36"/>
                  </a:cubicBezTo>
                  <a:cubicBezTo>
                    <a:pt x="2902" y="503"/>
                    <a:pt x="2569" y="1103"/>
                    <a:pt x="1968" y="1236"/>
                  </a:cubicBezTo>
                  <a:cubicBezTo>
                    <a:pt x="1824" y="1270"/>
                    <a:pt x="1669" y="1285"/>
                    <a:pt x="1508" y="1285"/>
                  </a:cubicBezTo>
                  <a:cubicBezTo>
                    <a:pt x="1038" y="1285"/>
                    <a:pt x="523" y="1161"/>
                    <a:pt x="100" y="1036"/>
                  </a:cubicBezTo>
                  <a:cubicBezTo>
                    <a:pt x="34" y="1036"/>
                    <a:pt x="0" y="1103"/>
                    <a:pt x="34" y="1136"/>
                  </a:cubicBezTo>
                  <a:cubicBezTo>
                    <a:pt x="438" y="1591"/>
                    <a:pt x="1090" y="1854"/>
                    <a:pt x="1716" y="1854"/>
                  </a:cubicBezTo>
                  <a:cubicBezTo>
                    <a:pt x="1917" y="1854"/>
                    <a:pt x="2115" y="1827"/>
                    <a:pt x="2302" y="1770"/>
                  </a:cubicBezTo>
                  <a:cubicBezTo>
                    <a:pt x="3069" y="1537"/>
                    <a:pt x="3336" y="836"/>
                    <a:pt x="3436" y="102"/>
                  </a:cubicBezTo>
                  <a:cubicBezTo>
                    <a:pt x="3436" y="38"/>
                    <a:pt x="3381" y="1"/>
                    <a:pt x="3332" y="1"/>
                  </a:cubicBezTo>
                  <a:close/>
                </a:path>
              </a:pathLst>
            </a:custGeom>
            <a:solidFill>
              <a:srgbClr val="734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15"/>
            <p:cNvSpPr/>
            <p:nvPr/>
          </p:nvSpPr>
          <p:spPr>
            <a:xfrm>
              <a:off x="3486675" y="1648300"/>
              <a:ext cx="105250" cy="56925"/>
            </a:xfrm>
            <a:custGeom>
              <a:rect b="b" l="l" r="r" t="t"/>
              <a:pathLst>
                <a:path extrusionOk="0" h="2277" w="4210">
                  <a:moveTo>
                    <a:pt x="4043" y="0"/>
                  </a:moveTo>
                  <a:cubicBezTo>
                    <a:pt x="4009" y="0"/>
                    <a:pt x="4009" y="0"/>
                    <a:pt x="4009" y="33"/>
                  </a:cubicBezTo>
                  <a:cubicBezTo>
                    <a:pt x="3943" y="100"/>
                    <a:pt x="4009" y="267"/>
                    <a:pt x="4009" y="334"/>
                  </a:cubicBezTo>
                  <a:cubicBezTo>
                    <a:pt x="4043" y="467"/>
                    <a:pt x="4043" y="600"/>
                    <a:pt x="4009" y="701"/>
                  </a:cubicBezTo>
                  <a:cubicBezTo>
                    <a:pt x="4009" y="734"/>
                    <a:pt x="4009" y="767"/>
                    <a:pt x="4009" y="801"/>
                  </a:cubicBezTo>
                  <a:cubicBezTo>
                    <a:pt x="3976" y="701"/>
                    <a:pt x="3943" y="600"/>
                    <a:pt x="3876" y="534"/>
                  </a:cubicBezTo>
                  <a:cubicBezTo>
                    <a:pt x="3550" y="161"/>
                    <a:pt x="3127" y="49"/>
                    <a:pt x="2685" y="49"/>
                  </a:cubicBezTo>
                  <a:cubicBezTo>
                    <a:pt x="2494" y="49"/>
                    <a:pt x="2300" y="70"/>
                    <a:pt x="2108" y="100"/>
                  </a:cubicBezTo>
                  <a:cubicBezTo>
                    <a:pt x="1408" y="234"/>
                    <a:pt x="874" y="500"/>
                    <a:pt x="440" y="1034"/>
                  </a:cubicBezTo>
                  <a:cubicBezTo>
                    <a:pt x="0" y="1537"/>
                    <a:pt x="449" y="2277"/>
                    <a:pt x="1032" y="2277"/>
                  </a:cubicBezTo>
                  <a:cubicBezTo>
                    <a:pt x="1068" y="2277"/>
                    <a:pt x="1104" y="2274"/>
                    <a:pt x="1141" y="2268"/>
                  </a:cubicBezTo>
                  <a:cubicBezTo>
                    <a:pt x="1608" y="2235"/>
                    <a:pt x="2041" y="2102"/>
                    <a:pt x="2508" y="2001"/>
                  </a:cubicBezTo>
                  <a:cubicBezTo>
                    <a:pt x="3042" y="1868"/>
                    <a:pt x="3476" y="1835"/>
                    <a:pt x="3876" y="1434"/>
                  </a:cubicBezTo>
                  <a:cubicBezTo>
                    <a:pt x="3909" y="1368"/>
                    <a:pt x="3943" y="1301"/>
                    <a:pt x="3976" y="1268"/>
                  </a:cubicBezTo>
                  <a:cubicBezTo>
                    <a:pt x="4076" y="1101"/>
                    <a:pt x="4143" y="934"/>
                    <a:pt x="4176" y="734"/>
                  </a:cubicBezTo>
                  <a:cubicBezTo>
                    <a:pt x="4210" y="600"/>
                    <a:pt x="4210" y="467"/>
                    <a:pt x="4176" y="334"/>
                  </a:cubicBezTo>
                  <a:cubicBezTo>
                    <a:pt x="4176" y="234"/>
                    <a:pt x="4143" y="67"/>
                    <a:pt x="4043"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15"/>
            <p:cNvSpPr/>
            <p:nvPr/>
          </p:nvSpPr>
          <p:spPr>
            <a:xfrm>
              <a:off x="3831250" y="1670500"/>
              <a:ext cx="100950" cy="59925"/>
            </a:xfrm>
            <a:custGeom>
              <a:rect b="b" l="l" r="r" t="t"/>
              <a:pathLst>
                <a:path extrusionOk="0" h="2397" w="4038">
                  <a:moveTo>
                    <a:pt x="1322" y="0"/>
                  </a:moveTo>
                  <a:cubicBezTo>
                    <a:pt x="937" y="0"/>
                    <a:pt x="566" y="101"/>
                    <a:pt x="267" y="380"/>
                  </a:cubicBezTo>
                  <a:cubicBezTo>
                    <a:pt x="67" y="580"/>
                    <a:pt x="0" y="1047"/>
                    <a:pt x="200" y="1280"/>
                  </a:cubicBezTo>
                  <a:cubicBezTo>
                    <a:pt x="534" y="1714"/>
                    <a:pt x="967" y="1781"/>
                    <a:pt x="1501" y="1947"/>
                  </a:cubicBezTo>
                  <a:cubicBezTo>
                    <a:pt x="1968" y="2114"/>
                    <a:pt x="2368" y="2281"/>
                    <a:pt x="2835" y="2381"/>
                  </a:cubicBezTo>
                  <a:cubicBezTo>
                    <a:pt x="2887" y="2392"/>
                    <a:pt x="2938" y="2397"/>
                    <a:pt x="2988" y="2397"/>
                  </a:cubicBezTo>
                  <a:cubicBezTo>
                    <a:pt x="3560" y="2397"/>
                    <a:pt x="4037" y="1735"/>
                    <a:pt x="3669" y="1214"/>
                  </a:cubicBezTo>
                  <a:cubicBezTo>
                    <a:pt x="3269" y="646"/>
                    <a:pt x="2769" y="313"/>
                    <a:pt x="2102" y="113"/>
                  </a:cubicBezTo>
                  <a:cubicBezTo>
                    <a:pt x="1847" y="46"/>
                    <a:pt x="1581" y="0"/>
                    <a:pt x="1322"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15"/>
            <p:cNvSpPr/>
            <p:nvPr/>
          </p:nvSpPr>
          <p:spPr>
            <a:xfrm>
              <a:off x="3591075" y="2021900"/>
              <a:ext cx="200150" cy="145800"/>
            </a:xfrm>
            <a:custGeom>
              <a:rect b="b" l="l" r="r" t="t"/>
              <a:pathLst>
                <a:path extrusionOk="0" h="5832" w="8006">
                  <a:moveTo>
                    <a:pt x="7005" y="0"/>
                  </a:moveTo>
                  <a:cubicBezTo>
                    <a:pt x="7005" y="0"/>
                    <a:pt x="4270" y="2368"/>
                    <a:pt x="0" y="2469"/>
                  </a:cubicBezTo>
                  <a:cubicBezTo>
                    <a:pt x="0" y="2469"/>
                    <a:pt x="1468" y="4637"/>
                    <a:pt x="3569" y="5471"/>
                  </a:cubicBezTo>
                  <a:cubicBezTo>
                    <a:pt x="4091" y="5697"/>
                    <a:pt x="4643" y="5832"/>
                    <a:pt x="5226" y="5832"/>
                  </a:cubicBezTo>
                  <a:cubicBezTo>
                    <a:pt x="5501" y="5832"/>
                    <a:pt x="5783" y="5802"/>
                    <a:pt x="6071" y="5738"/>
                  </a:cubicBezTo>
                  <a:cubicBezTo>
                    <a:pt x="7906" y="5337"/>
                    <a:pt x="8006" y="3669"/>
                    <a:pt x="7739" y="2202"/>
                  </a:cubicBezTo>
                  <a:cubicBezTo>
                    <a:pt x="7506" y="1034"/>
                    <a:pt x="7005" y="0"/>
                    <a:pt x="7005" y="0"/>
                  </a:cubicBezTo>
                  <a:close/>
                </a:path>
              </a:pathLst>
            </a:custGeom>
            <a:solidFill>
              <a:srgbClr val="31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15"/>
            <p:cNvSpPr/>
            <p:nvPr/>
          </p:nvSpPr>
          <p:spPr>
            <a:xfrm>
              <a:off x="3680300" y="2076925"/>
              <a:ext cx="110925" cy="90775"/>
            </a:xfrm>
            <a:custGeom>
              <a:rect b="b" l="l" r="r" t="t"/>
              <a:pathLst>
                <a:path extrusionOk="0" h="3631" w="4437">
                  <a:moveTo>
                    <a:pt x="4170" y="1"/>
                  </a:moveTo>
                  <a:lnTo>
                    <a:pt x="4170" y="1"/>
                  </a:lnTo>
                  <a:cubicBezTo>
                    <a:pt x="2202" y="134"/>
                    <a:pt x="234" y="1402"/>
                    <a:pt x="0" y="3270"/>
                  </a:cubicBezTo>
                  <a:cubicBezTo>
                    <a:pt x="522" y="3496"/>
                    <a:pt x="1074" y="3631"/>
                    <a:pt x="1657" y="3631"/>
                  </a:cubicBezTo>
                  <a:cubicBezTo>
                    <a:pt x="1932" y="3631"/>
                    <a:pt x="2214" y="3601"/>
                    <a:pt x="2502" y="3537"/>
                  </a:cubicBezTo>
                  <a:cubicBezTo>
                    <a:pt x="4337" y="3136"/>
                    <a:pt x="4437" y="1468"/>
                    <a:pt x="41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15"/>
            <p:cNvSpPr/>
            <p:nvPr/>
          </p:nvSpPr>
          <p:spPr>
            <a:xfrm>
              <a:off x="3872100" y="1826600"/>
              <a:ext cx="73425" cy="48650"/>
            </a:xfrm>
            <a:custGeom>
              <a:rect b="b" l="l" r="r" t="t"/>
              <a:pathLst>
                <a:path extrusionOk="0" h="1946" w="2937">
                  <a:moveTo>
                    <a:pt x="202" y="0"/>
                  </a:moveTo>
                  <a:cubicBezTo>
                    <a:pt x="84" y="0"/>
                    <a:pt x="1" y="174"/>
                    <a:pt x="1" y="307"/>
                  </a:cubicBezTo>
                  <a:cubicBezTo>
                    <a:pt x="161" y="1172"/>
                    <a:pt x="660" y="1945"/>
                    <a:pt x="1468" y="1945"/>
                  </a:cubicBezTo>
                  <a:cubicBezTo>
                    <a:pt x="1501" y="1945"/>
                    <a:pt x="1534" y="1944"/>
                    <a:pt x="1568" y="1941"/>
                  </a:cubicBezTo>
                  <a:cubicBezTo>
                    <a:pt x="2502" y="1874"/>
                    <a:pt x="2903" y="1041"/>
                    <a:pt x="2936" y="173"/>
                  </a:cubicBezTo>
                  <a:cubicBezTo>
                    <a:pt x="2936" y="124"/>
                    <a:pt x="2918" y="93"/>
                    <a:pt x="2896" y="93"/>
                  </a:cubicBezTo>
                  <a:cubicBezTo>
                    <a:pt x="2887" y="93"/>
                    <a:pt x="2878" y="98"/>
                    <a:pt x="2869" y="107"/>
                  </a:cubicBezTo>
                  <a:cubicBezTo>
                    <a:pt x="2509" y="497"/>
                    <a:pt x="2121" y="888"/>
                    <a:pt x="1632" y="888"/>
                  </a:cubicBezTo>
                  <a:cubicBezTo>
                    <a:pt x="1579" y="888"/>
                    <a:pt x="1524" y="884"/>
                    <a:pt x="1468" y="874"/>
                  </a:cubicBezTo>
                  <a:cubicBezTo>
                    <a:pt x="1001" y="807"/>
                    <a:pt x="668" y="307"/>
                    <a:pt x="301" y="40"/>
                  </a:cubicBezTo>
                  <a:cubicBezTo>
                    <a:pt x="266" y="12"/>
                    <a:pt x="233" y="0"/>
                    <a:pt x="202" y="0"/>
                  </a:cubicBezTo>
                  <a:close/>
                </a:path>
              </a:pathLst>
            </a:custGeom>
            <a:solidFill>
              <a:srgbClr val="31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15"/>
            <p:cNvSpPr/>
            <p:nvPr/>
          </p:nvSpPr>
          <p:spPr>
            <a:xfrm>
              <a:off x="3450975" y="1797225"/>
              <a:ext cx="67325" cy="51000"/>
            </a:xfrm>
            <a:custGeom>
              <a:rect b="b" l="l" r="r" t="t"/>
              <a:pathLst>
                <a:path extrusionOk="0" h="2040" w="2693">
                  <a:moveTo>
                    <a:pt x="108" y="1"/>
                  </a:moveTo>
                  <a:cubicBezTo>
                    <a:pt x="85" y="1"/>
                    <a:pt x="67" y="32"/>
                    <a:pt x="67" y="81"/>
                  </a:cubicBezTo>
                  <a:cubicBezTo>
                    <a:pt x="0" y="948"/>
                    <a:pt x="300" y="1849"/>
                    <a:pt x="1101" y="2015"/>
                  </a:cubicBezTo>
                  <a:cubicBezTo>
                    <a:pt x="1175" y="2032"/>
                    <a:pt x="1247" y="2039"/>
                    <a:pt x="1318" y="2039"/>
                  </a:cubicBezTo>
                  <a:cubicBezTo>
                    <a:pt x="1974" y="2039"/>
                    <a:pt x="2455" y="1365"/>
                    <a:pt x="2635" y="581"/>
                  </a:cubicBezTo>
                  <a:cubicBezTo>
                    <a:pt x="2692" y="468"/>
                    <a:pt x="2605" y="259"/>
                    <a:pt x="2496" y="259"/>
                  </a:cubicBezTo>
                  <a:cubicBezTo>
                    <a:pt x="2476" y="259"/>
                    <a:pt x="2456" y="266"/>
                    <a:pt x="2435" y="281"/>
                  </a:cubicBezTo>
                  <a:cubicBezTo>
                    <a:pt x="2068" y="514"/>
                    <a:pt x="1701" y="948"/>
                    <a:pt x="1268" y="981"/>
                  </a:cubicBezTo>
                  <a:cubicBezTo>
                    <a:pt x="801" y="981"/>
                    <a:pt x="434" y="481"/>
                    <a:pt x="134" y="14"/>
                  </a:cubicBezTo>
                  <a:cubicBezTo>
                    <a:pt x="125" y="5"/>
                    <a:pt x="116" y="1"/>
                    <a:pt x="108" y="1"/>
                  </a:cubicBezTo>
                  <a:close/>
                </a:path>
              </a:pathLst>
            </a:custGeom>
            <a:solidFill>
              <a:srgbClr val="31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15"/>
            <p:cNvSpPr/>
            <p:nvPr/>
          </p:nvSpPr>
          <p:spPr>
            <a:xfrm>
              <a:off x="3295025" y="1672475"/>
              <a:ext cx="319425" cy="320250"/>
            </a:xfrm>
            <a:custGeom>
              <a:rect b="b" l="l" r="r" t="t"/>
              <a:pathLst>
                <a:path extrusionOk="0" fill="none" h="12810" w="12777">
                  <a:moveTo>
                    <a:pt x="12776" y="6405"/>
                  </a:moveTo>
                  <a:cubicBezTo>
                    <a:pt x="12776" y="9941"/>
                    <a:pt x="9908" y="12810"/>
                    <a:pt x="6372" y="12810"/>
                  </a:cubicBezTo>
                  <a:cubicBezTo>
                    <a:pt x="2836" y="12810"/>
                    <a:pt x="0" y="9941"/>
                    <a:pt x="0" y="6405"/>
                  </a:cubicBezTo>
                  <a:cubicBezTo>
                    <a:pt x="0" y="2869"/>
                    <a:pt x="2836" y="0"/>
                    <a:pt x="6372" y="0"/>
                  </a:cubicBezTo>
                  <a:cubicBezTo>
                    <a:pt x="9908" y="0"/>
                    <a:pt x="12776" y="2869"/>
                    <a:pt x="12776" y="6405"/>
                  </a:cubicBezTo>
                  <a:close/>
                </a:path>
              </a:pathLst>
            </a:custGeom>
            <a:noFill/>
            <a:ln cap="flat" cmpd="sng" w="1250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15"/>
            <p:cNvSpPr/>
            <p:nvPr/>
          </p:nvSpPr>
          <p:spPr>
            <a:xfrm>
              <a:off x="3581450" y="1647900"/>
              <a:ext cx="181900" cy="422250"/>
            </a:xfrm>
            <a:custGeom>
              <a:rect b="b" l="l" r="r" t="t"/>
              <a:pathLst>
                <a:path extrusionOk="0" h="16890" w="7276">
                  <a:moveTo>
                    <a:pt x="2899" y="0"/>
                  </a:moveTo>
                  <a:cubicBezTo>
                    <a:pt x="2850" y="0"/>
                    <a:pt x="2801" y="27"/>
                    <a:pt x="2787" y="83"/>
                  </a:cubicBezTo>
                  <a:cubicBezTo>
                    <a:pt x="1253" y="4453"/>
                    <a:pt x="619" y="9456"/>
                    <a:pt x="18" y="13959"/>
                  </a:cubicBezTo>
                  <a:cubicBezTo>
                    <a:pt x="1" y="14108"/>
                    <a:pt x="126" y="14165"/>
                    <a:pt x="327" y="14165"/>
                  </a:cubicBezTo>
                  <a:cubicBezTo>
                    <a:pt x="892" y="14165"/>
                    <a:pt x="2058" y="13715"/>
                    <a:pt x="2353" y="13592"/>
                  </a:cubicBezTo>
                  <a:lnTo>
                    <a:pt x="2353" y="13592"/>
                  </a:lnTo>
                  <a:cubicBezTo>
                    <a:pt x="2353" y="13593"/>
                    <a:pt x="2086" y="15694"/>
                    <a:pt x="2086" y="16661"/>
                  </a:cubicBezTo>
                  <a:cubicBezTo>
                    <a:pt x="2086" y="16761"/>
                    <a:pt x="2320" y="16828"/>
                    <a:pt x="2654" y="16828"/>
                  </a:cubicBezTo>
                  <a:lnTo>
                    <a:pt x="2687" y="16828"/>
                  </a:lnTo>
                  <a:cubicBezTo>
                    <a:pt x="2955" y="16869"/>
                    <a:pt x="3223" y="16890"/>
                    <a:pt x="3489" y="16890"/>
                  </a:cubicBezTo>
                  <a:cubicBezTo>
                    <a:pt x="4950" y="16890"/>
                    <a:pt x="6349" y="16273"/>
                    <a:pt x="7223" y="15060"/>
                  </a:cubicBezTo>
                  <a:cubicBezTo>
                    <a:pt x="7275" y="14983"/>
                    <a:pt x="7207" y="14905"/>
                    <a:pt x="7142" y="14905"/>
                  </a:cubicBezTo>
                  <a:cubicBezTo>
                    <a:pt x="7124" y="14905"/>
                    <a:pt x="7105" y="14912"/>
                    <a:pt x="7090" y="14927"/>
                  </a:cubicBezTo>
                  <a:cubicBezTo>
                    <a:pt x="5789" y="15894"/>
                    <a:pt x="4355" y="16128"/>
                    <a:pt x="2820" y="16161"/>
                  </a:cubicBezTo>
                  <a:cubicBezTo>
                    <a:pt x="2754" y="15894"/>
                    <a:pt x="3421" y="12625"/>
                    <a:pt x="3254" y="12592"/>
                  </a:cubicBezTo>
                  <a:cubicBezTo>
                    <a:pt x="3231" y="12590"/>
                    <a:pt x="3207" y="12590"/>
                    <a:pt x="3182" y="12590"/>
                  </a:cubicBezTo>
                  <a:cubicBezTo>
                    <a:pt x="2629" y="12590"/>
                    <a:pt x="1626" y="12934"/>
                    <a:pt x="1019" y="13125"/>
                  </a:cubicBezTo>
                  <a:cubicBezTo>
                    <a:pt x="1486" y="8756"/>
                    <a:pt x="2654" y="4486"/>
                    <a:pt x="3020" y="149"/>
                  </a:cubicBezTo>
                  <a:cubicBezTo>
                    <a:pt x="3040" y="52"/>
                    <a:pt x="2969" y="0"/>
                    <a:pt x="2899"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15"/>
            <p:cNvSpPr/>
            <p:nvPr/>
          </p:nvSpPr>
          <p:spPr>
            <a:xfrm>
              <a:off x="3600250" y="1754700"/>
              <a:ext cx="143600" cy="40325"/>
            </a:xfrm>
            <a:custGeom>
              <a:rect b="b" l="l" r="r" t="t"/>
              <a:pathLst>
                <a:path extrusionOk="0" h="1613" w="5744">
                  <a:moveTo>
                    <a:pt x="2261" y="1"/>
                  </a:moveTo>
                  <a:cubicBezTo>
                    <a:pt x="1985" y="1"/>
                    <a:pt x="1710" y="25"/>
                    <a:pt x="1435" y="80"/>
                  </a:cubicBezTo>
                  <a:cubicBezTo>
                    <a:pt x="1001" y="181"/>
                    <a:pt x="367" y="347"/>
                    <a:pt x="100" y="714"/>
                  </a:cubicBezTo>
                  <a:cubicBezTo>
                    <a:pt x="0" y="814"/>
                    <a:pt x="34" y="981"/>
                    <a:pt x="200" y="981"/>
                  </a:cubicBezTo>
                  <a:cubicBezTo>
                    <a:pt x="634" y="948"/>
                    <a:pt x="1034" y="748"/>
                    <a:pt x="1435" y="681"/>
                  </a:cubicBezTo>
                  <a:cubicBezTo>
                    <a:pt x="1703" y="640"/>
                    <a:pt x="1971" y="611"/>
                    <a:pt x="2231" y="611"/>
                  </a:cubicBezTo>
                  <a:cubicBezTo>
                    <a:pt x="2391" y="611"/>
                    <a:pt x="2549" y="622"/>
                    <a:pt x="2702" y="648"/>
                  </a:cubicBezTo>
                  <a:cubicBezTo>
                    <a:pt x="3136" y="681"/>
                    <a:pt x="3569" y="814"/>
                    <a:pt x="4003" y="948"/>
                  </a:cubicBezTo>
                  <a:cubicBezTo>
                    <a:pt x="4337" y="1048"/>
                    <a:pt x="4837" y="1181"/>
                    <a:pt x="5070" y="1481"/>
                  </a:cubicBezTo>
                  <a:cubicBezTo>
                    <a:pt x="5142" y="1573"/>
                    <a:pt x="5238" y="1612"/>
                    <a:pt x="5332" y="1612"/>
                  </a:cubicBezTo>
                  <a:cubicBezTo>
                    <a:pt x="5545" y="1612"/>
                    <a:pt x="5743" y="1413"/>
                    <a:pt x="5604" y="1181"/>
                  </a:cubicBezTo>
                  <a:cubicBezTo>
                    <a:pt x="5337" y="781"/>
                    <a:pt x="4937" y="614"/>
                    <a:pt x="4503" y="447"/>
                  </a:cubicBezTo>
                  <a:cubicBezTo>
                    <a:pt x="4003" y="281"/>
                    <a:pt x="3469" y="114"/>
                    <a:pt x="2936" y="47"/>
                  </a:cubicBezTo>
                  <a:cubicBezTo>
                    <a:pt x="2711" y="17"/>
                    <a:pt x="2486" y="1"/>
                    <a:pt x="22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15"/>
            <p:cNvSpPr/>
            <p:nvPr/>
          </p:nvSpPr>
          <p:spPr>
            <a:xfrm>
              <a:off x="4039725" y="1810900"/>
              <a:ext cx="226850" cy="21000"/>
            </a:xfrm>
            <a:custGeom>
              <a:rect b="b" l="l" r="r" t="t"/>
              <a:pathLst>
                <a:path extrusionOk="0" h="840" w="9074">
                  <a:moveTo>
                    <a:pt x="8006" y="1"/>
                  </a:moveTo>
                  <a:cubicBezTo>
                    <a:pt x="7639" y="1"/>
                    <a:pt x="7239" y="1"/>
                    <a:pt x="6872" y="34"/>
                  </a:cubicBezTo>
                  <a:cubicBezTo>
                    <a:pt x="6105" y="34"/>
                    <a:pt x="5371" y="67"/>
                    <a:pt x="4637" y="101"/>
                  </a:cubicBezTo>
                  <a:cubicBezTo>
                    <a:pt x="3903" y="134"/>
                    <a:pt x="3136" y="134"/>
                    <a:pt x="2402" y="201"/>
                  </a:cubicBezTo>
                  <a:cubicBezTo>
                    <a:pt x="2035" y="201"/>
                    <a:pt x="1635" y="234"/>
                    <a:pt x="1268" y="268"/>
                  </a:cubicBezTo>
                  <a:cubicBezTo>
                    <a:pt x="901" y="268"/>
                    <a:pt x="534" y="301"/>
                    <a:pt x="167" y="434"/>
                  </a:cubicBezTo>
                  <a:cubicBezTo>
                    <a:pt x="34" y="501"/>
                    <a:pt x="0" y="735"/>
                    <a:pt x="167" y="768"/>
                  </a:cubicBezTo>
                  <a:cubicBezTo>
                    <a:pt x="387" y="828"/>
                    <a:pt x="608" y="840"/>
                    <a:pt x="828" y="840"/>
                  </a:cubicBezTo>
                  <a:cubicBezTo>
                    <a:pt x="974" y="840"/>
                    <a:pt x="1121" y="835"/>
                    <a:pt x="1268" y="835"/>
                  </a:cubicBezTo>
                  <a:cubicBezTo>
                    <a:pt x="1635" y="835"/>
                    <a:pt x="2035" y="801"/>
                    <a:pt x="2402" y="801"/>
                  </a:cubicBezTo>
                  <a:cubicBezTo>
                    <a:pt x="3136" y="768"/>
                    <a:pt x="3903" y="735"/>
                    <a:pt x="4637" y="701"/>
                  </a:cubicBezTo>
                  <a:cubicBezTo>
                    <a:pt x="5371" y="668"/>
                    <a:pt x="6105" y="668"/>
                    <a:pt x="6872" y="634"/>
                  </a:cubicBezTo>
                  <a:cubicBezTo>
                    <a:pt x="7239" y="634"/>
                    <a:pt x="7639" y="634"/>
                    <a:pt x="8006" y="601"/>
                  </a:cubicBezTo>
                  <a:cubicBezTo>
                    <a:pt x="8306" y="601"/>
                    <a:pt x="8740" y="568"/>
                    <a:pt x="9007" y="368"/>
                  </a:cubicBezTo>
                  <a:cubicBezTo>
                    <a:pt x="9074" y="334"/>
                    <a:pt x="9074" y="234"/>
                    <a:pt x="9007" y="167"/>
                  </a:cubicBezTo>
                  <a:cubicBezTo>
                    <a:pt x="8740" y="1"/>
                    <a:pt x="8306" y="1"/>
                    <a:pt x="80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15"/>
            <p:cNvSpPr/>
            <p:nvPr/>
          </p:nvSpPr>
          <p:spPr>
            <a:xfrm>
              <a:off x="3587150" y="1655800"/>
              <a:ext cx="11450" cy="27050"/>
            </a:xfrm>
            <a:custGeom>
              <a:rect b="b" l="l" r="r" t="t"/>
              <a:pathLst>
                <a:path extrusionOk="0" h="1082" w="458">
                  <a:moveTo>
                    <a:pt x="324" y="0"/>
                  </a:moveTo>
                  <a:cubicBezTo>
                    <a:pt x="291" y="67"/>
                    <a:pt x="324" y="200"/>
                    <a:pt x="291" y="267"/>
                  </a:cubicBezTo>
                  <a:cubicBezTo>
                    <a:pt x="291" y="367"/>
                    <a:pt x="291" y="434"/>
                    <a:pt x="257" y="534"/>
                  </a:cubicBezTo>
                  <a:cubicBezTo>
                    <a:pt x="224" y="701"/>
                    <a:pt x="124" y="901"/>
                    <a:pt x="24" y="1034"/>
                  </a:cubicBezTo>
                  <a:cubicBezTo>
                    <a:pt x="0" y="1058"/>
                    <a:pt x="10" y="1082"/>
                    <a:pt x="30" y="1082"/>
                  </a:cubicBezTo>
                  <a:cubicBezTo>
                    <a:pt x="38" y="1082"/>
                    <a:pt x="47" y="1077"/>
                    <a:pt x="57" y="1068"/>
                  </a:cubicBezTo>
                  <a:cubicBezTo>
                    <a:pt x="224" y="934"/>
                    <a:pt x="324" y="767"/>
                    <a:pt x="391" y="601"/>
                  </a:cubicBezTo>
                  <a:cubicBezTo>
                    <a:pt x="424" y="501"/>
                    <a:pt x="457" y="401"/>
                    <a:pt x="457" y="300"/>
                  </a:cubicBezTo>
                  <a:cubicBezTo>
                    <a:pt x="457" y="234"/>
                    <a:pt x="457" y="200"/>
                    <a:pt x="457" y="134"/>
                  </a:cubicBezTo>
                  <a:cubicBezTo>
                    <a:pt x="424" y="100"/>
                    <a:pt x="424" y="34"/>
                    <a:pt x="391"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15"/>
            <p:cNvSpPr/>
            <p:nvPr/>
          </p:nvSpPr>
          <p:spPr>
            <a:xfrm>
              <a:off x="3822900" y="1673525"/>
              <a:ext cx="12875" cy="33850"/>
            </a:xfrm>
            <a:custGeom>
              <a:rect b="b" l="l" r="r" t="t"/>
              <a:pathLst>
                <a:path extrusionOk="0" h="1354" w="515">
                  <a:moveTo>
                    <a:pt x="134" y="0"/>
                  </a:moveTo>
                  <a:cubicBezTo>
                    <a:pt x="117" y="0"/>
                    <a:pt x="101" y="8"/>
                    <a:pt x="101" y="25"/>
                  </a:cubicBezTo>
                  <a:cubicBezTo>
                    <a:pt x="34" y="58"/>
                    <a:pt x="34" y="125"/>
                    <a:pt x="34" y="159"/>
                  </a:cubicBezTo>
                  <a:cubicBezTo>
                    <a:pt x="34" y="225"/>
                    <a:pt x="1" y="292"/>
                    <a:pt x="1" y="359"/>
                  </a:cubicBezTo>
                  <a:cubicBezTo>
                    <a:pt x="1" y="459"/>
                    <a:pt x="34" y="592"/>
                    <a:pt x="34" y="726"/>
                  </a:cubicBezTo>
                  <a:cubicBezTo>
                    <a:pt x="101" y="959"/>
                    <a:pt x="201" y="1159"/>
                    <a:pt x="367" y="1326"/>
                  </a:cubicBezTo>
                  <a:cubicBezTo>
                    <a:pt x="387" y="1346"/>
                    <a:pt x="409" y="1354"/>
                    <a:pt x="430" y="1354"/>
                  </a:cubicBezTo>
                  <a:cubicBezTo>
                    <a:pt x="478" y="1354"/>
                    <a:pt x="515" y="1307"/>
                    <a:pt x="468" y="1259"/>
                  </a:cubicBezTo>
                  <a:cubicBezTo>
                    <a:pt x="334" y="1093"/>
                    <a:pt x="234" y="892"/>
                    <a:pt x="201" y="659"/>
                  </a:cubicBezTo>
                  <a:cubicBezTo>
                    <a:pt x="167" y="559"/>
                    <a:pt x="167" y="459"/>
                    <a:pt x="167" y="359"/>
                  </a:cubicBezTo>
                  <a:cubicBezTo>
                    <a:pt x="167" y="292"/>
                    <a:pt x="167" y="259"/>
                    <a:pt x="167" y="192"/>
                  </a:cubicBezTo>
                  <a:cubicBezTo>
                    <a:pt x="201" y="125"/>
                    <a:pt x="201" y="92"/>
                    <a:pt x="167" y="25"/>
                  </a:cubicBezTo>
                  <a:cubicBezTo>
                    <a:pt x="167" y="8"/>
                    <a:pt x="151" y="0"/>
                    <a:pt x="134"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15"/>
            <p:cNvSpPr/>
            <p:nvPr/>
          </p:nvSpPr>
          <p:spPr>
            <a:xfrm>
              <a:off x="3815400" y="1682700"/>
              <a:ext cx="13200" cy="24225"/>
            </a:xfrm>
            <a:custGeom>
              <a:rect b="b" l="l" r="r" t="t"/>
              <a:pathLst>
                <a:path extrusionOk="0" h="969" w="528">
                  <a:moveTo>
                    <a:pt x="84" y="0"/>
                  </a:moveTo>
                  <a:cubicBezTo>
                    <a:pt x="67" y="0"/>
                    <a:pt x="50" y="8"/>
                    <a:pt x="34" y="25"/>
                  </a:cubicBezTo>
                  <a:cubicBezTo>
                    <a:pt x="0" y="58"/>
                    <a:pt x="34" y="125"/>
                    <a:pt x="34" y="158"/>
                  </a:cubicBezTo>
                  <a:cubicBezTo>
                    <a:pt x="34" y="192"/>
                    <a:pt x="34" y="259"/>
                    <a:pt x="34" y="292"/>
                  </a:cubicBezTo>
                  <a:cubicBezTo>
                    <a:pt x="67" y="392"/>
                    <a:pt x="67" y="492"/>
                    <a:pt x="100" y="559"/>
                  </a:cubicBezTo>
                  <a:cubicBezTo>
                    <a:pt x="167" y="625"/>
                    <a:pt x="200" y="726"/>
                    <a:pt x="234" y="792"/>
                  </a:cubicBezTo>
                  <a:cubicBezTo>
                    <a:pt x="301" y="859"/>
                    <a:pt x="367" y="926"/>
                    <a:pt x="467" y="959"/>
                  </a:cubicBezTo>
                  <a:cubicBezTo>
                    <a:pt x="474" y="965"/>
                    <a:pt x="480" y="968"/>
                    <a:pt x="486" y="968"/>
                  </a:cubicBezTo>
                  <a:cubicBezTo>
                    <a:pt x="511" y="968"/>
                    <a:pt x="528" y="919"/>
                    <a:pt x="501" y="892"/>
                  </a:cubicBezTo>
                  <a:cubicBezTo>
                    <a:pt x="467" y="826"/>
                    <a:pt x="401" y="759"/>
                    <a:pt x="367" y="692"/>
                  </a:cubicBezTo>
                  <a:cubicBezTo>
                    <a:pt x="301" y="625"/>
                    <a:pt x="267" y="559"/>
                    <a:pt x="234" y="492"/>
                  </a:cubicBezTo>
                  <a:cubicBezTo>
                    <a:pt x="200" y="425"/>
                    <a:pt x="200" y="359"/>
                    <a:pt x="167" y="259"/>
                  </a:cubicBezTo>
                  <a:cubicBezTo>
                    <a:pt x="167" y="225"/>
                    <a:pt x="167" y="192"/>
                    <a:pt x="167" y="158"/>
                  </a:cubicBezTo>
                  <a:cubicBezTo>
                    <a:pt x="167" y="125"/>
                    <a:pt x="167" y="58"/>
                    <a:pt x="134" y="25"/>
                  </a:cubicBezTo>
                  <a:cubicBezTo>
                    <a:pt x="117" y="8"/>
                    <a:pt x="100" y="0"/>
                    <a:pt x="84"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15"/>
            <p:cNvSpPr/>
            <p:nvPr/>
          </p:nvSpPr>
          <p:spPr>
            <a:xfrm>
              <a:off x="3712825" y="1681650"/>
              <a:ext cx="344425" cy="343600"/>
            </a:xfrm>
            <a:custGeom>
              <a:rect b="b" l="l" r="r" t="t"/>
              <a:pathLst>
                <a:path extrusionOk="0" fill="none" h="13744" w="13777">
                  <a:moveTo>
                    <a:pt x="7906" y="567"/>
                  </a:moveTo>
                  <a:cubicBezTo>
                    <a:pt x="11409" y="1134"/>
                    <a:pt x="13777" y="4403"/>
                    <a:pt x="13210" y="7906"/>
                  </a:cubicBezTo>
                  <a:cubicBezTo>
                    <a:pt x="12643" y="11375"/>
                    <a:pt x="9340" y="13744"/>
                    <a:pt x="5871" y="13176"/>
                  </a:cubicBezTo>
                  <a:cubicBezTo>
                    <a:pt x="2369" y="12643"/>
                    <a:pt x="0" y="9340"/>
                    <a:pt x="567" y="5838"/>
                  </a:cubicBezTo>
                  <a:cubicBezTo>
                    <a:pt x="1135" y="2369"/>
                    <a:pt x="4404" y="0"/>
                    <a:pt x="7906" y="567"/>
                  </a:cubicBezTo>
                  <a:close/>
                </a:path>
              </a:pathLst>
            </a:custGeom>
            <a:noFill/>
            <a:ln cap="flat" cmpd="sng" w="1250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15"/>
            <p:cNvSpPr/>
            <p:nvPr/>
          </p:nvSpPr>
          <p:spPr>
            <a:xfrm>
              <a:off x="3413450" y="1940175"/>
              <a:ext cx="5850" cy="5650"/>
            </a:xfrm>
            <a:custGeom>
              <a:rect b="b" l="l" r="r" t="t"/>
              <a:pathLst>
                <a:path extrusionOk="0" h="226" w="234">
                  <a:moveTo>
                    <a:pt x="67" y="0"/>
                  </a:moveTo>
                  <a:cubicBezTo>
                    <a:pt x="67" y="0"/>
                    <a:pt x="67" y="33"/>
                    <a:pt x="34" y="33"/>
                  </a:cubicBezTo>
                  <a:cubicBezTo>
                    <a:pt x="34" y="33"/>
                    <a:pt x="0" y="33"/>
                    <a:pt x="0" y="67"/>
                  </a:cubicBezTo>
                  <a:cubicBezTo>
                    <a:pt x="0" y="67"/>
                    <a:pt x="0" y="100"/>
                    <a:pt x="0" y="100"/>
                  </a:cubicBezTo>
                  <a:cubicBezTo>
                    <a:pt x="0" y="134"/>
                    <a:pt x="0" y="167"/>
                    <a:pt x="0" y="167"/>
                  </a:cubicBezTo>
                  <a:cubicBezTo>
                    <a:pt x="0" y="167"/>
                    <a:pt x="34" y="200"/>
                    <a:pt x="34" y="200"/>
                  </a:cubicBezTo>
                  <a:lnTo>
                    <a:pt x="67" y="200"/>
                  </a:lnTo>
                  <a:cubicBezTo>
                    <a:pt x="84" y="217"/>
                    <a:pt x="92" y="225"/>
                    <a:pt x="100" y="225"/>
                  </a:cubicBezTo>
                  <a:cubicBezTo>
                    <a:pt x="109" y="225"/>
                    <a:pt x="117" y="217"/>
                    <a:pt x="134" y="200"/>
                  </a:cubicBezTo>
                  <a:lnTo>
                    <a:pt x="167" y="200"/>
                  </a:lnTo>
                  <a:cubicBezTo>
                    <a:pt x="200" y="200"/>
                    <a:pt x="200" y="167"/>
                    <a:pt x="200" y="167"/>
                  </a:cubicBezTo>
                  <a:lnTo>
                    <a:pt x="234" y="167"/>
                  </a:lnTo>
                  <a:cubicBezTo>
                    <a:pt x="234" y="134"/>
                    <a:pt x="234" y="134"/>
                    <a:pt x="234" y="100"/>
                  </a:cubicBezTo>
                  <a:cubicBezTo>
                    <a:pt x="234" y="100"/>
                    <a:pt x="200" y="67"/>
                    <a:pt x="200" y="67"/>
                  </a:cubicBezTo>
                  <a:cubicBezTo>
                    <a:pt x="200" y="67"/>
                    <a:pt x="200" y="33"/>
                    <a:pt x="200" y="33"/>
                  </a:cubicBezTo>
                  <a:lnTo>
                    <a:pt x="167" y="33"/>
                  </a:lnTo>
                  <a:cubicBezTo>
                    <a:pt x="167" y="33"/>
                    <a:pt x="134" y="33"/>
                    <a:pt x="134"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15"/>
            <p:cNvSpPr/>
            <p:nvPr/>
          </p:nvSpPr>
          <p:spPr>
            <a:xfrm>
              <a:off x="3423450" y="1945175"/>
              <a:ext cx="6700" cy="5850"/>
            </a:xfrm>
            <a:custGeom>
              <a:rect b="b" l="l" r="r" t="t"/>
              <a:pathLst>
                <a:path extrusionOk="0" h="234" w="268">
                  <a:moveTo>
                    <a:pt x="134" y="0"/>
                  </a:moveTo>
                  <a:cubicBezTo>
                    <a:pt x="0" y="0"/>
                    <a:pt x="0" y="234"/>
                    <a:pt x="134" y="234"/>
                  </a:cubicBezTo>
                  <a:cubicBezTo>
                    <a:pt x="267" y="234"/>
                    <a:pt x="267" y="0"/>
                    <a:pt x="134"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15"/>
            <p:cNvSpPr/>
            <p:nvPr/>
          </p:nvSpPr>
          <p:spPr>
            <a:xfrm>
              <a:off x="3431800" y="1936000"/>
              <a:ext cx="4175" cy="3350"/>
            </a:xfrm>
            <a:custGeom>
              <a:rect b="b" l="l" r="r" t="t"/>
              <a:pathLst>
                <a:path extrusionOk="0" h="134" w="167">
                  <a:moveTo>
                    <a:pt x="100" y="0"/>
                  </a:moveTo>
                  <a:cubicBezTo>
                    <a:pt x="0" y="0"/>
                    <a:pt x="0" y="134"/>
                    <a:pt x="100" y="134"/>
                  </a:cubicBezTo>
                  <a:cubicBezTo>
                    <a:pt x="167" y="134"/>
                    <a:pt x="167" y="0"/>
                    <a:pt x="100"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15"/>
            <p:cNvSpPr/>
            <p:nvPr/>
          </p:nvSpPr>
          <p:spPr>
            <a:xfrm>
              <a:off x="3395100" y="1994375"/>
              <a:ext cx="6700" cy="5850"/>
            </a:xfrm>
            <a:custGeom>
              <a:rect b="b" l="l" r="r" t="t"/>
              <a:pathLst>
                <a:path extrusionOk="0" h="234" w="268">
                  <a:moveTo>
                    <a:pt x="134" y="0"/>
                  </a:moveTo>
                  <a:cubicBezTo>
                    <a:pt x="0" y="0"/>
                    <a:pt x="0" y="234"/>
                    <a:pt x="134" y="234"/>
                  </a:cubicBezTo>
                  <a:cubicBezTo>
                    <a:pt x="267" y="234"/>
                    <a:pt x="267" y="0"/>
                    <a:pt x="134"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15"/>
            <p:cNvSpPr/>
            <p:nvPr/>
          </p:nvSpPr>
          <p:spPr>
            <a:xfrm>
              <a:off x="3405100" y="2020225"/>
              <a:ext cx="5025" cy="5025"/>
            </a:xfrm>
            <a:custGeom>
              <a:rect b="b" l="l" r="r" t="t"/>
              <a:pathLst>
                <a:path extrusionOk="0" h="201" w="201">
                  <a:moveTo>
                    <a:pt x="101" y="0"/>
                  </a:moveTo>
                  <a:cubicBezTo>
                    <a:pt x="1" y="0"/>
                    <a:pt x="1" y="201"/>
                    <a:pt x="101" y="201"/>
                  </a:cubicBezTo>
                  <a:cubicBezTo>
                    <a:pt x="201" y="201"/>
                    <a:pt x="201" y="0"/>
                    <a:pt x="101"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15"/>
            <p:cNvSpPr/>
            <p:nvPr/>
          </p:nvSpPr>
          <p:spPr>
            <a:xfrm>
              <a:off x="3412600" y="2011875"/>
              <a:ext cx="4200" cy="3375"/>
            </a:xfrm>
            <a:custGeom>
              <a:rect b="b" l="l" r="r" t="t"/>
              <a:pathLst>
                <a:path extrusionOk="0" h="135" w="168">
                  <a:moveTo>
                    <a:pt x="101" y="1"/>
                  </a:moveTo>
                  <a:cubicBezTo>
                    <a:pt x="1" y="1"/>
                    <a:pt x="1" y="134"/>
                    <a:pt x="101" y="134"/>
                  </a:cubicBezTo>
                  <a:cubicBezTo>
                    <a:pt x="168" y="134"/>
                    <a:pt x="168" y="1"/>
                    <a:pt x="101"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15"/>
            <p:cNvSpPr/>
            <p:nvPr/>
          </p:nvSpPr>
          <p:spPr>
            <a:xfrm>
              <a:off x="3532700" y="1941825"/>
              <a:ext cx="5025" cy="4200"/>
            </a:xfrm>
            <a:custGeom>
              <a:rect b="b" l="l" r="r" t="t"/>
              <a:pathLst>
                <a:path extrusionOk="0" h="168" w="201">
                  <a:moveTo>
                    <a:pt x="100" y="1"/>
                  </a:moveTo>
                  <a:cubicBezTo>
                    <a:pt x="0" y="1"/>
                    <a:pt x="0" y="168"/>
                    <a:pt x="100" y="168"/>
                  </a:cubicBezTo>
                  <a:cubicBezTo>
                    <a:pt x="200" y="168"/>
                    <a:pt x="200" y="1"/>
                    <a:pt x="100"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15"/>
            <p:cNvSpPr/>
            <p:nvPr/>
          </p:nvSpPr>
          <p:spPr>
            <a:xfrm>
              <a:off x="3538525" y="1983525"/>
              <a:ext cx="7525" cy="5025"/>
            </a:xfrm>
            <a:custGeom>
              <a:rect b="b" l="l" r="r" t="t"/>
              <a:pathLst>
                <a:path extrusionOk="0" h="201" w="301">
                  <a:moveTo>
                    <a:pt x="134" y="1"/>
                  </a:moveTo>
                  <a:cubicBezTo>
                    <a:pt x="1" y="1"/>
                    <a:pt x="1" y="201"/>
                    <a:pt x="134" y="201"/>
                  </a:cubicBezTo>
                  <a:cubicBezTo>
                    <a:pt x="268" y="201"/>
                    <a:pt x="301" y="1"/>
                    <a:pt x="134"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15"/>
            <p:cNvSpPr/>
            <p:nvPr/>
          </p:nvSpPr>
          <p:spPr>
            <a:xfrm>
              <a:off x="3497675" y="1946825"/>
              <a:ext cx="7525" cy="6700"/>
            </a:xfrm>
            <a:custGeom>
              <a:rect b="b" l="l" r="r" t="t"/>
              <a:pathLst>
                <a:path extrusionOk="0" h="268" w="301">
                  <a:moveTo>
                    <a:pt x="134" y="1"/>
                  </a:moveTo>
                  <a:cubicBezTo>
                    <a:pt x="0" y="1"/>
                    <a:pt x="0" y="268"/>
                    <a:pt x="134" y="268"/>
                  </a:cubicBezTo>
                  <a:cubicBezTo>
                    <a:pt x="300" y="268"/>
                    <a:pt x="300" y="1"/>
                    <a:pt x="134"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15"/>
            <p:cNvSpPr/>
            <p:nvPr/>
          </p:nvSpPr>
          <p:spPr>
            <a:xfrm>
              <a:off x="3506000" y="2007725"/>
              <a:ext cx="5875" cy="5025"/>
            </a:xfrm>
            <a:custGeom>
              <a:rect b="b" l="l" r="r" t="t"/>
              <a:pathLst>
                <a:path extrusionOk="0" h="201" w="235">
                  <a:moveTo>
                    <a:pt x="101" y="0"/>
                  </a:moveTo>
                  <a:cubicBezTo>
                    <a:pt x="1" y="0"/>
                    <a:pt x="1" y="200"/>
                    <a:pt x="101" y="200"/>
                  </a:cubicBezTo>
                  <a:cubicBezTo>
                    <a:pt x="234" y="200"/>
                    <a:pt x="234" y="0"/>
                    <a:pt x="101"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15"/>
            <p:cNvSpPr/>
            <p:nvPr/>
          </p:nvSpPr>
          <p:spPr>
            <a:xfrm>
              <a:off x="3516025" y="1957675"/>
              <a:ext cx="5025" cy="3350"/>
            </a:xfrm>
            <a:custGeom>
              <a:rect b="b" l="l" r="r" t="t"/>
              <a:pathLst>
                <a:path extrusionOk="0" h="134" w="201">
                  <a:moveTo>
                    <a:pt x="100" y="1"/>
                  </a:moveTo>
                  <a:cubicBezTo>
                    <a:pt x="0" y="1"/>
                    <a:pt x="0" y="134"/>
                    <a:pt x="100" y="134"/>
                  </a:cubicBezTo>
                  <a:cubicBezTo>
                    <a:pt x="200" y="134"/>
                    <a:pt x="200" y="1"/>
                    <a:pt x="100"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15"/>
            <p:cNvSpPr/>
            <p:nvPr/>
          </p:nvSpPr>
          <p:spPr>
            <a:xfrm>
              <a:off x="3867925" y="1974350"/>
              <a:ext cx="6700" cy="5025"/>
            </a:xfrm>
            <a:custGeom>
              <a:rect b="b" l="l" r="r" t="t"/>
              <a:pathLst>
                <a:path extrusionOk="0" h="201" w="268">
                  <a:moveTo>
                    <a:pt x="134" y="1"/>
                  </a:moveTo>
                  <a:cubicBezTo>
                    <a:pt x="1" y="1"/>
                    <a:pt x="1" y="201"/>
                    <a:pt x="134" y="201"/>
                  </a:cubicBezTo>
                  <a:cubicBezTo>
                    <a:pt x="268" y="201"/>
                    <a:pt x="268" y="1"/>
                    <a:pt x="134"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15"/>
            <p:cNvSpPr/>
            <p:nvPr/>
          </p:nvSpPr>
          <p:spPr>
            <a:xfrm>
              <a:off x="3883775" y="1965175"/>
              <a:ext cx="5025" cy="4200"/>
            </a:xfrm>
            <a:custGeom>
              <a:rect b="b" l="l" r="r" t="t"/>
              <a:pathLst>
                <a:path extrusionOk="0" h="168" w="201">
                  <a:moveTo>
                    <a:pt x="67" y="1"/>
                  </a:moveTo>
                  <a:cubicBezTo>
                    <a:pt x="67" y="1"/>
                    <a:pt x="34" y="34"/>
                    <a:pt x="34" y="34"/>
                  </a:cubicBezTo>
                  <a:cubicBezTo>
                    <a:pt x="1" y="34"/>
                    <a:pt x="1" y="68"/>
                    <a:pt x="1" y="68"/>
                  </a:cubicBezTo>
                  <a:cubicBezTo>
                    <a:pt x="1" y="68"/>
                    <a:pt x="1" y="68"/>
                    <a:pt x="1" y="101"/>
                  </a:cubicBezTo>
                  <a:cubicBezTo>
                    <a:pt x="1" y="134"/>
                    <a:pt x="1" y="134"/>
                    <a:pt x="1" y="134"/>
                  </a:cubicBezTo>
                  <a:cubicBezTo>
                    <a:pt x="1" y="134"/>
                    <a:pt x="34" y="168"/>
                    <a:pt x="34" y="168"/>
                  </a:cubicBezTo>
                  <a:lnTo>
                    <a:pt x="167" y="168"/>
                  </a:lnTo>
                  <a:cubicBezTo>
                    <a:pt x="167" y="168"/>
                    <a:pt x="201" y="134"/>
                    <a:pt x="201" y="134"/>
                  </a:cubicBezTo>
                  <a:cubicBezTo>
                    <a:pt x="201" y="134"/>
                    <a:pt x="201" y="101"/>
                    <a:pt x="201" y="101"/>
                  </a:cubicBezTo>
                  <a:cubicBezTo>
                    <a:pt x="201" y="68"/>
                    <a:pt x="201" y="68"/>
                    <a:pt x="201" y="68"/>
                  </a:cubicBezTo>
                  <a:cubicBezTo>
                    <a:pt x="201" y="68"/>
                    <a:pt x="201" y="34"/>
                    <a:pt x="201" y="34"/>
                  </a:cubicBezTo>
                  <a:lnTo>
                    <a:pt x="167" y="34"/>
                  </a:lnTo>
                  <a:cubicBezTo>
                    <a:pt x="167" y="34"/>
                    <a:pt x="167" y="1"/>
                    <a:pt x="134"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15"/>
            <p:cNvSpPr/>
            <p:nvPr/>
          </p:nvSpPr>
          <p:spPr>
            <a:xfrm>
              <a:off x="3886275" y="1979350"/>
              <a:ext cx="5025" cy="4200"/>
            </a:xfrm>
            <a:custGeom>
              <a:rect b="b" l="l" r="r" t="t"/>
              <a:pathLst>
                <a:path extrusionOk="0" h="168" w="201">
                  <a:moveTo>
                    <a:pt x="101" y="1"/>
                  </a:moveTo>
                  <a:cubicBezTo>
                    <a:pt x="1" y="1"/>
                    <a:pt x="1" y="168"/>
                    <a:pt x="101" y="168"/>
                  </a:cubicBezTo>
                  <a:cubicBezTo>
                    <a:pt x="201" y="168"/>
                    <a:pt x="201" y="1"/>
                    <a:pt x="101"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15"/>
            <p:cNvSpPr/>
            <p:nvPr/>
          </p:nvSpPr>
          <p:spPr>
            <a:xfrm>
              <a:off x="3824575" y="1961850"/>
              <a:ext cx="6700" cy="5025"/>
            </a:xfrm>
            <a:custGeom>
              <a:rect b="b" l="l" r="r" t="t"/>
              <a:pathLst>
                <a:path extrusionOk="0" h="201" w="268">
                  <a:moveTo>
                    <a:pt x="134" y="0"/>
                  </a:moveTo>
                  <a:cubicBezTo>
                    <a:pt x="0" y="0"/>
                    <a:pt x="0" y="201"/>
                    <a:pt x="134" y="201"/>
                  </a:cubicBezTo>
                  <a:cubicBezTo>
                    <a:pt x="267" y="201"/>
                    <a:pt x="267" y="0"/>
                    <a:pt x="134"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15"/>
            <p:cNvSpPr/>
            <p:nvPr/>
          </p:nvSpPr>
          <p:spPr>
            <a:xfrm>
              <a:off x="3828750" y="1975200"/>
              <a:ext cx="4175" cy="3350"/>
            </a:xfrm>
            <a:custGeom>
              <a:rect b="b" l="l" r="r" t="t"/>
              <a:pathLst>
                <a:path extrusionOk="0" h="134" w="167">
                  <a:moveTo>
                    <a:pt x="67" y="0"/>
                  </a:moveTo>
                  <a:cubicBezTo>
                    <a:pt x="0" y="0"/>
                    <a:pt x="0" y="134"/>
                    <a:pt x="67" y="134"/>
                  </a:cubicBezTo>
                  <a:cubicBezTo>
                    <a:pt x="167" y="134"/>
                    <a:pt x="167" y="0"/>
                    <a:pt x="67"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15"/>
            <p:cNvSpPr/>
            <p:nvPr/>
          </p:nvSpPr>
          <p:spPr>
            <a:xfrm>
              <a:off x="3772025" y="1993525"/>
              <a:ext cx="5025" cy="3375"/>
            </a:xfrm>
            <a:custGeom>
              <a:rect b="b" l="l" r="r" t="t"/>
              <a:pathLst>
                <a:path extrusionOk="0" h="135" w="201">
                  <a:moveTo>
                    <a:pt x="101" y="1"/>
                  </a:moveTo>
                  <a:cubicBezTo>
                    <a:pt x="1" y="1"/>
                    <a:pt x="1" y="134"/>
                    <a:pt x="101" y="134"/>
                  </a:cubicBezTo>
                  <a:cubicBezTo>
                    <a:pt x="201" y="134"/>
                    <a:pt x="201" y="1"/>
                    <a:pt x="101"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15"/>
            <p:cNvSpPr/>
            <p:nvPr/>
          </p:nvSpPr>
          <p:spPr>
            <a:xfrm>
              <a:off x="3801225" y="2021050"/>
              <a:ext cx="5850" cy="5025"/>
            </a:xfrm>
            <a:custGeom>
              <a:rect b="b" l="l" r="r" t="t"/>
              <a:pathLst>
                <a:path extrusionOk="0" h="201" w="234">
                  <a:moveTo>
                    <a:pt x="134" y="1"/>
                  </a:moveTo>
                  <a:cubicBezTo>
                    <a:pt x="0" y="1"/>
                    <a:pt x="0" y="201"/>
                    <a:pt x="134" y="201"/>
                  </a:cubicBezTo>
                  <a:cubicBezTo>
                    <a:pt x="234" y="201"/>
                    <a:pt x="234" y="1"/>
                    <a:pt x="134"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15"/>
            <p:cNvSpPr/>
            <p:nvPr/>
          </p:nvSpPr>
          <p:spPr>
            <a:xfrm>
              <a:off x="3953825" y="1953500"/>
              <a:ext cx="5025" cy="4200"/>
            </a:xfrm>
            <a:custGeom>
              <a:rect b="b" l="l" r="r" t="t"/>
              <a:pathLst>
                <a:path extrusionOk="0" h="168" w="201">
                  <a:moveTo>
                    <a:pt x="101" y="1"/>
                  </a:moveTo>
                  <a:cubicBezTo>
                    <a:pt x="1" y="1"/>
                    <a:pt x="1" y="168"/>
                    <a:pt x="101" y="168"/>
                  </a:cubicBezTo>
                  <a:cubicBezTo>
                    <a:pt x="201" y="168"/>
                    <a:pt x="201" y="1"/>
                    <a:pt x="101"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15"/>
            <p:cNvSpPr/>
            <p:nvPr/>
          </p:nvSpPr>
          <p:spPr>
            <a:xfrm>
              <a:off x="3956325" y="2024400"/>
              <a:ext cx="5875" cy="4175"/>
            </a:xfrm>
            <a:custGeom>
              <a:rect b="b" l="l" r="r" t="t"/>
              <a:pathLst>
                <a:path extrusionOk="0" h="167" w="235">
                  <a:moveTo>
                    <a:pt x="134" y="0"/>
                  </a:moveTo>
                  <a:cubicBezTo>
                    <a:pt x="1" y="0"/>
                    <a:pt x="1" y="167"/>
                    <a:pt x="134" y="167"/>
                  </a:cubicBezTo>
                  <a:cubicBezTo>
                    <a:pt x="234" y="167"/>
                    <a:pt x="234" y="0"/>
                    <a:pt x="134"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15"/>
            <p:cNvSpPr/>
            <p:nvPr/>
          </p:nvSpPr>
          <p:spPr>
            <a:xfrm>
              <a:off x="3925475" y="2037725"/>
              <a:ext cx="4200" cy="4200"/>
            </a:xfrm>
            <a:custGeom>
              <a:rect b="b" l="l" r="r" t="t"/>
              <a:pathLst>
                <a:path extrusionOk="0" h="168" w="168">
                  <a:moveTo>
                    <a:pt x="67" y="1"/>
                  </a:moveTo>
                  <a:cubicBezTo>
                    <a:pt x="67" y="34"/>
                    <a:pt x="34" y="34"/>
                    <a:pt x="34" y="34"/>
                  </a:cubicBezTo>
                  <a:lnTo>
                    <a:pt x="0" y="34"/>
                  </a:lnTo>
                  <a:cubicBezTo>
                    <a:pt x="0" y="68"/>
                    <a:pt x="0" y="68"/>
                    <a:pt x="0" y="68"/>
                  </a:cubicBezTo>
                  <a:cubicBezTo>
                    <a:pt x="0" y="68"/>
                    <a:pt x="0" y="68"/>
                    <a:pt x="0" y="101"/>
                  </a:cubicBezTo>
                  <a:cubicBezTo>
                    <a:pt x="0" y="101"/>
                    <a:pt x="0" y="101"/>
                    <a:pt x="0" y="134"/>
                  </a:cubicBezTo>
                  <a:lnTo>
                    <a:pt x="34" y="134"/>
                  </a:lnTo>
                  <a:cubicBezTo>
                    <a:pt x="34" y="168"/>
                    <a:pt x="67" y="168"/>
                    <a:pt x="67" y="168"/>
                  </a:cubicBezTo>
                  <a:cubicBezTo>
                    <a:pt x="101" y="168"/>
                    <a:pt x="134" y="168"/>
                    <a:pt x="134" y="134"/>
                  </a:cubicBezTo>
                  <a:cubicBezTo>
                    <a:pt x="167" y="134"/>
                    <a:pt x="167" y="101"/>
                    <a:pt x="167" y="101"/>
                  </a:cubicBezTo>
                  <a:cubicBezTo>
                    <a:pt x="167" y="68"/>
                    <a:pt x="167" y="68"/>
                    <a:pt x="167" y="68"/>
                  </a:cubicBezTo>
                  <a:cubicBezTo>
                    <a:pt x="167" y="34"/>
                    <a:pt x="134" y="34"/>
                    <a:pt x="134" y="34"/>
                  </a:cubicBezTo>
                  <a:cubicBezTo>
                    <a:pt x="134" y="1"/>
                    <a:pt x="101" y="1"/>
                    <a:pt x="67"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15"/>
            <p:cNvSpPr/>
            <p:nvPr/>
          </p:nvSpPr>
          <p:spPr>
            <a:xfrm>
              <a:off x="3937150" y="1957675"/>
              <a:ext cx="5850" cy="5025"/>
            </a:xfrm>
            <a:custGeom>
              <a:rect b="b" l="l" r="r" t="t"/>
              <a:pathLst>
                <a:path extrusionOk="0" h="201" w="234">
                  <a:moveTo>
                    <a:pt x="101" y="1"/>
                  </a:moveTo>
                  <a:cubicBezTo>
                    <a:pt x="0" y="1"/>
                    <a:pt x="0" y="201"/>
                    <a:pt x="101" y="201"/>
                  </a:cubicBezTo>
                  <a:cubicBezTo>
                    <a:pt x="234" y="201"/>
                    <a:pt x="234" y="1"/>
                    <a:pt x="101"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15"/>
            <p:cNvSpPr/>
            <p:nvPr/>
          </p:nvSpPr>
          <p:spPr>
            <a:xfrm>
              <a:off x="3958825" y="1971850"/>
              <a:ext cx="5025" cy="3375"/>
            </a:xfrm>
            <a:custGeom>
              <a:rect b="b" l="l" r="r" t="t"/>
              <a:pathLst>
                <a:path extrusionOk="0" h="135" w="201">
                  <a:moveTo>
                    <a:pt x="101" y="1"/>
                  </a:moveTo>
                  <a:cubicBezTo>
                    <a:pt x="1" y="1"/>
                    <a:pt x="1" y="134"/>
                    <a:pt x="101" y="134"/>
                  </a:cubicBezTo>
                  <a:cubicBezTo>
                    <a:pt x="201" y="134"/>
                    <a:pt x="201" y="1"/>
                    <a:pt x="101"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15"/>
            <p:cNvSpPr/>
            <p:nvPr/>
          </p:nvSpPr>
          <p:spPr>
            <a:xfrm>
              <a:off x="3632775" y="1911800"/>
              <a:ext cx="5025" cy="3375"/>
            </a:xfrm>
            <a:custGeom>
              <a:rect b="b" l="l" r="r" t="t"/>
              <a:pathLst>
                <a:path extrusionOk="0" h="135" w="201">
                  <a:moveTo>
                    <a:pt x="100" y="1"/>
                  </a:moveTo>
                  <a:cubicBezTo>
                    <a:pt x="0" y="1"/>
                    <a:pt x="0" y="134"/>
                    <a:pt x="100" y="134"/>
                  </a:cubicBezTo>
                  <a:cubicBezTo>
                    <a:pt x="200" y="134"/>
                    <a:pt x="200" y="1"/>
                    <a:pt x="100"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15"/>
            <p:cNvSpPr/>
            <p:nvPr/>
          </p:nvSpPr>
          <p:spPr>
            <a:xfrm>
              <a:off x="3631925" y="1885950"/>
              <a:ext cx="4200" cy="4200"/>
            </a:xfrm>
            <a:custGeom>
              <a:rect b="b" l="l" r="r" t="t"/>
              <a:pathLst>
                <a:path extrusionOk="0" h="168" w="168">
                  <a:moveTo>
                    <a:pt x="67" y="1"/>
                  </a:moveTo>
                  <a:cubicBezTo>
                    <a:pt x="1" y="1"/>
                    <a:pt x="1" y="168"/>
                    <a:pt x="67" y="168"/>
                  </a:cubicBezTo>
                  <a:cubicBezTo>
                    <a:pt x="168" y="168"/>
                    <a:pt x="168" y="1"/>
                    <a:pt x="67"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15"/>
            <p:cNvSpPr/>
            <p:nvPr/>
          </p:nvSpPr>
          <p:spPr>
            <a:xfrm>
              <a:off x="3649450" y="1885950"/>
              <a:ext cx="5025" cy="4200"/>
            </a:xfrm>
            <a:custGeom>
              <a:rect b="b" l="l" r="r" t="t"/>
              <a:pathLst>
                <a:path extrusionOk="0" h="168" w="201">
                  <a:moveTo>
                    <a:pt x="34" y="1"/>
                  </a:moveTo>
                  <a:cubicBezTo>
                    <a:pt x="34" y="1"/>
                    <a:pt x="34" y="1"/>
                    <a:pt x="34" y="34"/>
                  </a:cubicBezTo>
                  <a:lnTo>
                    <a:pt x="0" y="34"/>
                  </a:lnTo>
                  <a:cubicBezTo>
                    <a:pt x="0" y="68"/>
                    <a:pt x="0" y="68"/>
                    <a:pt x="0" y="68"/>
                  </a:cubicBezTo>
                  <a:cubicBezTo>
                    <a:pt x="0" y="101"/>
                    <a:pt x="0" y="101"/>
                    <a:pt x="0" y="101"/>
                  </a:cubicBezTo>
                  <a:cubicBezTo>
                    <a:pt x="0" y="101"/>
                    <a:pt x="0" y="134"/>
                    <a:pt x="34" y="134"/>
                  </a:cubicBezTo>
                  <a:cubicBezTo>
                    <a:pt x="67" y="168"/>
                    <a:pt x="67" y="168"/>
                    <a:pt x="67" y="168"/>
                  </a:cubicBezTo>
                  <a:lnTo>
                    <a:pt x="134" y="168"/>
                  </a:lnTo>
                  <a:cubicBezTo>
                    <a:pt x="167" y="168"/>
                    <a:pt x="167" y="134"/>
                    <a:pt x="167" y="134"/>
                  </a:cubicBezTo>
                  <a:cubicBezTo>
                    <a:pt x="200" y="134"/>
                    <a:pt x="200" y="134"/>
                    <a:pt x="200" y="101"/>
                  </a:cubicBezTo>
                  <a:cubicBezTo>
                    <a:pt x="200" y="101"/>
                    <a:pt x="200" y="101"/>
                    <a:pt x="200" y="68"/>
                  </a:cubicBezTo>
                  <a:cubicBezTo>
                    <a:pt x="200" y="34"/>
                    <a:pt x="200" y="34"/>
                    <a:pt x="167" y="34"/>
                  </a:cubicBezTo>
                  <a:cubicBezTo>
                    <a:pt x="167" y="1"/>
                    <a:pt x="167" y="1"/>
                    <a:pt x="167"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15"/>
            <p:cNvSpPr/>
            <p:nvPr/>
          </p:nvSpPr>
          <p:spPr>
            <a:xfrm>
              <a:off x="3641950" y="1900125"/>
              <a:ext cx="5025" cy="4200"/>
            </a:xfrm>
            <a:custGeom>
              <a:rect b="b" l="l" r="r" t="t"/>
              <a:pathLst>
                <a:path extrusionOk="0" h="168" w="201">
                  <a:moveTo>
                    <a:pt x="100" y="1"/>
                  </a:moveTo>
                  <a:cubicBezTo>
                    <a:pt x="0" y="1"/>
                    <a:pt x="0" y="168"/>
                    <a:pt x="100" y="168"/>
                  </a:cubicBezTo>
                  <a:cubicBezTo>
                    <a:pt x="200" y="168"/>
                    <a:pt x="200" y="1"/>
                    <a:pt x="100"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15"/>
            <p:cNvSpPr/>
            <p:nvPr/>
          </p:nvSpPr>
          <p:spPr>
            <a:xfrm>
              <a:off x="3623600" y="1941000"/>
              <a:ext cx="5025" cy="4200"/>
            </a:xfrm>
            <a:custGeom>
              <a:rect b="b" l="l" r="r" t="t"/>
              <a:pathLst>
                <a:path extrusionOk="0" h="168" w="201">
                  <a:moveTo>
                    <a:pt x="100" y="0"/>
                  </a:moveTo>
                  <a:cubicBezTo>
                    <a:pt x="0" y="0"/>
                    <a:pt x="0" y="167"/>
                    <a:pt x="100" y="167"/>
                  </a:cubicBezTo>
                  <a:cubicBezTo>
                    <a:pt x="200" y="167"/>
                    <a:pt x="200" y="0"/>
                    <a:pt x="100"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15"/>
            <p:cNvSpPr/>
            <p:nvPr/>
          </p:nvSpPr>
          <p:spPr>
            <a:xfrm>
              <a:off x="3638600" y="1941000"/>
              <a:ext cx="5025" cy="4200"/>
            </a:xfrm>
            <a:custGeom>
              <a:rect b="b" l="l" r="r" t="t"/>
              <a:pathLst>
                <a:path extrusionOk="0" h="168" w="201">
                  <a:moveTo>
                    <a:pt x="101" y="0"/>
                  </a:moveTo>
                  <a:cubicBezTo>
                    <a:pt x="1" y="0"/>
                    <a:pt x="1" y="167"/>
                    <a:pt x="101" y="167"/>
                  </a:cubicBezTo>
                  <a:cubicBezTo>
                    <a:pt x="201" y="167"/>
                    <a:pt x="201" y="0"/>
                    <a:pt x="101" y="0"/>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15"/>
            <p:cNvSpPr/>
            <p:nvPr/>
          </p:nvSpPr>
          <p:spPr>
            <a:xfrm>
              <a:off x="3652775" y="1836750"/>
              <a:ext cx="5025" cy="4200"/>
            </a:xfrm>
            <a:custGeom>
              <a:rect b="b" l="l" r="r" t="t"/>
              <a:pathLst>
                <a:path extrusionOk="0" h="168" w="201">
                  <a:moveTo>
                    <a:pt x="101" y="1"/>
                  </a:moveTo>
                  <a:cubicBezTo>
                    <a:pt x="1" y="1"/>
                    <a:pt x="1" y="168"/>
                    <a:pt x="101" y="168"/>
                  </a:cubicBezTo>
                  <a:cubicBezTo>
                    <a:pt x="201" y="168"/>
                    <a:pt x="201" y="1"/>
                    <a:pt x="101"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15"/>
            <p:cNvSpPr/>
            <p:nvPr/>
          </p:nvSpPr>
          <p:spPr>
            <a:xfrm>
              <a:off x="3335875" y="1173400"/>
              <a:ext cx="1173375" cy="965475"/>
            </a:xfrm>
            <a:custGeom>
              <a:rect b="b" l="l" r="r" t="t"/>
              <a:pathLst>
                <a:path extrusionOk="0" h="38619" w="46935">
                  <a:moveTo>
                    <a:pt x="18800" y="1"/>
                  </a:moveTo>
                  <a:cubicBezTo>
                    <a:pt x="12873" y="1"/>
                    <a:pt x="7964" y="2988"/>
                    <a:pt x="4838" y="5920"/>
                  </a:cubicBezTo>
                  <a:cubicBezTo>
                    <a:pt x="1" y="10457"/>
                    <a:pt x="168" y="19596"/>
                    <a:pt x="168" y="19596"/>
                  </a:cubicBezTo>
                  <a:cubicBezTo>
                    <a:pt x="168" y="19596"/>
                    <a:pt x="5105" y="17428"/>
                    <a:pt x="7673" y="14793"/>
                  </a:cubicBezTo>
                  <a:cubicBezTo>
                    <a:pt x="9541" y="12858"/>
                    <a:pt x="12076" y="9923"/>
                    <a:pt x="13344" y="8455"/>
                  </a:cubicBezTo>
                  <a:lnTo>
                    <a:pt x="13344" y="8455"/>
                  </a:lnTo>
                  <a:cubicBezTo>
                    <a:pt x="13210" y="11357"/>
                    <a:pt x="13411" y="14293"/>
                    <a:pt x="14011" y="17128"/>
                  </a:cubicBezTo>
                  <a:cubicBezTo>
                    <a:pt x="14211" y="18229"/>
                    <a:pt x="14478" y="19296"/>
                    <a:pt x="14845" y="20330"/>
                  </a:cubicBezTo>
                  <a:cubicBezTo>
                    <a:pt x="14870" y="20381"/>
                    <a:pt x="14915" y="20403"/>
                    <a:pt x="14959" y="20403"/>
                  </a:cubicBezTo>
                  <a:cubicBezTo>
                    <a:pt x="15030" y="20403"/>
                    <a:pt x="15099" y="20346"/>
                    <a:pt x="15078" y="20264"/>
                  </a:cubicBezTo>
                  <a:cubicBezTo>
                    <a:pt x="14845" y="19330"/>
                    <a:pt x="14611" y="18396"/>
                    <a:pt x="14411" y="17462"/>
                  </a:cubicBezTo>
                  <a:cubicBezTo>
                    <a:pt x="14211" y="16528"/>
                    <a:pt x="14044" y="15594"/>
                    <a:pt x="13911" y="14626"/>
                  </a:cubicBezTo>
                  <a:cubicBezTo>
                    <a:pt x="13644" y="12725"/>
                    <a:pt x="13544" y="10790"/>
                    <a:pt x="13577" y="8855"/>
                  </a:cubicBezTo>
                  <a:cubicBezTo>
                    <a:pt x="13577" y="8589"/>
                    <a:pt x="13611" y="8355"/>
                    <a:pt x="13611" y="8122"/>
                  </a:cubicBezTo>
                  <a:cubicBezTo>
                    <a:pt x="13944" y="7721"/>
                    <a:pt x="14144" y="7488"/>
                    <a:pt x="14144" y="7488"/>
                  </a:cubicBezTo>
                  <a:cubicBezTo>
                    <a:pt x="14144" y="7488"/>
                    <a:pt x="15345" y="11491"/>
                    <a:pt x="19015" y="15961"/>
                  </a:cubicBezTo>
                  <a:cubicBezTo>
                    <a:pt x="24185" y="22198"/>
                    <a:pt x="31457" y="24533"/>
                    <a:pt x="31457" y="24533"/>
                  </a:cubicBezTo>
                  <a:cubicBezTo>
                    <a:pt x="31457" y="24533"/>
                    <a:pt x="31824" y="30237"/>
                    <a:pt x="33758" y="30938"/>
                  </a:cubicBezTo>
                  <a:cubicBezTo>
                    <a:pt x="33875" y="30982"/>
                    <a:pt x="33993" y="31003"/>
                    <a:pt x="34112" y="31003"/>
                  </a:cubicBezTo>
                  <a:cubicBezTo>
                    <a:pt x="35622" y="31003"/>
                    <a:pt x="37260" y="27571"/>
                    <a:pt x="38095" y="23366"/>
                  </a:cubicBezTo>
                  <a:cubicBezTo>
                    <a:pt x="38695" y="23433"/>
                    <a:pt x="39329" y="23433"/>
                    <a:pt x="39963" y="23533"/>
                  </a:cubicBezTo>
                  <a:cubicBezTo>
                    <a:pt x="40663" y="23666"/>
                    <a:pt x="41364" y="23866"/>
                    <a:pt x="42064" y="24133"/>
                  </a:cubicBezTo>
                  <a:cubicBezTo>
                    <a:pt x="43365" y="24633"/>
                    <a:pt x="44599" y="25534"/>
                    <a:pt x="45400" y="26702"/>
                  </a:cubicBezTo>
                  <a:cubicBezTo>
                    <a:pt x="46134" y="27836"/>
                    <a:pt x="46534" y="29203"/>
                    <a:pt x="46401" y="30571"/>
                  </a:cubicBezTo>
                  <a:cubicBezTo>
                    <a:pt x="46334" y="31205"/>
                    <a:pt x="46167" y="31872"/>
                    <a:pt x="45834" y="32439"/>
                  </a:cubicBezTo>
                  <a:cubicBezTo>
                    <a:pt x="45433" y="33140"/>
                    <a:pt x="44900" y="33707"/>
                    <a:pt x="44333" y="34274"/>
                  </a:cubicBezTo>
                  <a:cubicBezTo>
                    <a:pt x="43198" y="35408"/>
                    <a:pt x="41931" y="36809"/>
                    <a:pt x="42264" y="38543"/>
                  </a:cubicBezTo>
                  <a:cubicBezTo>
                    <a:pt x="42264" y="38597"/>
                    <a:pt x="42297" y="38618"/>
                    <a:pt x="42333" y="38618"/>
                  </a:cubicBezTo>
                  <a:cubicBezTo>
                    <a:pt x="42387" y="38618"/>
                    <a:pt x="42451" y="38570"/>
                    <a:pt x="42431" y="38510"/>
                  </a:cubicBezTo>
                  <a:cubicBezTo>
                    <a:pt x="42164" y="36742"/>
                    <a:pt x="43699" y="35408"/>
                    <a:pt x="44833" y="34307"/>
                  </a:cubicBezTo>
                  <a:cubicBezTo>
                    <a:pt x="45367" y="33773"/>
                    <a:pt x="45900" y="33206"/>
                    <a:pt x="46267" y="32506"/>
                  </a:cubicBezTo>
                  <a:cubicBezTo>
                    <a:pt x="46568" y="31939"/>
                    <a:pt x="46734" y="31272"/>
                    <a:pt x="46801" y="30604"/>
                  </a:cubicBezTo>
                  <a:cubicBezTo>
                    <a:pt x="46934" y="29237"/>
                    <a:pt x="46568" y="27836"/>
                    <a:pt x="45867" y="26668"/>
                  </a:cubicBezTo>
                  <a:cubicBezTo>
                    <a:pt x="45100" y="25434"/>
                    <a:pt x="43932" y="24500"/>
                    <a:pt x="42665" y="23900"/>
                  </a:cubicBezTo>
                  <a:cubicBezTo>
                    <a:pt x="41898" y="23566"/>
                    <a:pt x="41130" y="23299"/>
                    <a:pt x="40330" y="23166"/>
                  </a:cubicBezTo>
                  <a:cubicBezTo>
                    <a:pt x="39800" y="23065"/>
                    <a:pt x="39233" y="22964"/>
                    <a:pt x="38684" y="22964"/>
                  </a:cubicBezTo>
                  <a:cubicBezTo>
                    <a:pt x="38507" y="22964"/>
                    <a:pt x="38333" y="22974"/>
                    <a:pt x="38162" y="22999"/>
                  </a:cubicBezTo>
                  <a:cubicBezTo>
                    <a:pt x="38629" y="20264"/>
                    <a:pt x="38795" y="17261"/>
                    <a:pt x="38328" y="14660"/>
                  </a:cubicBezTo>
                  <a:cubicBezTo>
                    <a:pt x="37061" y="7588"/>
                    <a:pt x="29322" y="3185"/>
                    <a:pt x="29322" y="3185"/>
                  </a:cubicBezTo>
                  <a:cubicBezTo>
                    <a:pt x="25593" y="896"/>
                    <a:pt x="22044" y="1"/>
                    <a:pt x="188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15"/>
            <p:cNvSpPr/>
            <p:nvPr/>
          </p:nvSpPr>
          <p:spPr>
            <a:xfrm>
              <a:off x="3666950" y="1325475"/>
              <a:ext cx="519575" cy="477125"/>
            </a:xfrm>
            <a:custGeom>
              <a:rect b="b" l="l" r="r" t="t"/>
              <a:pathLst>
                <a:path extrusionOk="0" h="19085" w="20783">
                  <a:moveTo>
                    <a:pt x="891" y="1"/>
                  </a:moveTo>
                  <a:cubicBezTo>
                    <a:pt x="870" y="1"/>
                    <a:pt x="847" y="12"/>
                    <a:pt x="835" y="37"/>
                  </a:cubicBezTo>
                  <a:cubicBezTo>
                    <a:pt x="1" y="5174"/>
                    <a:pt x="3470" y="9644"/>
                    <a:pt x="7106" y="12813"/>
                  </a:cubicBezTo>
                  <a:cubicBezTo>
                    <a:pt x="10775" y="16015"/>
                    <a:pt x="15745" y="18584"/>
                    <a:pt x="20615" y="19084"/>
                  </a:cubicBezTo>
                  <a:cubicBezTo>
                    <a:pt x="20749" y="19084"/>
                    <a:pt x="20782" y="18917"/>
                    <a:pt x="20649" y="18884"/>
                  </a:cubicBezTo>
                  <a:cubicBezTo>
                    <a:pt x="16079" y="17716"/>
                    <a:pt x="11976" y="16249"/>
                    <a:pt x="8240" y="13280"/>
                  </a:cubicBezTo>
                  <a:cubicBezTo>
                    <a:pt x="4204" y="10078"/>
                    <a:pt x="468" y="5508"/>
                    <a:pt x="935" y="71"/>
                  </a:cubicBezTo>
                  <a:cubicBezTo>
                    <a:pt x="955" y="29"/>
                    <a:pt x="925"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15"/>
            <p:cNvSpPr/>
            <p:nvPr/>
          </p:nvSpPr>
          <p:spPr>
            <a:xfrm>
              <a:off x="4141450" y="1803600"/>
              <a:ext cx="269400" cy="324650"/>
            </a:xfrm>
            <a:custGeom>
              <a:rect b="b" l="l" r="r" t="t"/>
              <a:pathLst>
                <a:path extrusionOk="0" h="12986" w="10776">
                  <a:moveTo>
                    <a:pt x="6898" y="0"/>
                  </a:moveTo>
                  <a:cubicBezTo>
                    <a:pt x="4044" y="0"/>
                    <a:pt x="735" y="5496"/>
                    <a:pt x="735" y="5496"/>
                  </a:cubicBezTo>
                  <a:lnTo>
                    <a:pt x="1" y="11034"/>
                  </a:lnTo>
                  <a:cubicBezTo>
                    <a:pt x="1" y="11034"/>
                    <a:pt x="923" y="12985"/>
                    <a:pt x="3008" y="12985"/>
                  </a:cubicBezTo>
                  <a:cubicBezTo>
                    <a:pt x="3523" y="12985"/>
                    <a:pt x="4110" y="12866"/>
                    <a:pt x="4771" y="12568"/>
                  </a:cubicBezTo>
                  <a:cubicBezTo>
                    <a:pt x="8073" y="11067"/>
                    <a:pt x="10775" y="1560"/>
                    <a:pt x="7773" y="193"/>
                  </a:cubicBezTo>
                  <a:cubicBezTo>
                    <a:pt x="7489" y="60"/>
                    <a:pt x="7196" y="0"/>
                    <a:pt x="6898" y="0"/>
                  </a:cubicBezTo>
                  <a:close/>
                </a:path>
              </a:pathLst>
            </a:custGeom>
            <a:solidFill>
              <a:srgbClr val="FF9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15"/>
            <p:cNvSpPr/>
            <p:nvPr/>
          </p:nvSpPr>
          <p:spPr>
            <a:xfrm>
              <a:off x="4182325" y="1875950"/>
              <a:ext cx="134275" cy="207250"/>
            </a:xfrm>
            <a:custGeom>
              <a:rect b="b" l="l" r="r" t="t"/>
              <a:pathLst>
                <a:path extrusionOk="0" h="8290" w="5371">
                  <a:moveTo>
                    <a:pt x="5304" y="1"/>
                  </a:moveTo>
                  <a:cubicBezTo>
                    <a:pt x="2035" y="534"/>
                    <a:pt x="0" y="4937"/>
                    <a:pt x="267" y="7973"/>
                  </a:cubicBezTo>
                  <a:cubicBezTo>
                    <a:pt x="267" y="8006"/>
                    <a:pt x="234" y="8040"/>
                    <a:pt x="234" y="8040"/>
                  </a:cubicBezTo>
                  <a:cubicBezTo>
                    <a:pt x="194" y="8201"/>
                    <a:pt x="324" y="8289"/>
                    <a:pt x="456" y="8289"/>
                  </a:cubicBezTo>
                  <a:cubicBezTo>
                    <a:pt x="542" y="8289"/>
                    <a:pt x="628" y="8252"/>
                    <a:pt x="668" y="8173"/>
                  </a:cubicBezTo>
                  <a:cubicBezTo>
                    <a:pt x="968" y="7506"/>
                    <a:pt x="1235" y="6772"/>
                    <a:pt x="1668" y="6172"/>
                  </a:cubicBezTo>
                  <a:cubicBezTo>
                    <a:pt x="2165" y="5510"/>
                    <a:pt x="2729" y="5236"/>
                    <a:pt x="3456" y="5236"/>
                  </a:cubicBezTo>
                  <a:cubicBezTo>
                    <a:pt x="3609" y="5236"/>
                    <a:pt x="3769" y="5248"/>
                    <a:pt x="3937" y="5271"/>
                  </a:cubicBezTo>
                  <a:cubicBezTo>
                    <a:pt x="3946" y="5276"/>
                    <a:pt x="3955" y="5278"/>
                    <a:pt x="3964" y="5278"/>
                  </a:cubicBezTo>
                  <a:cubicBezTo>
                    <a:pt x="4019" y="5278"/>
                    <a:pt x="4061" y="5195"/>
                    <a:pt x="4003" y="5138"/>
                  </a:cubicBezTo>
                  <a:cubicBezTo>
                    <a:pt x="3601" y="4887"/>
                    <a:pt x="3230" y="4779"/>
                    <a:pt x="2891" y="4779"/>
                  </a:cubicBezTo>
                  <a:cubicBezTo>
                    <a:pt x="2188" y="4779"/>
                    <a:pt x="1618" y="5242"/>
                    <a:pt x="1168" y="5871"/>
                  </a:cubicBezTo>
                  <a:cubicBezTo>
                    <a:pt x="1902" y="3503"/>
                    <a:pt x="3003" y="1201"/>
                    <a:pt x="5304" y="67"/>
                  </a:cubicBezTo>
                  <a:cubicBezTo>
                    <a:pt x="5371" y="67"/>
                    <a:pt x="5338" y="1"/>
                    <a:pt x="5304" y="1"/>
                  </a:cubicBezTo>
                  <a:close/>
                </a:path>
              </a:pathLst>
            </a:custGeom>
            <a:solidFill>
              <a:srgbClr val="BC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15"/>
            <p:cNvSpPr/>
            <p:nvPr/>
          </p:nvSpPr>
          <p:spPr>
            <a:xfrm>
              <a:off x="4184825" y="2090600"/>
              <a:ext cx="67575" cy="99375"/>
            </a:xfrm>
            <a:custGeom>
              <a:rect b="b" l="l" r="r" t="t"/>
              <a:pathLst>
                <a:path extrusionOk="0" h="3975" w="2703">
                  <a:moveTo>
                    <a:pt x="1548" y="0"/>
                  </a:moveTo>
                  <a:cubicBezTo>
                    <a:pt x="1412" y="0"/>
                    <a:pt x="1287" y="110"/>
                    <a:pt x="1335" y="254"/>
                  </a:cubicBezTo>
                  <a:cubicBezTo>
                    <a:pt x="1502" y="755"/>
                    <a:pt x="1768" y="1222"/>
                    <a:pt x="1869" y="1722"/>
                  </a:cubicBezTo>
                  <a:cubicBezTo>
                    <a:pt x="1969" y="2156"/>
                    <a:pt x="2035" y="2689"/>
                    <a:pt x="1802" y="3090"/>
                  </a:cubicBezTo>
                  <a:cubicBezTo>
                    <a:pt x="1724" y="3206"/>
                    <a:pt x="1635" y="3252"/>
                    <a:pt x="1544" y="3252"/>
                  </a:cubicBezTo>
                  <a:cubicBezTo>
                    <a:pt x="1322" y="3252"/>
                    <a:pt x="1086" y="2979"/>
                    <a:pt x="968" y="2789"/>
                  </a:cubicBezTo>
                  <a:cubicBezTo>
                    <a:pt x="834" y="2589"/>
                    <a:pt x="768" y="2322"/>
                    <a:pt x="668" y="2089"/>
                  </a:cubicBezTo>
                  <a:cubicBezTo>
                    <a:pt x="568" y="1822"/>
                    <a:pt x="534" y="1589"/>
                    <a:pt x="568" y="1288"/>
                  </a:cubicBezTo>
                  <a:cubicBezTo>
                    <a:pt x="585" y="1163"/>
                    <a:pt x="479" y="1096"/>
                    <a:pt x="371" y="1096"/>
                  </a:cubicBezTo>
                  <a:cubicBezTo>
                    <a:pt x="277" y="1096"/>
                    <a:pt x="183" y="1146"/>
                    <a:pt x="167" y="1255"/>
                  </a:cubicBezTo>
                  <a:cubicBezTo>
                    <a:pt x="67" y="1789"/>
                    <a:pt x="1" y="2322"/>
                    <a:pt x="201" y="2856"/>
                  </a:cubicBezTo>
                  <a:cubicBezTo>
                    <a:pt x="401" y="3356"/>
                    <a:pt x="734" y="3857"/>
                    <a:pt x="1301" y="3957"/>
                  </a:cubicBezTo>
                  <a:cubicBezTo>
                    <a:pt x="1373" y="3969"/>
                    <a:pt x="1442" y="3975"/>
                    <a:pt x="1509" y="3975"/>
                  </a:cubicBezTo>
                  <a:cubicBezTo>
                    <a:pt x="2002" y="3975"/>
                    <a:pt x="2359" y="3660"/>
                    <a:pt x="2536" y="3190"/>
                  </a:cubicBezTo>
                  <a:cubicBezTo>
                    <a:pt x="2702" y="2689"/>
                    <a:pt x="2669" y="2122"/>
                    <a:pt x="2569" y="1622"/>
                  </a:cubicBezTo>
                  <a:cubicBezTo>
                    <a:pt x="2436" y="1055"/>
                    <a:pt x="2135" y="454"/>
                    <a:pt x="1702" y="54"/>
                  </a:cubicBezTo>
                  <a:cubicBezTo>
                    <a:pt x="1655" y="17"/>
                    <a:pt x="1601" y="0"/>
                    <a:pt x="1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15"/>
            <p:cNvSpPr/>
            <p:nvPr/>
          </p:nvSpPr>
          <p:spPr>
            <a:xfrm>
              <a:off x="4274050" y="2049400"/>
              <a:ext cx="26725" cy="20050"/>
            </a:xfrm>
            <a:custGeom>
              <a:rect b="b" l="l" r="r" t="t"/>
              <a:pathLst>
                <a:path extrusionOk="0" h="802" w="1069">
                  <a:moveTo>
                    <a:pt x="534" y="1"/>
                  </a:moveTo>
                  <a:cubicBezTo>
                    <a:pt x="1" y="1"/>
                    <a:pt x="1" y="801"/>
                    <a:pt x="534" y="801"/>
                  </a:cubicBezTo>
                  <a:cubicBezTo>
                    <a:pt x="1068" y="801"/>
                    <a:pt x="1068" y="1"/>
                    <a:pt x="5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15"/>
            <p:cNvSpPr/>
            <p:nvPr/>
          </p:nvSpPr>
          <p:spPr>
            <a:xfrm>
              <a:off x="4295750" y="2017725"/>
              <a:ext cx="25025" cy="20025"/>
            </a:xfrm>
            <a:custGeom>
              <a:rect b="b" l="l" r="r" t="t"/>
              <a:pathLst>
                <a:path extrusionOk="0" h="801" w="1001">
                  <a:moveTo>
                    <a:pt x="500" y="0"/>
                  </a:moveTo>
                  <a:cubicBezTo>
                    <a:pt x="0" y="0"/>
                    <a:pt x="0" y="801"/>
                    <a:pt x="500" y="801"/>
                  </a:cubicBezTo>
                  <a:cubicBezTo>
                    <a:pt x="1001" y="801"/>
                    <a:pt x="1001" y="0"/>
                    <a:pt x="5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15"/>
            <p:cNvSpPr/>
            <p:nvPr/>
          </p:nvSpPr>
          <p:spPr>
            <a:xfrm>
              <a:off x="3314200" y="2036225"/>
              <a:ext cx="59250" cy="105275"/>
            </a:xfrm>
            <a:custGeom>
              <a:rect b="b" l="l" r="r" t="t"/>
              <a:pathLst>
                <a:path extrusionOk="0" h="4211" w="2370">
                  <a:moveTo>
                    <a:pt x="495" y="0"/>
                  </a:moveTo>
                  <a:cubicBezTo>
                    <a:pt x="463" y="0"/>
                    <a:pt x="429" y="19"/>
                    <a:pt x="401" y="61"/>
                  </a:cubicBezTo>
                  <a:cubicBezTo>
                    <a:pt x="234" y="294"/>
                    <a:pt x="167" y="628"/>
                    <a:pt x="101" y="928"/>
                  </a:cubicBezTo>
                  <a:cubicBezTo>
                    <a:pt x="67" y="1228"/>
                    <a:pt x="34" y="1529"/>
                    <a:pt x="1" y="1829"/>
                  </a:cubicBezTo>
                  <a:cubicBezTo>
                    <a:pt x="1" y="2396"/>
                    <a:pt x="1" y="3096"/>
                    <a:pt x="268" y="3597"/>
                  </a:cubicBezTo>
                  <a:cubicBezTo>
                    <a:pt x="430" y="3969"/>
                    <a:pt x="771" y="4211"/>
                    <a:pt x="1132" y="4211"/>
                  </a:cubicBezTo>
                  <a:cubicBezTo>
                    <a:pt x="1289" y="4211"/>
                    <a:pt x="1450" y="4165"/>
                    <a:pt x="1602" y="4064"/>
                  </a:cubicBezTo>
                  <a:cubicBezTo>
                    <a:pt x="1802" y="3930"/>
                    <a:pt x="1969" y="3697"/>
                    <a:pt x="2102" y="3463"/>
                  </a:cubicBezTo>
                  <a:cubicBezTo>
                    <a:pt x="2269" y="3230"/>
                    <a:pt x="2369" y="2930"/>
                    <a:pt x="2136" y="2663"/>
                  </a:cubicBezTo>
                  <a:cubicBezTo>
                    <a:pt x="2102" y="2629"/>
                    <a:pt x="2061" y="2615"/>
                    <a:pt x="2019" y="2615"/>
                  </a:cubicBezTo>
                  <a:cubicBezTo>
                    <a:pt x="1935" y="2615"/>
                    <a:pt x="1846" y="2674"/>
                    <a:pt x="1802" y="2763"/>
                  </a:cubicBezTo>
                  <a:cubicBezTo>
                    <a:pt x="1769" y="2930"/>
                    <a:pt x="1635" y="3130"/>
                    <a:pt x="1535" y="3263"/>
                  </a:cubicBezTo>
                  <a:cubicBezTo>
                    <a:pt x="1435" y="3397"/>
                    <a:pt x="1335" y="3563"/>
                    <a:pt x="1168" y="3630"/>
                  </a:cubicBezTo>
                  <a:cubicBezTo>
                    <a:pt x="1131" y="3643"/>
                    <a:pt x="1095" y="3648"/>
                    <a:pt x="1062" y="3648"/>
                  </a:cubicBezTo>
                  <a:cubicBezTo>
                    <a:pt x="738" y="3648"/>
                    <a:pt x="595" y="3105"/>
                    <a:pt x="534" y="2863"/>
                  </a:cubicBezTo>
                  <a:cubicBezTo>
                    <a:pt x="468" y="2396"/>
                    <a:pt x="434" y="1929"/>
                    <a:pt x="434" y="1495"/>
                  </a:cubicBezTo>
                  <a:cubicBezTo>
                    <a:pt x="468" y="1228"/>
                    <a:pt x="468" y="995"/>
                    <a:pt x="501" y="761"/>
                  </a:cubicBezTo>
                  <a:cubicBezTo>
                    <a:pt x="568" y="528"/>
                    <a:pt x="601" y="328"/>
                    <a:pt x="601" y="94"/>
                  </a:cubicBezTo>
                  <a:cubicBezTo>
                    <a:pt x="582" y="36"/>
                    <a:pt x="540" y="0"/>
                    <a:pt x="4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15"/>
            <p:cNvSpPr/>
            <p:nvPr/>
          </p:nvSpPr>
          <p:spPr>
            <a:xfrm>
              <a:off x="3354225" y="866375"/>
              <a:ext cx="923200" cy="691875"/>
            </a:xfrm>
            <a:custGeom>
              <a:rect b="b" l="l" r="r" t="t"/>
              <a:pathLst>
                <a:path extrusionOk="0" h="27675" w="36928">
                  <a:moveTo>
                    <a:pt x="17249" y="0"/>
                  </a:moveTo>
                  <a:cubicBezTo>
                    <a:pt x="15851" y="0"/>
                    <a:pt x="12248" y="468"/>
                    <a:pt x="11175" y="855"/>
                  </a:cubicBezTo>
                  <a:cubicBezTo>
                    <a:pt x="8373" y="1889"/>
                    <a:pt x="5471" y="2957"/>
                    <a:pt x="3270" y="4992"/>
                  </a:cubicBezTo>
                  <a:cubicBezTo>
                    <a:pt x="2469" y="5692"/>
                    <a:pt x="1802" y="6493"/>
                    <a:pt x="1368" y="7460"/>
                  </a:cubicBezTo>
                  <a:cubicBezTo>
                    <a:pt x="968" y="8327"/>
                    <a:pt x="801" y="9295"/>
                    <a:pt x="668" y="10229"/>
                  </a:cubicBezTo>
                  <a:cubicBezTo>
                    <a:pt x="134" y="13798"/>
                    <a:pt x="1" y="17434"/>
                    <a:pt x="268" y="21036"/>
                  </a:cubicBezTo>
                  <a:cubicBezTo>
                    <a:pt x="501" y="20803"/>
                    <a:pt x="735" y="20569"/>
                    <a:pt x="968" y="20336"/>
                  </a:cubicBezTo>
                  <a:lnTo>
                    <a:pt x="868" y="20303"/>
                  </a:lnTo>
                  <a:cubicBezTo>
                    <a:pt x="4559" y="17597"/>
                    <a:pt x="9133" y="16326"/>
                    <a:pt x="13722" y="16326"/>
                  </a:cubicBezTo>
                  <a:cubicBezTo>
                    <a:pt x="15810" y="16326"/>
                    <a:pt x="17902" y="16589"/>
                    <a:pt x="19915" y="17100"/>
                  </a:cubicBezTo>
                  <a:cubicBezTo>
                    <a:pt x="26353" y="18768"/>
                    <a:pt x="32024" y="22771"/>
                    <a:pt x="36527" y="27674"/>
                  </a:cubicBezTo>
                  <a:cubicBezTo>
                    <a:pt x="36160" y="24072"/>
                    <a:pt x="36227" y="20403"/>
                    <a:pt x="36694" y="16800"/>
                  </a:cubicBezTo>
                  <a:cubicBezTo>
                    <a:pt x="36794" y="15999"/>
                    <a:pt x="36927" y="15166"/>
                    <a:pt x="36794" y="14365"/>
                  </a:cubicBezTo>
                  <a:cubicBezTo>
                    <a:pt x="36660" y="13331"/>
                    <a:pt x="36127" y="12430"/>
                    <a:pt x="35560" y="11563"/>
                  </a:cubicBezTo>
                  <a:cubicBezTo>
                    <a:pt x="31557" y="5459"/>
                    <a:pt x="24885" y="1155"/>
                    <a:pt x="17647" y="21"/>
                  </a:cubicBezTo>
                  <a:cubicBezTo>
                    <a:pt x="17551" y="7"/>
                    <a:pt x="17416" y="0"/>
                    <a:pt x="172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15"/>
            <p:cNvSpPr/>
            <p:nvPr/>
          </p:nvSpPr>
          <p:spPr>
            <a:xfrm>
              <a:off x="3719500" y="972425"/>
              <a:ext cx="51725" cy="226300"/>
            </a:xfrm>
            <a:custGeom>
              <a:rect b="b" l="l" r="r" t="t"/>
              <a:pathLst>
                <a:path extrusionOk="0" h="9052" w="2069">
                  <a:moveTo>
                    <a:pt x="1026" y="1"/>
                  </a:moveTo>
                  <a:cubicBezTo>
                    <a:pt x="719" y="1"/>
                    <a:pt x="367" y="38"/>
                    <a:pt x="0" y="149"/>
                  </a:cubicBezTo>
                  <a:lnTo>
                    <a:pt x="0" y="8755"/>
                  </a:lnTo>
                  <a:cubicBezTo>
                    <a:pt x="0" y="8755"/>
                    <a:pt x="830" y="9052"/>
                    <a:pt x="1344" y="9052"/>
                  </a:cubicBezTo>
                  <a:cubicBezTo>
                    <a:pt x="1601" y="9052"/>
                    <a:pt x="1779" y="8978"/>
                    <a:pt x="1735" y="8755"/>
                  </a:cubicBezTo>
                  <a:cubicBezTo>
                    <a:pt x="1601" y="8088"/>
                    <a:pt x="2068" y="149"/>
                    <a:pt x="2068" y="149"/>
                  </a:cubicBezTo>
                  <a:cubicBezTo>
                    <a:pt x="2068" y="149"/>
                    <a:pt x="1638" y="1"/>
                    <a:pt x="1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15"/>
            <p:cNvSpPr/>
            <p:nvPr/>
          </p:nvSpPr>
          <p:spPr>
            <a:xfrm>
              <a:off x="3623825" y="1059525"/>
              <a:ext cx="239125" cy="51725"/>
            </a:xfrm>
            <a:custGeom>
              <a:rect b="b" l="l" r="r" t="t"/>
              <a:pathLst>
                <a:path extrusionOk="0" h="2069" w="9565">
                  <a:moveTo>
                    <a:pt x="592" y="1"/>
                  </a:moveTo>
                  <a:cubicBezTo>
                    <a:pt x="592" y="1"/>
                    <a:pt x="1" y="1742"/>
                    <a:pt x="530" y="1742"/>
                  </a:cubicBezTo>
                  <a:cubicBezTo>
                    <a:pt x="549" y="1742"/>
                    <a:pt x="570" y="1740"/>
                    <a:pt x="592" y="1735"/>
                  </a:cubicBezTo>
                  <a:cubicBezTo>
                    <a:pt x="675" y="1719"/>
                    <a:pt x="873" y="1711"/>
                    <a:pt x="1154" y="1711"/>
                  </a:cubicBezTo>
                  <a:cubicBezTo>
                    <a:pt x="3127" y="1711"/>
                    <a:pt x="9231" y="2069"/>
                    <a:pt x="9231" y="2069"/>
                  </a:cubicBezTo>
                  <a:cubicBezTo>
                    <a:pt x="9231" y="2069"/>
                    <a:pt x="9565" y="1102"/>
                    <a:pt x="9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8" name="Google Shape;3428;p115"/>
          <p:cNvSpPr txBox="1"/>
          <p:nvPr/>
        </p:nvSpPr>
        <p:spPr>
          <a:xfrm>
            <a:off x="714300" y="1843125"/>
            <a:ext cx="15993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3429" name="Google Shape;3429;p115"/>
          <p:cNvSpPr txBox="1"/>
          <p:nvPr/>
        </p:nvSpPr>
        <p:spPr>
          <a:xfrm>
            <a:off x="714300" y="2214525"/>
            <a:ext cx="1599300" cy="787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Jupiter is a gas giant and the biggest planet</a:t>
            </a:r>
            <a:endParaRPr>
              <a:solidFill>
                <a:schemeClr val="dk2"/>
              </a:solidFill>
              <a:latin typeface="Montserrat"/>
              <a:ea typeface="Montserrat"/>
              <a:cs typeface="Montserrat"/>
              <a:sym typeface="Montserrat"/>
            </a:endParaRPr>
          </a:p>
        </p:txBody>
      </p:sp>
      <p:sp>
        <p:nvSpPr>
          <p:cNvPr id="3430" name="Google Shape;3430;p115"/>
          <p:cNvSpPr txBox="1"/>
          <p:nvPr/>
        </p:nvSpPr>
        <p:spPr>
          <a:xfrm>
            <a:off x="6830400" y="1843125"/>
            <a:ext cx="1599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3431" name="Google Shape;3431;p115"/>
          <p:cNvSpPr txBox="1"/>
          <p:nvPr/>
        </p:nvSpPr>
        <p:spPr>
          <a:xfrm>
            <a:off x="6830400" y="2214525"/>
            <a:ext cx="1599300" cy="7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Montserrat"/>
              <a:ea typeface="Montserrat"/>
              <a:cs typeface="Montserrat"/>
              <a:sym typeface="Montserrat"/>
            </a:endParaRPr>
          </a:p>
        </p:txBody>
      </p:sp>
      <p:sp>
        <p:nvSpPr>
          <p:cNvPr id="3432" name="Google Shape;3432;p115"/>
          <p:cNvSpPr txBox="1"/>
          <p:nvPr/>
        </p:nvSpPr>
        <p:spPr>
          <a:xfrm>
            <a:off x="714300" y="3116250"/>
            <a:ext cx="15993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
        <p:nvSpPr>
          <p:cNvPr id="3433" name="Google Shape;3433;p115"/>
          <p:cNvSpPr txBox="1"/>
          <p:nvPr/>
        </p:nvSpPr>
        <p:spPr>
          <a:xfrm>
            <a:off x="714300" y="3487650"/>
            <a:ext cx="1599300" cy="787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Neptune is the farthest planet from the Sun</a:t>
            </a:r>
            <a:endParaRPr>
              <a:solidFill>
                <a:schemeClr val="dk2"/>
              </a:solidFill>
              <a:latin typeface="Montserrat"/>
              <a:ea typeface="Montserrat"/>
              <a:cs typeface="Montserrat"/>
              <a:sym typeface="Montserrat"/>
            </a:endParaRPr>
          </a:p>
        </p:txBody>
      </p:sp>
      <p:sp>
        <p:nvSpPr>
          <p:cNvPr id="3434" name="Google Shape;3434;p115"/>
          <p:cNvSpPr txBox="1"/>
          <p:nvPr/>
        </p:nvSpPr>
        <p:spPr>
          <a:xfrm>
            <a:off x="6830400" y="3116250"/>
            <a:ext cx="1599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3435" name="Google Shape;3435;p115"/>
          <p:cNvSpPr txBox="1"/>
          <p:nvPr/>
        </p:nvSpPr>
        <p:spPr>
          <a:xfrm>
            <a:off x="6830400" y="3487650"/>
            <a:ext cx="1599300" cy="7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Pluto is </a:t>
            </a:r>
            <a:r>
              <a:rPr lang="en">
                <a:solidFill>
                  <a:schemeClr val="dk2"/>
                </a:solidFill>
                <a:latin typeface="Montserrat"/>
                <a:ea typeface="Montserrat"/>
                <a:cs typeface="Montserrat"/>
                <a:sym typeface="Montserrat"/>
              </a:rPr>
              <a:t>now considered a dwarf planet</a:t>
            </a:r>
            <a:endParaRPr>
              <a:solidFill>
                <a:schemeClr val="dk2"/>
              </a:solidFill>
              <a:latin typeface="Montserrat"/>
              <a:ea typeface="Montserrat"/>
              <a:cs typeface="Montserrat"/>
              <a:sym typeface="Montserrat"/>
            </a:endParaRPr>
          </a:p>
        </p:txBody>
      </p:sp>
      <p:cxnSp>
        <p:nvCxnSpPr>
          <p:cNvPr id="3436" name="Google Shape;3436;p115"/>
          <p:cNvCxnSpPr>
            <a:stCxn id="3428" idx="3"/>
          </p:cNvCxnSpPr>
          <p:nvPr/>
        </p:nvCxnSpPr>
        <p:spPr>
          <a:xfrm>
            <a:off x="2313600" y="2028825"/>
            <a:ext cx="1635300" cy="382500"/>
          </a:xfrm>
          <a:prstGeom prst="bentConnector3">
            <a:avLst>
              <a:gd fmla="val 50000" name="adj1"/>
            </a:avLst>
          </a:prstGeom>
          <a:noFill/>
          <a:ln cap="flat" cmpd="sng" w="9525">
            <a:solidFill>
              <a:schemeClr val="dk1"/>
            </a:solidFill>
            <a:prstDash val="dot"/>
            <a:round/>
            <a:headEnd len="med" w="med" type="none"/>
            <a:tailEnd len="med" w="med" type="none"/>
          </a:ln>
        </p:spPr>
      </p:cxnSp>
      <p:cxnSp>
        <p:nvCxnSpPr>
          <p:cNvPr id="3437" name="Google Shape;3437;p115"/>
          <p:cNvCxnSpPr>
            <a:stCxn id="3432" idx="3"/>
          </p:cNvCxnSpPr>
          <p:nvPr/>
        </p:nvCxnSpPr>
        <p:spPr>
          <a:xfrm>
            <a:off x="2313600" y="3301950"/>
            <a:ext cx="1992000" cy="972300"/>
          </a:xfrm>
          <a:prstGeom prst="bentConnector3">
            <a:avLst>
              <a:gd fmla="val 50000" name="adj1"/>
            </a:avLst>
          </a:prstGeom>
          <a:noFill/>
          <a:ln cap="flat" cmpd="sng" w="9525">
            <a:solidFill>
              <a:schemeClr val="dk1"/>
            </a:solidFill>
            <a:prstDash val="dot"/>
            <a:round/>
            <a:headEnd len="med" w="med" type="none"/>
            <a:tailEnd len="med" w="med" type="none"/>
          </a:ln>
        </p:spPr>
      </p:cxnSp>
      <p:cxnSp>
        <p:nvCxnSpPr>
          <p:cNvPr id="3438" name="Google Shape;3438;p115"/>
          <p:cNvCxnSpPr>
            <a:stCxn id="3434" idx="1"/>
          </p:cNvCxnSpPr>
          <p:nvPr/>
        </p:nvCxnSpPr>
        <p:spPr>
          <a:xfrm flipH="1">
            <a:off x="4900500" y="3301950"/>
            <a:ext cx="1929900" cy="367800"/>
          </a:xfrm>
          <a:prstGeom prst="bentConnector3">
            <a:avLst>
              <a:gd fmla="val 50000" name="adj1"/>
            </a:avLst>
          </a:prstGeom>
          <a:noFill/>
          <a:ln cap="flat" cmpd="sng" w="9525">
            <a:solidFill>
              <a:schemeClr val="dk1"/>
            </a:solidFill>
            <a:prstDash val="dot"/>
            <a:round/>
            <a:headEnd len="med" w="med" type="none"/>
            <a:tailEnd len="med" w="med" type="none"/>
          </a:ln>
        </p:spPr>
      </p:cxnSp>
      <p:cxnSp>
        <p:nvCxnSpPr>
          <p:cNvPr id="3439" name="Google Shape;3439;p115"/>
          <p:cNvCxnSpPr>
            <a:stCxn id="3430" idx="1"/>
          </p:cNvCxnSpPr>
          <p:nvPr/>
        </p:nvCxnSpPr>
        <p:spPr>
          <a:xfrm rot="10800000">
            <a:off x="4503900" y="1658025"/>
            <a:ext cx="2326500" cy="370800"/>
          </a:xfrm>
          <a:prstGeom prst="bentConnector3">
            <a:avLst>
              <a:gd fmla="val 50000" name="adj1"/>
            </a:avLst>
          </a:prstGeom>
          <a:noFill/>
          <a:ln cap="flat" cmpd="sng" w="9525">
            <a:solidFill>
              <a:schemeClr val="dk1"/>
            </a:solidFill>
            <a:prstDash val="dot"/>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7"/>
                                        </p:tgtEl>
                                        <p:attrNameLst>
                                          <p:attrName>style.visibility</p:attrName>
                                        </p:attrNameLst>
                                      </p:cBhvr>
                                      <p:to>
                                        <p:strVal val="visible"/>
                                      </p:to>
                                    </p:set>
                                    <p:animEffect filter="fade" transition="in">
                                      <p:cBhvr>
                                        <p:cTn dur="1000"/>
                                        <p:tgtEl>
                                          <p:spTgt spid="3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43" name="Shape 3443"/>
        <p:cNvGrpSpPr/>
        <p:nvPr/>
      </p:nvGrpSpPr>
      <p:grpSpPr>
        <a:xfrm>
          <a:off x="0" y="0"/>
          <a:ext cx="0" cy="0"/>
          <a:chOff x="0" y="0"/>
          <a:chExt cx="0" cy="0"/>
        </a:xfrm>
      </p:grpSpPr>
      <p:sp>
        <p:nvSpPr>
          <p:cNvPr id="3444" name="Google Shape;3444;p116"/>
          <p:cNvSpPr txBox="1"/>
          <p:nvPr>
            <p:ph type="title"/>
          </p:nvPr>
        </p:nvSpPr>
        <p:spPr>
          <a:xfrm>
            <a:off x="5059982" y="1531700"/>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3445" name="Google Shape;3445;p116"/>
          <p:cNvSpPr txBox="1"/>
          <p:nvPr>
            <p:ph idx="1" type="subTitle"/>
          </p:nvPr>
        </p:nvSpPr>
        <p:spPr>
          <a:xfrm>
            <a:off x="1520525" y="3734850"/>
            <a:ext cx="2563500" cy="59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talk a bit about this person here</a:t>
            </a:r>
            <a:endParaRPr/>
          </a:p>
        </p:txBody>
      </p:sp>
      <p:sp>
        <p:nvSpPr>
          <p:cNvPr id="3446" name="Google Shape;3446;p116"/>
          <p:cNvSpPr txBox="1"/>
          <p:nvPr>
            <p:ph idx="2" type="subTitle"/>
          </p:nvPr>
        </p:nvSpPr>
        <p:spPr>
          <a:xfrm>
            <a:off x="5059975" y="3734850"/>
            <a:ext cx="2563500" cy="59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talk a bit about this person here</a:t>
            </a:r>
            <a:endParaRPr/>
          </a:p>
        </p:txBody>
      </p:sp>
      <p:sp>
        <p:nvSpPr>
          <p:cNvPr id="3447" name="Google Shape;3447;p116"/>
          <p:cNvSpPr txBox="1"/>
          <p:nvPr>
            <p:ph idx="3" type="title"/>
          </p:nvPr>
        </p:nvSpPr>
        <p:spPr>
          <a:xfrm>
            <a:off x="1520525" y="1531700"/>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3448" name="Google Shape;3448;p116"/>
          <p:cNvSpPr txBox="1"/>
          <p:nvPr>
            <p:ph idx="4"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pic>
        <p:nvPicPr>
          <p:cNvPr id="3449" name="Google Shape;3449;p116"/>
          <p:cNvPicPr preferRelativeResize="0"/>
          <p:nvPr/>
        </p:nvPicPr>
        <p:blipFill rotWithShape="1">
          <a:blip r:embed="rId3">
            <a:alphaModFix/>
          </a:blip>
          <a:srcRect b="44810" l="44371" r="20130" t="1856"/>
          <a:stretch/>
        </p:blipFill>
        <p:spPr>
          <a:xfrm flipH="1">
            <a:off x="2045075" y="2186087"/>
            <a:ext cx="1410000" cy="1410000"/>
          </a:xfrm>
          <a:prstGeom prst="ellipse">
            <a:avLst/>
          </a:prstGeom>
          <a:noFill/>
          <a:ln>
            <a:noFill/>
          </a:ln>
        </p:spPr>
      </p:pic>
      <p:pic>
        <p:nvPicPr>
          <p:cNvPr id="3450" name="Google Shape;3450;p116"/>
          <p:cNvPicPr preferRelativeResize="0"/>
          <p:nvPr/>
        </p:nvPicPr>
        <p:blipFill rotWithShape="1">
          <a:blip r:embed="rId4">
            <a:alphaModFix/>
          </a:blip>
          <a:srcRect b="46261" l="63965" r="11969" t="17669"/>
          <a:stretch/>
        </p:blipFill>
        <p:spPr>
          <a:xfrm>
            <a:off x="5636725" y="2186087"/>
            <a:ext cx="1410000" cy="1410000"/>
          </a:xfrm>
          <a:prstGeom prst="ellipse">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54" name="Shape 3454"/>
        <p:cNvGrpSpPr/>
        <p:nvPr/>
      </p:nvGrpSpPr>
      <p:grpSpPr>
        <a:xfrm>
          <a:off x="0" y="0"/>
          <a:ext cx="0" cy="0"/>
          <a:chOff x="0" y="0"/>
          <a:chExt cx="0" cy="0"/>
        </a:xfrm>
      </p:grpSpPr>
      <p:sp>
        <p:nvSpPr>
          <p:cNvPr id="3455" name="Google Shape;3455;p117"/>
          <p:cNvSpPr txBox="1"/>
          <p:nvPr>
            <p:ph idx="3" type="subTitle"/>
          </p:nvPr>
        </p:nvSpPr>
        <p:spPr>
          <a:xfrm>
            <a:off x="3523225" y="4067175"/>
            <a:ext cx="2104500" cy="5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talk a bit about this person here</a:t>
            </a:r>
            <a:endParaRPr/>
          </a:p>
        </p:txBody>
      </p:sp>
      <p:sp>
        <p:nvSpPr>
          <p:cNvPr id="3456" name="Google Shape;3456;p117"/>
          <p:cNvSpPr txBox="1"/>
          <p:nvPr>
            <p:ph type="title"/>
          </p:nvPr>
        </p:nvSpPr>
        <p:spPr>
          <a:xfrm>
            <a:off x="1244350" y="3670450"/>
            <a:ext cx="2104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3457" name="Google Shape;3457;p117"/>
          <p:cNvSpPr txBox="1"/>
          <p:nvPr>
            <p:ph idx="2" type="title"/>
          </p:nvPr>
        </p:nvSpPr>
        <p:spPr>
          <a:xfrm>
            <a:off x="3523225" y="3670450"/>
            <a:ext cx="2104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3458" name="Google Shape;3458;p117"/>
          <p:cNvSpPr txBox="1"/>
          <p:nvPr>
            <p:ph idx="1" type="subTitle"/>
          </p:nvPr>
        </p:nvSpPr>
        <p:spPr>
          <a:xfrm>
            <a:off x="1244350" y="4067175"/>
            <a:ext cx="2104500" cy="5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talk a bit about this person here</a:t>
            </a:r>
            <a:endParaRPr/>
          </a:p>
        </p:txBody>
      </p:sp>
      <p:sp>
        <p:nvSpPr>
          <p:cNvPr id="3459" name="Google Shape;3459;p117"/>
          <p:cNvSpPr txBox="1"/>
          <p:nvPr>
            <p:ph idx="4" type="title"/>
          </p:nvPr>
        </p:nvSpPr>
        <p:spPr>
          <a:xfrm>
            <a:off x="5802101" y="3670450"/>
            <a:ext cx="2104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EMILY ROSE</a:t>
            </a:r>
            <a:endParaRPr/>
          </a:p>
        </p:txBody>
      </p:sp>
      <p:sp>
        <p:nvSpPr>
          <p:cNvPr id="3460" name="Google Shape;3460;p117"/>
          <p:cNvSpPr txBox="1"/>
          <p:nvPr>
            <p:ph idx="5" type="subTitle"/>
          </p:nvPr>
        </p:nvSpPr>
        <p:spPr>
          <a:xfrm>
            <a:off x="5802100" y="4067175"/>
            <a:ext cx="2104500" cy="5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talk a bit about this person here</a:t>
            </a:r>
            <a:endParaRPr/>
          </a:p>
        </p:txBody>
      </p:sp>
      <p:sp>
        <p:nvSpPr>
          <p:cNvPr id="3461" name="Google Shape;3461;p117"/>
          <p:cNvSpPr txBox="1"/>
          <p:nvPr>
            <p:ph idx="6"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lata"/>
                <a:ea typeface="Alata"/>
                <a:cs typeface="Alata"/>
                <a:sym typeface="Alata"/>
              </a:rPr>
              <a:t>OUR TEAM</a:t>
            </a:r>
            <a:endParaRPr>
              <a:latin typeface="Alata"/>
              <a:ea typeface="Alata"/>
              <a:cs typeface="Alata"/>
              <a:sym typeface="Alata"/>
            </a:endParaRPr>
          </a:p>
        </p:txBody>
      </p:sp>
      <p:pic>
        <p:nvPicPr>
          <p:cNvPr id="3462" name="Google Shape;3462;p117"/>
          <p:cNvPicPr preferRelativeResize="0"/>
          <p:nvPr/>
        </p:nvPicPr>
        <p:blipFill rotWithShape="1">
          <a:blip r:embed="rId3">
            <a:alphaModFix/>
          </a:blip>
          <a:srcRect b="45032" l="0" r="0" t="7360"/>
          <a:stretch/>
        </p:blipFill>
        <p:spPr>
          <a:xfrm>
            <a:off x="1479100" y="1280850"/>
            <a:ext cx="6192748" cy="22759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3462"/>
                                        </p:tgtEl>
                                        <p:attrNameLst>
                                          <p:attrName>style.visibility</p:attrName>
                                        </p:attrNameLst>
                                      </p:cBhvr>
                                      <p:to>
                                        <p:strVal val="visible"/>
                                      </p:to>
                                    </p:set>
                                    <p:anim calcmode="lin" valueType="num">
                                      <p:cBhvr additive="base">
                                        <p:cTn dur="1000"/>
                                        <p:tgtEl>
                                          <p:spTgt spid="346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66" name="Shape 3466"/>
        <p:cNvGrpSpPr/>
        <p:nvPr/>
      </p:nvGrpSpPr>
      <p:grpSpPr>
        <a:xfrm>
          <a:off x="0" y="0"/>
          <a:ext cx="0" cy="0"/>
          <a:chOff x="0" y="0"/>
          <a:chExt cx="0" cy="0"/>
        </a:xfrm>
      </p:grpSpPr>
      <p:grpSp>
        <p:nvGrpSpPr>
          <p:cNvPr id="3467" name="Google Shape;3467;p118"/>
          <p:cNvGrpSpPr/>
          <p:nvPr/>
        </p:nvGrpSpPr>
        <p:grpSpPr>
          <a:xfrm>
            <a:off x="5079100" y="3102850"/>
            <a:ext cx="3095787" cy="1384446"/>
            <a:chOff x="-4588775" y="152400"/>
            <a:chExt cx="3095787" cy="1384446"/>
          </a:xfrm>
        </p:grpSpPr>
        <p:sp>
          <p:nvSpPr>
            <p:cNvPr id="3468" name="Google Shape;3468;p118"/>
            <p:cNvSpPr/>
            <p:nvPr/>
          </p:nvSpPr>
          <p:spPr>
            <a:xfrm>
              <a:off x="-4588775" y="152400"/>
              <a:ext cx="3095787" cy="1384446"/>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18"/>
            <p:cNvSpPr/>
            <p:nvPr/>
          </p:nvSpPr>
          <p:spPr>
            <a:xfrm>
              <a:off x="-4546157" y="336867"/>
              <a:ext cx="3010550" cy="1167243"/>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18"/>
            <p:cNvSpPr/>
            <p:nvPr/>
          </p:nvSpPr>
          <p:spPr>
            <a:xfrm>
              <a:off x="-1637096" y="21498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18"/>
            <p:cNvSpPr/>
            <p:nvPr/>
          </p:nvSpPr>
          <p:spPr>
            <a:xfrm>
              <a:off x="-1764499" y="21498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18"/>
            <p:cNvSpPr/>
            <p:nvPr/>
          </p:nvSpPr>
          <p:spPr>
            <a:xfrm>
              <a:off x="-1911745" y="21386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118"/>
          <p:cNvGrpSpPr/>
          <p:nvPr/>
        </p:nvGrpSpPr>
        <p:grpSpPr>
          <a:xfrm>
            <a:off x="5079100" y="1320375"/>
            <a:ext cx="3095787" cy="1384446"/>
            <a:chOff x="-4588775" y="152400"/>
            <a:chExt cx="3095787" cy="1384446"/>
          </a:xfrm>
        </p:grpSpPr>
        <p:sp>
          <p:nvSpPr>
            <p:cNvPr id="3474" name="Google Shape;3474;p118"/>
            <p:cNvSpPr/>
            <p:nvPr/>
          </p:nvSpPr>
          <p:spPr>
            <a:xfrm>
              <a:off x="-4588775" y="152400"/>
              <a:ext cx="3095787" cy="1384446"/>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18"/>
            <p:cNvSpPr/>
            <p:nvPr/>
          </p:nvSpPr>
          <p:spPr>
            <a:xfrm>
              <a:off x="-4546157" y="336867"/>
              <a:ext cx="3010550" cy="1167243"/>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18"/>
            <p:cNvSpPr/>
            <p:nvPr/>
          </p:nvSpPr>
          <p:spPr>
            <a:xfrm>
              <a:off x="-1637096" y="21498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18"/>
            <p:cNvSpPr/>
            <p:nvPr/>
          </p:nvSpPr>
          <p:spPr>
            <a:xfrm>
              <a:off x="-1764499" y="21498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18"/>
            <p:cNvSpPr/>
            <p:nvPr/>
          </p:nvSpPr>
          <p:spPr>
            <a:xfrm>
              <a:off x="-1911745" y="21386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9" name="Google Shape;3479;p118"/>
          <p:cNvGrpSpPr/>
          <p:nvPr/>
        </p:nvGrpSpPr>
        <p:grpSpPr>
          <a:xfrm>
            <a:off x="969113" y="3102850"/>
            <a:ext cx="3095787" cy="1384446"/>
            <a:chOff x="-4588775" y="152400"/>
            <a:chExt cx="3095787" cy="1384446"/>
          </a:xfrm>
        </p:grpSpPr>
        <p:sp>
          <p:nvSpPr>
            <p:cNvPr id="3480" name="Google Shape;3480;p118"/>
            <p:cNvSpPr/>
            <p:nvPr/>
          </p:nvSpPr>
          <p:spPr>
            <a:xfrm>
              <a:off x="-4588775" y="152400"/>
              <a:ext cx="3095787" cy="1384446"/>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18"/>
            <p:cNvSpPr/>
            <p:nvPr/>
          </p:nvSpPr>
          <p:spPr>
            <a:xfrm>
              <a:off x="-4546157" y="336867"/>
              <a:ext cx="3010550" cy="1167243"/>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18"/>
            <p:cNvSpPr/>
            <p:nvPr/>
          </p:nvSpPr>
          <p:spPr>
            <a:xfrm>
              <a:off x="-1637096" y="21498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18"/>
            <p:cNvSpPr/>
            <p:nvPr/>
          </p:nvSpPr>
          <p:spPr>
            <a:xfrm>
              <a:off x="-1764499" y="21498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18"/>
            <p:cNvSpPr/>
            <p:nvPr/>
          </p:nvSpPr>
          <p:spPr>
            <a:xfrm>
              <a:off x="-1911745" y="21386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5" name="Google Shape;3485;p118"/>
          <p:cNvGrpSpPr/>
          <p:nvPr/>
        </p:nvGrpSpPr>
        <p:grpSpPr>
          <a:xfrm>
            <a:off x="969113" y="1320375"/>
            <a:ext cx="3095787" cy="1384446"/>
            <a:chOff x="-4588775" y="152400"/>
            <a:chExt cx="3095787" cy="1384446"/>
          </a:xfrm>
        </p:grpSpPr>
        <p:sp>
          <p:nvSpPr>
            <p:cNvPr id="3486" name="Google Shape;3486;p118"/>
            <p:cNvSpPr/>
            <p:nvPr/>
          </p:nvSpPr>
          <p:spPr>
            <a:xfrm>
              <a:off x="-4588775" y="152400"/>
              <a:ext cx="3095787" cy="1384446"/>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18"/>
            <p:cNvSpPr/>
            <p:nvPr/>
          </p:nvSpPr>
          <p:spPr>
            <a:xfrm>
              <a:off x="-4546157" y="336867"/>
              <a:ext cx="3010550" cy="1167243"/>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18"/>
            <p:cNvSpPr/>
            <p:nvPr/>
          </p:nvSpPr>
          <p:spPr>
            <a:xfrm>
              <a:off x="-1637096" y="21498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18"/>
            <p:cNvSpPr/>
            <p:nvPr/>
          </p:nvSpPr>
          <p:spPr>
            <a:xfrm>
              <a:off x="-1764499" y="21498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18"/>
            <p:cNvSpPr/>
            <p:nvPr/>
          </p:nvSpPr>
          <p:spPr>
            <a:xfrm>
              <a:off x="-1911745" y="21386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1" name="Google Shape;3491;p118"/>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TESTIMONIALS</a:t>
            </a:r>
            <a:endParaRPr/>
          </a:p>
        </p:txBody>
      </p:sp>
      <p:sp>
        <p:nvSpPr>
          <p:cNvPr id="3492" name="Google Shape;3492;p118"/>
          <p:cNvSpPr txBox="1"/>
          <p:nvPr>
            <p:ph idx="2" type="title"/>
          </p:nvPr>
        </p:nvSpPr>
        <p:spPr>
          <a:xfrm>
            <a:off x="1378650" y="213620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JENNA DOE, 25</a:t>
            </a:r>
            <a:endParaRPr/>
          </a:p>
        </p:txBody>
      </p:sp>
      <p:sp>
        <p:nvSpPr>
          <p:cNvPr id="3493" name="Google Shape;3493;p118"/>
          <p:cNvSpPr txBox="1"/>
          <p:nvPr>
            <p:ph idx="1" type="subTitle"/>
          </p:nvPr>
        </p:nvSpPr>
        <p:spPr>
          <a:xfrm>
            <a:off x="1378650" y="1593500"/>
            <a:ext cx="2276700" cy="762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t>Mercury is the closest planet to the Sun”</a:t>
            </a:r>
            <a:endParaRPr/>
          </a:p>
        </p:txBody>
      </p:sp>
      <p:sp>
        <p:nvSpPr>
          <p:cNvPr id="3494" name="Google Shape;3494;p118"/>
          <p:cNvSpPr txBox="1"/>
          <p:nvPr>
            <p:ph idx="3" type="title"/>
          </p:nvPr>
        </p:nvSpPr>
        <p:spPr>
          <a:xfrm>
            <a:off x="1378650" y="39173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FRED BLOGGS, 31</a:t>
            </a:r>
            <a:endParaRPr/>
          </a:p>
        </p:txBody>
      </p:sp>
      <p:sp>
        <p:nvSpPr>
          <p:cNvPr id="3495" name="Google Shape;3495;p118"/>
          <p:cNvSpPr txBox="1"/>
          <p:nvPr>
            <p:ph idx="4" type="subTitle"/>
          </p:nvPr>
        </p:nvSpPr>
        <p:spPr>
          <a:xfrm>
            <a:off x="1378650" y="3374675"/>
            <a:ext cx="2276700" cy="695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t>Venus is the second planet from the Sun”</a:t>
            </a:r>
            <a:endParaRPr/>
          </a:p>
        </p:txBody>
      </p:sp>
      <p:sp>
        <p:nvSpPr>
          <p:cNvPr id="3496" name="Google Shape;3496;p118"/>
          <p:cNvSpPr txBox="1"/>
          <p:nvPr>
            <p:ph idx="5" type="title"/>
          </p:nvPr>
        </p:nvSpPr>
        <p:spPr>
          <a:xfrm>
            <a:off x="5488650" y="213620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JOHN JAMES, 36</a:t>
            </a:r>
            <a:endParaRPr/>
          </a:p>
        </p:txBody>
      </p:sp>
      <p:sp>
        <p:nvSpPr>
          <p:cNvPr id="3497" name="Google Shape;3497;p118"/>
          <p:cNvSpPr txBox="1"/>
          <p:nvPr>
            <p:ph idx="6" type="subTitle"/>
          </p:nvPr>
        </p:nvSpPr>
        <p:spPr>
          <a:xfrm>
            <a:off x="5488650" y="1593500"/>
            <a:ext cx="2276700" cy="762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t>Despite being red, Mars is actually a cold place”</a:t>
            </a:r>
            <a:endParaRPr/>
          </a:p>
        </p:txBody>
      </p:sp>
      <p:sp>
        <p:nvSpPr>
          <p:cNvPr id="3498" name="Google Shape;3498;p118"/>
          <p:cNvSpPr txBox="1"/>
          <p:nvPr>
            <p:ph idx="7" type="title"/>
          </p:nvPr>
        </p:nvSpPr>
        <p:spPr>
          <a:xfrm>
            <a:off x="5488650" y="39173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HELENA SMITH, 58</a:t>
            </a:r>
            <a:endParaRPr/>
          </a:p>
        </p:txBody>
      </p:sp>
      <p:sp>
        <p:nvSpPr>
          <p:cNvPr id="3499" name="Google Shape;3499;p118"/>
          <p:cNvSpPr txBox="1"/>
          <p:nvPr>
            <p:ph idx="8" type="subTitle"/>
          </p:nvPr>
        </p:nvSpPr>
        <p:spPr>
          <a:xfrm>
            <a:off x="5488650" y="3374675"/>
            <a:ext cx="2276700" cy="695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t>Neptune is the farthest planet from the Sun”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92"/>
                                        </p:tgtEl>
                                        <p:attrNameLst>
                                          <p:attrName>style.visibility</p:attrName>
                                        </p:attrNameLst>
                                      </p:cBhvr>
                                      <p:to>
                                        <p:strVal val="visible"/>
                                      </p:to>
                                    </p:set>
                                    <p:animEffect filter="fade" transition="in">
                                      <p:cBhvr>
                                        <p:cTn dur="1000"/>
                                        <p:tgtEl>
                                          <p:spTgt spid="3492"/>
                                        </p:tgtEl>
                                      </p:cBhvr>
                                    </p:animEffect>
                                  </p:childTnLst>
                                </p:cTn>
                              </p:par>
                              <p:par>
                                <p:cTn fill="hold" nodeType="withEffect" presetClass="entr" presetID="10" presetSubtype="0">
                                  <p:stCondLst>
                                    <p:cond delay="0"/>
                                  </p:stCondLst>
                                  <p:childTnLst>
                                    <p:set>
                                      <p:cBhvr>
                                        <p:cTn dur="1" fill="hold">
                                          <p:stCondLst>
                                            <p:cond delay="0"/>
                                          </p:stCondLst>
                                        </p:cTn>
                                        <p:tgtEl>
                                          <p:spTgt spid="3493"/>
                                        </p:tgtEl>
                                        <p:attrNameLst>
                                          <p:attrName>style.visibility</p:attrName>
                                        </p:attrNameLst>
                                      </p:cBhvr>
                                      <p:to>
                                        <p:strVal val="visible"/>
                                      </p:to>
                                    </p:set>
                                    <p:animEffect filter="fade" transition="in">
                                      <p:cBhvr>
                                        <p:cTn dur="1000"/>
                                        <p:tgtEl>
                                          <p:spTgt spid="3493"/>
                                        </p:tgtEl>
                                      </p:cBhvr>
                                    </p:animEffect>
                                  </p:childTnLst>
                                </p:cTn>
                              </p:par>
                              <p:par>
                                <p:cTn fill="hold" nodeType="withEffect" presetClass="entr" presetID="10" presetSubtype="0">
                                  <p:stCondLst>
                                    <p:cond delay="0"/>
                                  </p:stCondLst>
                                  <p:childTnLst>
                                    <p:set>
                                      <p:cBhvr>
                                        <p:cTn dur="1" fill="hold">
                                          <p:stCondLst>
                                            <p:cond delay="0"/>
                                          </p:stCondLst>
                                        </p:cTn>
                                        <p:tgtEl>
                                          <p:spTgt spid="3494"/>
                                        </p:tgtEl>
                                        <p:attrNameLst>
                                          <p:attrName>style.visibility</p:attrName>
                                        </p:attrNameLst>
                                      </p:cBhvr>
                                      <p:to>
                                        <p:strVal val="visible"/>
                                      </p:to>
                                    </p:set>
                                    <p:animEffect filter="fade" transition="in">
                                      <p:cBhvr>
                                        <p:cTn dur="1000"/>
                                        <p:tgtEl>
                                          <p:spTgt spid="3494"/>
                                        </p:tgtEl>
                                      </p:cBhvr>
                                    </p:animEffect>
                                  </p:childTnLst>
                                </p:cTn>
                              </p:par>
                              <p:par>
                                <p:cTn fill="hold" nodeType="withEffect" presetClass="entr" presetID="10" presetSubtype="0">
                                  <p:stCondLst>
                                    <p:cond delay="0"/>
                                  </p:stCondLst>
                                  <p:childTnLst>
                                    <p:set>
                                      <p:cBhvr>
                                        <p:cTn dur="1" fill="hold">
                                          <p:stCondLst>
                                            <p:cond delay="0"/>
                                          </p:stCondLst>
                                        </p:cTn>
                                        <p:tgtEl>
                                          <p:spTgt spid="3495"/>
                                        </p:tgtEl>
                                        <p:attrNameLst>
                                          <p:attrName>style.visibility</p:attrName>
                                        </p:attrNameLst>
                                      </p:cBhvr>
                                      <p:to>
                                        <p:strVal val="visible"/>
                                      </p:to>
                                    </p:set>
                                    <p:animEffect filter="fade" transition="in">
                                      <p:cBhvr>
                                        <p:cTn dur="1000"/>
                                        <p:tgtEl>
                                          <p:spTgt spid="3495"/>
                                        </p:tgtEl>
                                      </p:cBhvr>
                                    </p:animEffect>
                                  </p:childTnLst>
                                </p:cTn>
                              </p:par>
                              <p:par>
                                <p:cTn fill="hold" nodeType="withEffect" presetClass="entr" presetID="10" presetSubtype="0">
                                  <p:stCondLst>
                                    <p:cond delay="0"/>
                                  </p:stCondLst>
                                  <p:childTnLst>
                                    <p:set>
                                      <p:cBhvr>
                                        <p:cTn dur="1" fill="hold">
                                          <p:stCondLst>
                                            <p:cond delay="0"/>
                                          </p:stCondLst>
                                        </p:cTn>
                                        <p:tgtEl>
                                          <p:spTgt spid="3496"/>
                                        </p:tgtEl>
                                        <p:attrNameLst>
                                          <p:attrName>style.visibility</p:attrName>
                                        </p:attrNameLst>
                                      </p:cBhvr>
                                      <p:to>
                                        <p:strVal val="visible"/>
                                      </p:to>
                                    </p:set>
                                    <p:animEffect filter="fade" transition="in">
                                      <p:cBhvr>
                                        <p:cTn dur="1000"/>
                                        <p:tgtEl>
                                          <p:spTgt spid="3496"/>
                                        </p:tgtEl>
                                      </p:cBhvr>
                                    </p:animEffect>
                                  </p:childTnLst>
                                </p:cTn>
                              </p:par>
                              <p:par>
                                <p:cTn fill="hold" nodeType="withEffect" presetClass="entr" presetID="10" presetSubtype="0">
                                  <p:stCondLst>
                                    <p:cond delay="0"/>
                                  </p:stCondLst>
                                  <p:childTnLst>
                                    <p:set>
                                      <p:cBhvr>
                                        <p:cTn dur="1" fill="hold">
                                          <p:stCondLst>
                                            <p:cond delay="0"/>
                                          </p:stCondLst>
                                        </p:cTn>
                                        <p:tgtEl>
                                          <p:spTgt spid="3497"/>
                                        </p:tgtEl>
                                        <p:attrNameLst>
                                          <p:attrName>style.visibility</p:attrName>
                                        </p:attrNameLst>
                                      </p:cBhvr>
                                      <p:to>
                                        <p:strVal val="visible"/>
                                      </p:to>
                                    </p:set>
                                    <p:animEffect filter="fade" transition="in">
                                      <p:cBhvr>
                                        <p:cTn dur="1000"/>
                                        <p:tgtEl>
                                          <p:spTgt spid="3497"/>
                                        </p:tgtEl>
                                      </p:cBhvr>
                                    </p:animEffect>
                                  </p:childTnLst>
                                </p:cTn>
                              </p:par>
                              <p:par>
                                <p:cTn fill="hold" nodeType="withEffect" presetClass="entr" presetID="10" presetSubtype="0">
                                  <p:stCondLst>
                                    <p:cond delay="0"/>
                                  </p:stCondLst>
                                  <p:childTnLst>
                                    <p:set>
                                      <p:cBhvr>
                                        <p:cTn dur="1" fill="hold">
                                          <p:stCondLst>
                                            <p:cond delay="0"/>
                                          </p:stCondLst>
                                        </p:cTn>
                                        <p:tgtEl>
                                          <p:spTgt spid="3499"/>
                                        </p:tgtEl>
                                        <p:attrNameLst>
                                          <p:attrName>style.visibility</p:attrName>
                                        </p:attrNameLst>
                                      </p:cBhvr>
                                      <p:to>
                                        <p:strVal val="visible"/>
                                      </p:to>
                                    </p:set>
                                    <p:animEffect filter="fade" transition="in">
                                      <p:cBhvr>
                                        <p:cTn dur="1000"/>
                                        <p:tgtEl>
                                          <p:spTgt spid="3499"/>
                                        </p:tgtEl>
                                      </p:cBhvr>
                                    </p:animEffect>
                                  </p:childTnLst>
                                </p:cTn>
                              </p:par>
                              <p:par>
                                <p:cTn fill="hold" nodeType="withEffect" presetClass="entr" presetID="10" presetSubtype="0">
                                  <p:stCondLst>
                                    <p:cond delay="0"/>
                                  </p:stCondLst>
                                  <p:childTnLst>
                                    <p:set>
                                      <p:cBhvr>
                                        <p:cTn dur="1" fill="hold">
                                          <p:stCondLst>
                                            <p:cond delay="0"/>
                                          </p:stCondLst>
                                        </p:cTn>
                                        <p:tgtEl>
                                          <p:spTgt spid="3498"/>
                                        </p:tgtEl>
                                        <p:attrNameLst>
                                          <p:attrName>style.visibility</p:attrName>
                                        </p:attrNameLst>
                                      </p:cBhvr>
                                      <p:to>
                                        <p:strVal val="visible"/>
                                      </p:to>
                                    </p:set>
                                    <p:animEffect filter="fade" transition="in">
                                      <p:cBhvr>
                                        <p:cTn dur="1000"/>
                                        <p:tgtEl>
                                          <p:spTgt spid="34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03" name="Shape 3503"/>
        <p:cNvGrpSpPr/>
        <p:nvPr/>
      </p:nvGrpSpPr>
      <p:grpSpPr>
        <a:xfrm>
          <a:off x="0" y="0"/>
          <a:ext cx="0" cy="0"/>
          <a:chOff x="0" y="0"/>
          <a:chExt cx="0" cy="0"/>
        </a:xfrm>
      </p:grpSpPr>
      <p:sp>
        <p:nvSpPr>
          <p:cNvPr id="3504" name="Google Shape;3504;p119"/>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TESTIMONIALS</a:t>
            </a:r>
            <a:endParaRPr/>
          </a:p>
        </p:txBody>
      </p:sp>
      <p:grpSp>
        <p:nvGrpSpPr>
          <p:cNvPr id="3505" name="Google Shape;3505;p119"/>
          <p:cNvGrpSpPr/>
          <p:nvPr/>
        </p:nvGrpSpPr>
        <p:grpSpPr>
          <a:xfrm>
            <a:off x="895700" y="1388250"/>
            <a:ext cx="7362600" cy="3126300"/>
            <a:chOff x="714229" y="1540650"/>
            <a:chExt cx="7362600" cy="3126300"/>
          </a:xfrm>
        </p:grpSpPr>
        <p:sp>
          <p:nvSpPr>
            <p:cNvPr id="3506" name="Google Shape;3506;p119"/>
            <p:cNvSpPr/>
            <p:nvPr/>
          </p:nvSpPr>
          <p:spPr>
            <a:xfrm flipH="1">
              <a:off x="714229" y="1540650"/>
              <a:ext cx="7362600" cy="31263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19"/>
            <p:cNvSpPr/>
            <p:nvPr/>
          </p:nvSpPr>
          <p:spPr>
            <a:xfrm flipH="1">
              <a:off x="826471" y="1744361"/>
              <a:ext cx="7138200" cy="2860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19"/>
            <p:cNvSpPr/>
            <p:nvPr/>
          </p:nvSpPr>
          <p:spPr>
            <a:xfrm flipH="1">
              <a:off x="1241351" y="1588895"/>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19"/>
            <p:cNvSpPr/>
            <p:nvPr/>
          </p:nvSpPr>
          <p:spPr>
            <a:xfrm flipH="1">
              <a:off x="943531" y="1590192"/>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19"/>
            <p:cNvSpPr/>
            <p:nvPr/>
          </p:nvSpPr>
          <p:spPr>
            <a:xfrm flipH="1">
              <a:off x="1090751" y="1590192"/>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511" name="Google Shape;3511;p119"/>
          <p:cNvGraphicFramePr/>
          <p:nvPr/>
        </p:nvGraphicFramePr>
        <p:xfrm>
          <a:off x="1239540" y="2114550"/>
          <a:ext cx="3000000" cy="3000000"/>
        </p:xfrm>
        <a:graphic>
          <a:graphicData uri="http://schemas.openxmlformats.org/drawingml/2006/table">
            <a:tbl>
              <a:tblPr>
                <a:noFill/>
                <a:tableStyleId>{115545A2-011E-44EB-889F-A5CC6F6F119F}</a:tableStyleId>
              </a:tblPr>
              <a:tblGrid>
                <a:gridCol w="2227775"/>
                <a:gridCol w="2227775"/>
                <a:gridCol w="2227775"/>
              </a:tblGrid>
              <a:tr h="381000">
                <a:tc gridSpan="2">
                  <a:txBody>
                    <a:bodyPr/>
                    <a:lstStyle/>
                    <a:p>
                      <a:pPr indent="0" lvl="0" marL="0" rtl="0" algn="r">
                        <a:spcBef>
                          <a:spcPts val="0"/>
                        </a:spcBef>
                        <a:spcAft>
                          <a:spcPts val="1200"/>
                        </a:spcAft>
                        <a:buNone/>
                      </a:pPr>
                      <a:r>
                        <a:rPr lang="en" sz="1300">
                          <a:solidFill>
                            <a:schemeClr val="dk2"/>
                          </a:solidFill>
                          <a:latin typeface="Montserrat"/>
                          <a:ea typeface="Montserrat"/>
                          <a:cs typeface="Montserrat"/>
                          <a:sym typeface="Montserrat"/>
                        </a:rPr>
                        <a:t>“Mercury is the closest planet to the Sun”</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hMerge="1"/>
                <a:tc>
                  <a:txBody>
                    <a:bodyPr/>
                    <a:lstStyle/>
                    <a:p>
                      <a:pPr indent="0" lvl="0" marL="0" rtl="0" algn="l">
                        <a:spcBef>
                          <a:spcPts val="0"/>
                        </a:spcBef>
                        <a:spcAft>
                          <a:spcPts val="0"/>
                        </a:spcAft>
                        <a:buNone/>
                      </a:pPr>
                      <a:r>
                        <a:rPr lang="en" sz="1800">
                          <a:solidFill>
                            <a:schemeClr val="dk1"/>
                          </a:solidFill>
                          <a:latin typeface="Alata"/>
                          <a:ea typeface="Alata"/>
                          <a:cs typeface="Alata"/>
                          <a:sym typeface="Alata"/>
                        </a:rPr>
                        <a:t>JENNA DOE, 25</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gridSpan="2">
                  <a:txBody>
                    <a:bodyPr/>
                    <a:lstStyle/>
                    <a:p>
                      <a:pPr indent="0" lvl="0" marL="0" rtl="0" algn="r">
                        <a:spcBef>
                          <a:spcPts val="0"/>
                        </a:spcBef>
                        <a:spcAft>
                          <a:spcPts val="1200"/>
                        </a:spcAft>
                        <a:buNone/>
                      </a:pPr>
                      <a:r>
                        <a:rPr lang="en" sz="1300">
                          <a:solidFill>
                            <a:schemeClr val="dk2"/>
                          </a:solidFill>
                          <a:latin typeface="Montserrat"/>
                          <a:ea typeface="Montserrat"/>
                          <a:cs typeface="Montserrat"/>
                          <a:sym typeface="Montserrat"/>
                        </a:rPr>
                        <a:t>“Venus is the second planet from the Sun”</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hMerge="1"/>
                <a:tc>
                  <a:txBody>
                    <a:bodyPr/>
                    <a:lstStyle/>
                    <a:p>
                      <a:pPr indent="0" lvl="0" marL="0" rtl="0" algn="l">
                        <a:spcBef>
                          <a:spcPts val="0"/>
                        </a:spcBef>
                        <a:spcAft>
                          <a:spcPts val="0"/>
                        </a:spcAft>
                        <a:buNone/>
                      </a:pPr>
                      <a:r>
                        <a:rPr lang="en" sz="1800">
                          <a:solidFill>
                            <a:schemeClr val="dk1"/>
                          </a:solidFill>
                          <a:latin typeface="Alata"/>
                          <a:ea typeface="Alata"/>
                          <a:cs typeface="Alata"/>
                          <a:sym typeface="Alata"/>
                        </a:rPr>
                        <a:t>FRED BLOGGS, 31</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gridSpan="2">
                  <a:txBody>
                    <a:bodyPr/>
                    <a:lstStyle/>
                    <a:p>
                      <a:pPr indent="0" lvl="0" marL="0" rtl="0" algn="r">
                        <a:spcBef>
                          <a:spcPts val="0"/>
                        </a:spcBef>
                        <a:spcAft>
                          <a:spcPts val="1200"/>
                        </a:spcAft>
                        <a:buNone/>
                      </a:pPr>
                      <a:r>
                        <a:rPr lang="en" sz="1300">
                          <a:solidFill>
                            <a:schemeClr val="dk2"/>
                          </a:solidFill>
                          <a:latin typeface="Montserrat"/>
                          <a:ea typeface="Montserrat"/>
                          <a:cs typeface="Montserrat"/>
                          <a:sym typeface="Montserrat"/>
                        </a:rPr>
                        <a:t>“Despite being red, Mars is actually a cold place”</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hMerge="1"/>
                <a:tc>
                  <a:txBody>
                    <a:bodyPr/>
                    <a:lstStyle/>
                    <a:p>
                      <a:pPr indent="0" lvl="0" marL="0" rtl="0" algn="l">
                        <a:spcBef>
                          <a:spcPts val="0"/>
                        </a:spcBef>
                        <a:spcAft>
                          <a:spcPts val="0"/>
                        </a:spcAft>
                        <a:buNone/>
                      </a:pPr>
                      <a:r>
                        <a:rPr lang="en" sz="1800">
                          <a:solidFill>
                            <a:schemeClr val="dk1"/>
                          </a:solidFill>
                          <a:latin typeface="Alata"/>
                          <a:ea typeface="Alata"/>
                          <a:cs typeface="Alata"/>
                          <a:sym typeface="Alata"/>
                        </a:rPr>
                        <a:t>JOHN JAMES, 36</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gridSpan="2">
                  <a:txBody>
                    <a:bodyPr/>
                    <a:lstStyle/>
                    <a:p>
                      <a:pPr indent="0" lvl="0" marL="0" rtl="0" algn="r">
                        <a:spcBef>
                          <a:spcPts val="0"/>
                        </a:spcBef>
                        <a:spcAft>
                          <a:spcPts val="1200"/>
                        </a:spcAft>
                        <a:buNone/>
                      </a:pPr>
                      <a:r>
                        <a:rPr lang="en" sz="1300">
                          <a:solidFill>
                            <a:schemeClr val="dk2"/>
                          </a:solidFill>
                          <a:latin typeface="Montserrat"/>
                          <a:ea typeface="Montserrat"/>
                          <a:cs typeface="Montserrat"/>
                          <a:sym typeface="Montserrat"/>
                        </a:rPr>
                        <a:t>“Neptune is the farthest planet from the Sun”</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hMerge="1"/>
                <a:tc>
                  <a:txBody>
                    <a:bodyPr/>
                    <a:lstStyle/>
                    <a:p>
                      <a:pPr indent="0" lvl="0" marL="0" rtl="0" algn="l">
                        <a:spcBef>
                          <a:spcPts val="0"/>
                        </a:spcBef>
                        <a:spcAft>
                          <a:spcPts val="0"/>
                        </a:spcAft>
                        <a:buNone/>
                      </a:pPr>
                      <a:r>
                        <a:rPr lang="en" sz="1800">
                          <a:solidFill>
                            <a:schemeClr val="dk1"/>
                          </a:solidFill>
                          <a:latin typeface="Alata"/>
                          <a:ea typeface="Alata"/>
                          <a:cs typeface="Alata"/>
                          <a:sym typeface="Alata"/>
                        </a:rPr>
                        <a:t>HELENA SMITH, 58</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15" name="Shape 3515"/>
        <p:cNvGrpSpPr/>
        <p:nvPr/>
      </p:nvGrpSpPr>
      <p:grpSpPr>
        <a:xfrm>
          <a:off x="0" y="0"/>
          <a:ext cx="0" cy="0"/>
          <a:chOff x="0" y="0"/>
          <a:chExt cx="0" cy="0"/>
        </a:xfrm>
      </p:grpSpPr>
      <p:pic>
        <p:nvPicPr>
          <p:cNvPr id="3516" name="Google Shape;3516;p120"/>
          <p:cNvPicPr preferRelativeResize="0"/>
          <p:nvPr/>
        </p:nvPicPr>
        <p:blipFill rotWithShape="1">
          <a:blip r:embed="rId3">
            <a:alphaModFix/>
          </a:blip>
          <a:srcRect b="0" l="3720" r="3720" t="0"/>
          <a:stretch/>
        </p:blipFill>
        <p:spPr>
          <a:xfrm>
            <a:off x="4913269" y="1659857"/>
            <a:ext cx="2806970" cy="1705899"/>
          </a:xfrm>
          <a:prstGeom prst="rect">
            <a:avLst/>
          </a:prstGeom>
          <a:noFill/>
          <a:ln>
            <a:noFill/>
          </a:ln>
        </p:spPr>
      </p:pic>
      <p:sp>
        <p:nvSpPr>
          <p:cNvPr id="3517" name="Google Shape;3517;p120"/>
          <p:cNvSpPr/>
          <p:nvPr/>
        </p:nvSpPr>
        <p:spPr>
          <a:xfrm>
            <a:off x="4818012" y="1550882"/>
            <a:ext cx="3014489" cy="2380737"/>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20"/>
          <p:cNvSpPr txBox="1"/>
          <p:nvPr>
            <p:ph type="title"/>
          </p:nvPr>
        </p:nvSpPr>
        <p:spPr>
          <a:xfrm>
            <a:off x="714300" y="2054525"/>
            <a:ext cx="3422400" cy="8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VISIT OUR WEBSITE!</a:t>
            </a:r>
            <a:endParaRPr/>
          </a:p>
        </p:txBody>
      </p:sp>
      <p:sp>
        <p:nvSpPr>
          <p:cNvPr id="3519" name="Google Shape;3519;p120"/>
          <p:cNvSpPr txBox="1"/>
          <p:nvPr>
            <p:ph idx="1" type="subTitle"/>
          </p:nvPr>
        </p:nvSpPr>
        <p:spPr>
          <a:xfrm>
            <a:off x="723225" y="3024275"/>
            <a:ext cx="2896200" cy="10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3520" name="Google Shape;3520;p120"/>
          <p:cNvPicPr preferRelativeResize="0"/>
          <p:nvPr/>
        </p:nvPicPr>
        <p:blipFill rotWithShape="1">
          <a:blip r:embed="rId4">
            <a:alphaModFix/>
          </a:blip>
          <a:srcRect b="0" l="2303" r="55509" t="0"/>
          <a:stretch/>
        </p:blipFill>
        <p:spPr>
          <a:xfrm>
            <a:off x="7060620" y="2273642"/>
            <a:ext cx="1135680" cy="1514238"/>
          </a:xfrm>
          <a:prstGeom prst="rect">
            <a:avLst/>
          </a:prstGeom>
          <a:noFill/>
          <a:ln>
            <a:noFill/>
          </a:ln>
        </p:spPr>
      </p:pic>
      <p:sp>
        <p:nvSpPr>
          <p:cNvPr id="3521" name="Google Shape;3521;p120"/>
          <p:cNvSpPr/>
          <p:nvPr/>
        </p:nvSpPr>
        <p:spPr>
          <a:xfrm>
            <a:off x="6960426" y="2119132"/>
            <a:ext cx="1336081" cy="1812656"/>
          </a:xfrm>
          <a:custGeom>
            <a:rect b="b" l="l" r="r" t="t"/>
            <a:pathLst>
              <a:path extrusionOk="0" h="95461" w="70249">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22" name="Google Shape;3522;p120"/>
          <p:cNvPicPr preferRelativeResize="0"/>
          <p:nvPr/>
        </p:nvPicPr>
        <p:blipFill rotWithShape="1">
          <a:blip r:embed="rId5">
            <a:alphaModFix/>
          </a:blip>
          <a:srcRect b="0" l="41462" r="26185" t="0"/>
          <a:stretch/>
        </p:blipFill>
        <p:spPr>
          <a:xfrm>
            <a:off x="4597077" y="2528427"/>
            <a:ext cx="719623" cy="1251218"/>
          </a:xfrm>
          <a:prstGeom prst="rect">
            <a:avLst/>
          </a:prstGeom>
          <a:noFill/>
          <a:ln>
            <a:noFill/>
          </a:ln>
        </p:spPr>
      </p:pic>
      <p:sp>
        <p:nvSpPr>
          <p:cNvPr id="3523" name="Google Shape;3523;p120"/>
          <p:cNvSpPr/>
          <p:nvPr/>
        </p:nvSpPr>
        <p:spPr>
          <a:xfrm>
            <a:off x="4571990" y="2407608"/>
            <a:ext cx="770957" cy="1524487"/>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3518"/>
                                        </p:tgtEl>
                                        <p:attrNameLst>
                                          <p:attrName>style.visibility</p:attrName>
                                        </p:attrNameLst>
                                      </p:cBhvr>
                                      <p:to>
                                        <p:strVal val="visible"/>
                                      </p:to>
                                    </p:set>
                                    <p:anim calcmode="lin" valueType="num">
                                      <p:cBhvr additive="base">
                                        <p:cTn dur="1000"/>
                                        <p:tgtEl>
                                          <p:spTgt spid="351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519"/>
                                        </p:tgtEl>
                                        <p:attrNameLst>
                                          <p:attrName>style.visibility</p:attrName>
                                        </p:attrNameLst>
                                      </p:cBhvr>
                                      <p:to>
                                        <p:strVal val="visible"/>
                                      </p:to>
                                    </p:set>
                                    <p:anim calcmode="lin" valueType="num">
                                      <p:cBhvr additive="base">
                                        <p:cTn dur="1000"/>
                                        <p:tgtEl>
                                          <p:spTgt spid="351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27" name="Shape 3527"/>
        <p:cNvGrpSpPr/>
        <p:nvPr/>
      </p:nvGrpSpPr>
      <p:grpSpPr>
        <a:xfrm>
          <a:off x="0" y="0"/>
          <a:ext cx="0" cy="0"/>
          <a:chOff x="0" y="0"/>
          <a:chExt cx="0" cy="0"/>
        </a:xfrm>
      </p:grpSpPr>
      <p:grpSp>
        <p:nvGrpSpPr>
          <p:cNvPr id="3528" name="Google Shape;3528;p121"/>
          <p:cNvGrpSpPr/>
          <p:nvPr/>
        </p:nvGrpSpPr>
        <p:grpSpPr>
          <a:xfrm>
            <a:off x="1284075" y="604525"/>
            <a:ext cx="6213900" cy="3359100"/>
            <a:chOff x="1465050" y="946225"/>
            <a:chExt cx="6213900" cy="3359100"/>
          </a:xfrm>
        </p:grpSpPr>
        <p:sp>
          <p:nvSpPr>
            <p:cNvPr id="3529" name="Google Shape;3529;p121"/>
            <p:cNvSpPr/>
            <p:nvPr/>
          </p:nvSpPr>
          <p:spPr>
            <a:xfrm flipH="1">
              <a:off x="1465050" y="946225"/>
              <a:ext cx="6213900" cy="3359100"/>
            </a:xfrm>
            <a:prstGeom prst="roundRect">
              <a:avLst>
                <a:gd fmla="val 460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21"/>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21"/>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21"/>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21"/>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4" name="Google Shape;3534;p121"/>
          <p:cNvGrpSpPr/>
          <p:nvPr/>
        </p:nvGrpSpPr>
        <p:grpSpPr>
          <a:xfrm>
            <a:off x="1455525" y="892200"/>
            <a:ext cx="6213900" cy="3359100"/>
            <a:chOff x="1465050" y="946225"/>
            <a:chExt cx="6213900" cy="3359100"/>
          </a:xfrm>
        </p:grpSpPr>
        <p:sp>
          <p:nvSpPr>
            <p:cNvPr id="3535" name="Google Shape;3535;p121"/>
            <p:cNvSpPr/>
            <p:nvPr/>
          </p:nvSpPr>
          <p:spPr>
            <a:xfrm flipH="1">
              <a:off x="1465050" y="946225"/>
              <a:ext cx="6213900" cy="33591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21"/>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21"/>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21"/>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21"/>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0" name="Google Shape;3540;p121"/>
          <p:cNvGrpSpPr/>
          <p:nvPr/>
        </p:nvGrpSpPr>
        <p:grpSpPr>
          <a:xfrm>
            <a:off x="1646025" y="1179875"/>
            <a:ext cx="6213900" cy="3359100"/>
            <a:chOff x="1465050" y="946225"/>
            <a:chExt cx="6213900" cy="3359100"/>
          </a:xfrm>
        </p:grpSpPr>
        <p:sp>
          <p:nvSpPr>
            <p:cNvPr id="3541" name="Google Shape;3541;p121"/>
            <p:cNvSpPr/>
            <p:nvPr/>
          </p:nvSpPr>
          <p:spPr>
            <a:xfrm flipH="1">
              <a:off x="1465050" y="946225"/>
              <a:ext cx="6213900" cy="33591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21"/>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21"/>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21"/>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21"/>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6" name="Google Shape;3546;p121"/>
          <p:cNvSpPr txBox="1"/>
          <p:nvPr>
            <p:ph type="title"/>
          </p:nvPr>
        </p:nvSpPr>
        <p:spPr>
          <a:xfrm>
            <a:off x="4192275" y="1940525"/>
            <a:ext cx="3077100" cy="8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MOBILE WEB</a:t>
            </a:r>
            <a:endParaRPr/>
          </a:p>
        </p:txBody>
      </p:sp>
      <p:sp>
        <p:nvSpPr>
          <p:cNvPr id="3547" name="Google Shape;3547;p121"/>
          <p:cNvSpPr txBox="1"/>
          <p:nvPr>
            <p:ph idx="1" type="subTitle"/>
          </p:nvPr>
        </p:nvSpPr>
        <p:spPr>
          <a:xfrm>
            <a:off x="4192275" y="2910275"/>
            <a:ext cx="3077100" cy="102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pic>
        <p:nvPicPr>
          <p:cNvPr id="3548" name="Google Shape;3548;p121"/>
          <p:cNvPicPr preferRelativeResize="0"/>
          <p:nvPr/>
        </p:nvPicPr>
        <p:blipFill rotWithShape="1">
          <a:blip r:embed="rId3">
            <a:alphaModFix/>
          </a:blip>
          <a:srcRect b="0" l="6269" r="61378" t="0"/>
          <a:stretch/>
        </p:blipFill>
        <p:spPr>
          <a:xfrm>
            <a:off x="2525352" y="1881331"/>
            <a:ext cx="1215024" cy="2112573"/>
          </a:xfrm>
          <a:prstGeom prst="rect">
            <a:avLst/>
          </a:prstGeom>
          <a:noFill/>
          <a:ln>
            <a:noFill/>
          </a:ln>
        </p:spPr>
      </p:pic>
      <p:sp>
        <p:nvSpPr>
          <p:cNvPr id="3549" name="Google Shape;3549;p121"/>
          <p:cNvSpPr/>
          <p:nvPr/>
        </p:nvSpPr>
        <p:spPr>
          <a:xfrm>
            <a:off x="2482996" y="1677340"/>
            <a:ext cx="1301694" cy="2573966"/>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59"/>
          <p:cNvSpPr txBox="1"/>
          <p:nvPr/>
        </p:nvSpPr>
        <p:spPr>
          <a:xfrm>
            <a:off x="5600572" y="1314900"/>
            <a:ext cx="2942100" cy="542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a:latin typeface="Montserrat"/>
                <a:ea typeface="Montserrat"/>
                <a:cs typeface="Montserrat"/>
                <a:sym typeface="Montserrat"/>
              </a:rPr>
              <a:t>Scrape research data from web pages according to HTML structure and write to dataframe </a:t>
            </a:r>
            <a:endParaRPr>
              <a:latin typeface="Montserrat"/>
              <a:ea typeface="Montserrat"/>
              <a:cs typeface="Montserrat"/>
              <a:sym typeface="Montserrat"/>
            </a:endParaRPr>
          </a:p>
        </p:txBody>
      </p:sp>
      <p:sp>
        <p:nvSpPr>
          <p:cNvPr id="995" name="Google Shape;995;p59"/>
          <p:cNvSpPr txBox="1"/>
          <p:nvPr>
            <p:ph type="title"/>
          </p:nvPr>
        </p:nvSpPr>
        <p:spPr>
          <a:xfrm>
            <a:off x="516350" y="5157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 Scraping</a:t>
            </a:r>
            <a:endParaRPr/>
          </a:p>
        </p:txBody>
      </p:sp>
      <p:pic>
        <p:nvPicPr>
          <p:cNvPr id="996" name="Google Shape;996;p59"/>
          <p:cNvPicPr preferRelativeResize="0"/>
          <p:nvPr/>
        </p:nvPicPr>
        <p:blipFill>
          <a:blip r:embed="rId3">
            <a:alphaModFix/>
          </a:blip>
          <a:stretch>
            <a:fillRect/>
          </a:stretch>
        </p:blipFill>
        <p:spPr>
          <a:xfrm>
            <a:off x="516350" y="1112475"/>
            <a:ext cx="3276600" cy="3774251"/>
          </a:xfrm>
          <a:prstGeom prst="rect">
            <a:avLst/>
          </a:prstGeom>
          <a:noFill/>
          <a:ln>
            <a:noFill/>
          </a:ln>
        </p:spPr>
      </p:pic>
      <p:pic>
        <p:nvPicPr>
          <p:cNvPr id="997" name="Google Shape;997;p59"/>
          <p:cNvPicPr preferRelativeResize="0"/>
          <p:nvPr/>
        </p:nvPicPr>
        <p:blipFill>
          <a:blip r:embed="rId4">
            <a:alphaModFix/>
          </a:blip>
          <a:stretch>
            <a:fillRect/>
          </a:stretch>
        </p:blipFill>
        <p:spPr>
          <a:xfrm>
            <a:off x="4023520" y="1503433"/>
            <a:ext cx="1577044" cy="678126"/>
          </a:xfrm>
          <a:prstGeom prst="rect">
            <a:avLst/>
          </a:prstGeom>
          <a:noFill/>
          <a:ln>
            <a:noFill/>
          </a:ln>
        </p:spPr>
      </p:pic>
      <p:pic>
        <p:nvPicPr>
          <p:cNvPr id="998" name="Google Shape;998;p59"/>
          <p:cNvPicPr preferRelativeResize="0"/>
          <p:nvPr/>
        </p:nvPicPr>
        <p:blipFill>
          <a:blip r:embed="rId5">
            <a:alphaModFix/>
          </a:blip>
          <a:stretch>
            <a:fillRect/>
          </a:stretch>
        </p:blipFill>
        <p:spPr>
          <a:xfrm>
            <a:off x="4068200" y="2663825"/>
            <a:ext cx="5003725" cy="1101738"/>
          </a:xfrm>
          <a:prstGeom prst="rect">
            <a:avLst/>
          </a:prstGeom>
          <a:noFill/>
          <a:ln>
            <a:noFill/>
          </a:ln>
        </p:spPr>
      </p:pic>
      <p:sp>
        <p:nvSpPr>
          <p:cNvPr id="999" name="Google Shape;999;p59"/>
          <p:cNvSpPr/>
          <p:nvPr/>
        </p:nvSpPr>
        <p:spPr>
          <a:xfrm>
            <a:off x="2171200" y="2874975"/>
            <a:ext cx="1577100" cy="81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9"/>
          <p:cNvSpPr/>
          <p:nvPr/>
        </p:nvSpPr>
        <p:spPr>
          <a:xfrm>
            <a:off x="3821988" y="2874975"/>
            <a:ext cx="172500" cy="81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53" name="Shape 3553"/>
        <p:cNvGrpSpPr/>
        <p:nvPr/>
      </p:nvGrpSpPr>
      <p:grpSpPr>
        <a:xfrm>
          <a:off x="0" y="0"/>
          <a:ext cx="0" cy="0"/>
          <a:chOff x="0" y="0"/>
          <a:chExt cx="0" cy="0"/>
        </a:xfrm>
      </p:grpSpPr>
      <p:sp>
        <p:nvSpPr>
          <p:cNvPr id="3554" name="Google Shape;3554;p122"/>
          <p:cNvSpPr txBox="1"/>
          <p:nvPr>
            <p:ph type="title"/>
          </p:nvPr>
        </p:nvSpPr>
        <p:spPr>
          <a:xfrm>
            <a:off x="1019175" y="808600"/>
            <a:ext cx="3552900" cy="103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555" name="Google Shape;3555;p122"/>
          <p:cNvSpPr txBox="1"/>
          <p:nvPr>
            <p:ph idx="1" type="subTitle"/>
          </p:nvPr>
        </p:nvSpPr>
        <p:spPr>
          <a:xfrm>
            <a:off x="1019175" y="1789000"/>
            <a:ext cx="3552900" cy="11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have any questions?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yourcompany.com</a:t>
            </a:r>
            <a:endParaRPr/>
          </a:p>
        </p:txBody>
      </p:sp>
      <p:grpSp>
        <p:nvGrpSpPr>
          <p:cNvPr id="3556" name="Google Shape;3556;p122"/>
          <p:cNvGrpSpPr/>
          <p:nvPr/>
        </p:nvGrpSpPr>
        <p:grpSpPr>
          <a:xfrm>
            <a:off x="5305424" y="1487383"/>
            <a:ext cx="1433949" cy="3117068"/>
            <a:chOff x="4943474" y="1487383"/>
            <a:chExt cx="1433949" cy="3117068"/>
          </a:xfrm>
        </p:grpSpPr>
        <p:sp>
          <p:nvSpPr>
            <p:cNvPr id="3557" name="Google Shape;3557;p122"/>
            <p:cNvSpPr/>
            <p:nvPr/>
          </p:nvSpPr>
          <p:spPr>
            <a:xfrm>
              <a:off x="5929959" y="4223854"/>
              <a:ext cx="447190" cy="380597"/>
            </a:xfrm>
            <a:custGeom>
              <a:rect b="b" l="l" r="r" t="t"/>
              <a:pathLst>
                <a:path extrusionOk="0" h="5571" w="6546">
                  <a:moveTo>
                    <a:pt x="0" y="1"/>
                  </a:moveTo>
                  <a:lnTo>
                    <a:pt x="1114" y="4072"/>
                  </a:lnTo>
                  <a:lnTo>
                    <a:pt x="1241" y="4491"/>
                  </a:lnTo>
                  <a:cubicBezTo>
                    <a:pt x="1351" y="4948"/>
                    <a:pt x="1771" y="5276"/>
                    <a:pt x="2245" y="5313"/>
                  </a:cubicBezTo>
                  <a:lnTo>
                    <a:pt x="5933" y="5568"/>
                  </a:lnTo>
                  <a:cubicBezTo>
                    <a:pt x="5949" y="5570"/>
                    <a:pt x="5964" y="5571"/>
                    <a:pt x="5979" y="5571"/>
                  </a:cubicBezTo>
                  <a:cubicBezTo>
                    <a:pt x="6319" y="5571"/>
                    <a:pt x="6546" y="5189"/>
                    <a:pt x="6371" y="4875"/>
                  </a:cubicBezTo>
                  <a:cubicBezTo>
                    <a:pt x="6243" y="4692"/>
                    <a:pt x="5002" y="4181"/>
                    <a:pt x="4363" y="3871"/>
                  </a:cubicBezTo>
                  <a:cubicBezTo>
                    <a:pt x="4235" y="3816"/>
                    <a:pt x="4107" y="3743"/>
                    <a:pt x="3998" y="3633"/>
                  </a:cubicBezTo>
                  <a:cubicBezTo>
                    <a:pt x="3998" y="3615"/>
                    <a:pt x="3961" y="3506"/>
                    <a:pt x="3943" y="3360"/>
                  </a:cubicBezTo>
                  <a:cubicBezTo>
                    <a:pt x="3815" y="2666"/>
                    <a:pt x="3523" y="950"/>
                    <a:pt x="3523" y="950"/>
                  </a:cubicBezTo>
                  <a:lnTo>
                    <a:pt x="0"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22"/>
            <p:cNvSpPr/>
            <p:nvPr/>
          </p:nvSpPr>
          <p:spPr>
            <a:xfrm>
              <a:off x="6005994" y="4452099"/>
              <a:ext cx="371429" cy="152280"/>
            </a:xfrm>
            <a:custGeom>
              <a:rect b="b" l="l" r="r" t="t"/>
              <a:pathLst>
                <a:path extrusionOk="0" h="2229" w="5437">
                  <a:moveTo>
                    <a:pt x="2830" y="0"/>
                  </a:moveTo>
                  <a:cubicBezTo>
                    <a:pt x="2757" y="19"/>
                    <a:pt x="2702" y="19"/>
                    <a:pt x="2648" y="55"/>
                  </a:cubicBezTo>
                  <a:cubicBezTo>
                    <a:pt x="2374" y="183"/>
                    <a:pt x="2136" y="877"/>
                    <a:pt x="2136" y="877"/>
                  </a:cubicBezTo>
                  <a:lnTo>
                    <a:pt x="1" y="712"/>
                  </a:lnTo>
                  <a:lnTo>
                    <a:pt x="1" y="712"/>
                  </a:lnTo>
                  <a:lnTo>
                    <a:pt x="128" y="1132"/>
                  </a:lnTo>
                  <a:cubicBezTo>
                    <a:pt x="238" y="1589"/>
                    <a:pt x="658" y="1917"/>
                    <a:pt x="1132" y="1954"/>
                  </a:cubicBezTo>
                  <a:lnTo>
                    <a:pt x="4820" y="2227"/>
                  </a:lnTo>
                  <a:cubicBezTo>
                    <a:pt x="4828" y="2228"/>
                    <a:pt x="4837" y="2228"/>
                    <a:pt x="4845" y="2228"/>
                  </a:cubicBezTo>
                  <a:cubicBezTo>
                    <a:pt x="5197" y="2228"/>
                    <a:pt x="5436" y="1855"/>
                    <a:pt x="5258" y="1534"/>
                  </a:cubicBezTo>
                  <a:cubicBezTo>
                    <a:pt x="5130" y="1351"/>
                    <a:pt x="3889" y="840"/>
                    <a:pt x="3250" y="511"/>
                  </a:cubicBezTo>
                  <a:cubicBezTo>
                    <a:pt x="3250" y="511"/>
                    <a:pt x="3159" y="347"/>
                    <a:pt x="3104" y="219"/>
                  </a:cubicBezTo>
                  <a:cubicBezTo>
                    <a:pt x="3067" y="92"/>
                    <a:pt x="2958" y="19"/>
                    <a:pt x="2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22"/>
            <p:cNvSpPr/>
            <p:nvPr/>
          </p:nvSpPr>
          <p:spPr>
            <a:xfrm>
              <a:off x="4943474" y="4038035"/>
              <a:ext cx="295599" cy="566147"/>
            </a:xfrm>
            <a:custGeom>
              <a:rect b="b" l="l" r="r" t="t"/>
              <a:pathLst>
                <a:path extrusionOk="0" h="8287" w="4327">
                  <a:moveTo>
                    <a:pt x="2446" y="1"/>
                  </a:moveTo>
                  <a:lnTo>
                    <a:pt x="438" y="3706"/>
                  </a:lnTo>
                  <a:lnTo>
                    <a:pt x="219" y="4090"/>
                  </a:lnTo>
                  <a:cubicBezTo>
                    <a:pt x="0" y="4510"/>
                    <a:pt x="55" y="5021"/>
                    <a:pt x="384" y="5368"/>
                  </a:cubicBezTo>
                  <a:lnTo>
                    <a:pt x="2866" y="8124"/>
                  </a:lnTo>
                  <a:cubicBezTo>
                    <a:pt x="2957" y="8236"/>
                    <a:pt x="3080" y="8286"/>
                    <a:pt x="3202" y="8286"/>
                  </a:cubicBezTo>
                  <a:cubicBezTo>
                    <a:pt x="3400" y="8286"/>
                    <a:pt x="3595" y="8156"/>
                    <a:pt x="3651" y="7942"/>
                  </a:cubicBezTo>
                  <a:cubicBezTo>
                    <a:pt x="3688" y="7704"/>
                    <a:pt x="3158" y="6481"/>
                    <a:pt x="2921" y="5824"/>
                  </a:cubicBezTo>
                  <a:cubicBezTo>
                    <a:pt x="2848" y="5678"/>
                    <a:pt x="2812" y="5532"/>
                    <a:pt x="2793" y="5386"/>
                  </a:cubicBezTo>
                  <a:cubicBezTo>
                    <a:pt x="2812" y="5368"/>
                    <a:pt x="2866" y="5276"/>
                    <a:pt x="2958" y="5149"/>
                  </a:cubicBezTo>
                  <a:cubicBezTo>
                    <a:pt x="3341" y="4564"/>
                    <a:pt x="4327" y="3122"/>
                    <a:pt x="4327" y="3122"/>
                  </a:cubicBezTo>
                  <a:lnTo>
                    <a:pt x="2446"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22"/>
            <p:cNvSpPr/>
            <p:nvPr/>
          </p:nvSpPr>
          <p:spPr>
            <a:xfrm>
              <a:off x="4943474" y="4291214"/>
              <a:ext cx="251946" cy="312962"/>
            </a:xfrm>
            <a:custGeom>
              <a:rect b="b" l="l" r="r" t="t"/>
              <a:pathLst>
                <a:path extrusionOk="0" h="4581" w="3688">
                  <a:moveTo>
                    <a:pt x="438" y="0"/>
                  </a:moveTo>
                  <a:lnTo>
                    <a:pt x="219" y="384"/>
                  </a:lnTo>
                  <a:cubicBezTo>
                    <a:pt x="0" y="804"/>
                    <a:pt x="55" y="1315"/>
                    <a:pt x="384" y="1662"/>
                  </a:cubicBezTo>
                  <a:lnTo>
                    <a:pt x="2866" y="4418"/>
                  </a:lnTo>
                  <a:cubicBezTo>
                    <a:pt x="2957" y="4530"/>
                    <a:pt x="3080" y="4580"/>
                    <a:pt x="3202" y="4580"/>
                  </a:cubicBezTo>
                  <a:cubicBezTo>
                    <a:pt x="3400" y="4580"/>
                    <a:pt x="3595" y="4450"/>
                    <a:pt x="3651" y="4236"/>
                  </a:cubicBezTo>
                  <a:cubicBezTo>
                    <a:pt x="3688" y="3998"/>
                    <a:pt x="3158" y="2775"/>
                    <a:pt x="2921" y="2118"/>
                  </a:cubicBezTo>
                  <a:cubicBezTo>
                    <a:pt x="2921" y="2118"/>
                    <a:pt x="2958" y="1917"/>
                    <a:pt x="3012" y="1789"/>
                  </a:cubicBezTo>
                  <a:cubicBezTo>
                    <a:pt x="3067" y="1680"/>
                    <a:pt x="3049" y="1534"/>
                    <a:pt x="2958" y="1443"/>
                  </a:cubicBezTo>
                  <a:cubicBezTo>
                    <a:pt x="2903" y="1406"/>
                    <a:pt x="2848" y="1370"/>
                    <a:pt x="2793" y="1351"/>
                  </a:cubicBezTo>
                  <a:cubicBezTo>
                    <a:pt x="2758" y="1340"/>
                    <a:pt x="2717" y="1335"/>
                    <a:pt x="2673" y="1335"/>
                  </a:cubicBezTo>
                  <a:cubicBezTo>
                    <a:pt x="2355" y="1335"/>
                    <a:pt x="1862" y="1589"/>
                    <a:pt x="1862" y="1589"/>
                  </a:cubicBezTo>
                  <a:lnTo>
                    <a:pt x="4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22"/>
            <p:cNvSpPr/>
            <p:nvPr/>
          </p:nvSpPr>
          <p:spPr>
            <a:xfrm>
              <a:off x="5447305" y="2580168"/>
              <a:ext cx="723388" cy="1707391"/>
            </a:xfrm>
            <a:custGeom>
              <a:rect b="b" l="l" r="r" t="t"/>
              <a:pathLst>
                <a:path extrusionOk="0" h="24992" w="10589">
                  <a:moveTo>
                    <a:pt x="274" y="0"/>
                  </a:moveTo>
                  <a:cubicBezTo>
                    <a:pt x="274" y="0"/>
                    <a:pt x="92" y="822"/>
                    <a:pt x="55" y="3268"/>
                  </a:cubicBezTo>
                  <a:cubicBezTo>
                    <a:pt x="0" y="5733"/>
                    <a:pt x="2447" y="11885"/>
                    <a:pt x="3451" y="14769"/>
                  </a:cubicBezTo>
                  <a:cubicBezTo>
                    <a:pt x="4436" y="17635"/>
                    <a:pt x="6499" y="24718"/>
                    <a:pt x="6499" y="24718"/>
                  </a:cubicBezTo>
                  <a:lnTo>
                    <a:pt x="10588" y="24992"/>
                  </a:lnTo>
                  <a:cubicBezTo>
                    <a:pt x="10588" y="24992"/>
                    <a:pt x="9383" y="16777"/>
                    <a:pt x="8799" y="13035"/>
                  </a:cubicBezTo>
                  <a:cubicBezTo>
                    <a:pt x="8215" y="9311"/>
                    <a:pt x="6499" y="1716"/>
                    <a:pt x="6499" y="1716"/>
                  </a:cubicBezTo>
                  <a:lnTo>
                    <a:pt x="2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22"/>
            <p:cNvSpPr/>
            <p:nvPr/>
          </p:nvSpPr>
          <p:spPr>
            <a:xfrm>
              <a:off x="5002090" y="2542048"/>
              <a:ext cx="657259" cy="1720576"/>
            </a:xfrm>
            <a:custGeom>
              <a:rect b="b" l="l" r="r" t="t"/>
              <a:pathLst>
                <a:path extrusionOk="0" h="25185" w="9621">
                  <a:moveTo>
                    <a:pt x="7497" y="0"/>
                  </a:moveTo>
                  <a:cubicBezTo>
                    <a:pt x="6915" y="0"/>
                    <a:pt x="5827" y="366"/>
                    <a:pt x="5276" y="1599"/>
                  </a:cubicBezTo>
                  <a:cubicBezTo>
                    <a:pt x="4491" y="3333"/>
                    <a:pt x="3779" y="11658"/>
                    <a:pt x="3213" y="14761"/>
                  </a:cubicBezTo>
                  <a:cubicBezTo>
                    <a:pt x="2647" y="17864"/>
                    <a:pt x="0" y="23122"/>
                    <a:pt x="0" y="23122"/>
                  </a:cubicBezTo>
                  <a:lnTo>
                    <a:pt x="3377" y="25185"/>
                  </a:lnTo>
                  <a:cubicBezTo>
                    <a:pt x="3377" y="25185"/>
                    <a:pt x="7065" y="19672"/>
                    <a:pt x="7868" y="17390"/>
                  </a:cubicBezTo>
                  <a:cubicBezTo>
                    <a:pt x="8525" y="15546"/>
                    <a:pt x="9438" y="11347"/>
                    <a:pt x="9438" y="11347"/>
                  </a:cubicBezTo>
                  <a:cubicBezTo>
                    <a:pt x="9438" y="11347"/>
                    <a:pt x="9621" y="7240"/>
                    <a:pt x="9584" y="6053"/>
                  </a:cubicBezTo>
                  <a:cubicBezTo>
                    <a:pt x="9529" y="4848"/>
                    <a:pt x="7941" y="431"/>
                    <a:pt x="7886" y="139"/>
                  </a:cubicBezTo>
                  <a:cubicBezTo>
                    <a:pt x="7876" y="56"/>
                    <a:pt x="7726" y="0"/>
                    <a:pt x="74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22"/>
            <p:cNvSpPr/>
            <p:nvPr/>
          </p:nvSpPr>
          <p:spPr>
            <a:xfrm>
              <a:off x="5362525" y="1568747"/>
              <a:ext cx="164639" cy="164713"/>
            </a:xfrm>
            <a:custGeom>
              <a:rect b="b" l="l" r="r" t="t"/>
              <a:pathLst>
                <a:path extrusionOk="0" h="2411" w="2410">
                  <a:moveTo>
                    <a:pt x="1205" y="1"/>
                  </a:moveTo>
                  <a:cubicBezTo>
                    <a:pt x="529" y="1"/>
                    <a:pt x="0" y="548"/>
                    <a:pt x="0" y="1205"/>
                  </a:cubicBezTo>
                  <a:cubicBezTo>
                    <a:pt x="0" y="1863"/>
                    <a:pt x="529" y="2410"/>
                    <a:pt x="1205" y="2410"/>
                  </a:cubicBezTo>
                  <a:cubicBezTo>
                    <a:pt x="1862" y="2410"/>
                    <a:pt x="2410" y="1863"/>
                    <a:pt x="2410" y="1205"/>
                  </a:cubicBezTo>
                  <a:cubicBezTo>
                    <a:pt x="2410" y="548"/>
                    <a:pt x="1862" y="1"/>
                    <a:pt x="1205" y="1"/>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22"/>
            <p:cNvSpPr/>
            <p:nvPr/>
          </p:nvSpPr>
          <p:spPr>
            <a:xfrm>
              <a:off x="5462267" y="1548799"/>
              <a:ext cx="329278" cy="359077"/>
            </a:xfrm>
            <a:custGeom>
              <a:rect b="b" l="l" r="r" t="t"/>
              <a:pathLst>
                <a:path extrusionOk="0" h="5256" w="4820">
                  <a:moveTo>
                    <a:pt x="2880" y="0"/>
                  </a:moveTo>
                  <a:cubicBezTo>
                    <a:pt x="2400" y="0"/>
                    <a:pt x="1909" y="82"/>
                    <a:pt x="1461" y="128"/>
                  </a:cubicBezTo>
                  <a:cubicBezTo>
                    <a:pt x="749" y="201"/>
                    <a:pt x="183" y="1205"/>
                    <a:pt x="73" y="1863"/>
                  </a:cubicBezTo>
                  <a:cubicBezTo>
                    <a:pt x="0" y="2538"/>
                    <a:pt x="110" y="3232"/>
                    <a:pt x="420" y="3852"/>
                  </a:cubicBezTo>
                  <a:cubicBezTo>
                    <a:pt x="603" y="4181"/>
                    <a:pt x="804" y="4491"/>
                    <a:pt x="1041" y="4802"/>
                  </a:cubicBezTo>
                  <a:cubicBezTo>
                    <a:pt x="1150" y="4966"/>
                    <a:pt x="1315" y="5112"/>
                    <a:pt x="1479" y="5221"/>
                  </a:cubicBezTo>
                  <a:cubicBezTo>
                    <a:pt x="1519" y="5246"/>
                    <a:pt x="1560" y="5256"/>
                    <a:pt x="1601" y="5256"/>
                  </a:cubicBezTo>
                  <a:cubicBezTo>
                    <a:pt x="1843" y="5256"/>
                    <a:pt x="2103" y="4903"/>
                    <a:pt x="2337" y="4856"/>
                  </a:cubicBezTo>
                  <a:cubicBezTo>
                    <a:pt x="2684" y="4783"/>
                    <a:pt x="3140" y="4838"/>
                    <a:pt x="3396" y="4583"/>
                  </a:cubicBezTo>
                  <a:cubicBezTo>
                    <a:pt x="4181" y="3816"/>
                    <a:pt x="4710" y="3067"/>
                    <a:pt x="4765" y="1753"/>
                  </a:cubicBezTo>
                  <a:cubicBezTo>
                    <a:pt x="4820" y="840"/>
                    <a:pt x="4400" y="311"/>
                    <a:pt x="3706" y="110"/>
                  </a:cubicBezTo>
                  <a:cubicBezTo>
                    <a:pt x="3442" y="29"/>
                    <a:pt x="3163" y="0"/>
                    <a:pt x="2880" y="0"/>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22"/>
            <p:cNvSpPr/>
            <p:nvPr/>
          </p:nvSpPr>
          <p:spPr>
            <a:xfrm>
              <a:off x="5543290" y="1799451"/>
              <a:ext cx="138543" cy="200853"/>
            </a:xfrm>
            <a:custGeom>
              <a:rect b="b" l="l" r="r" t="t"/>
              <a:pathLst>
                <a:path extrusionOk="0" h="2940" w="2028">
                  <a:moveTo>
                    <a:pt x="92" y="1"/>
                  </a:moveTo>
                  <a:lnTo>
                    <a:pt x="1" y="2867"/>
                  </a:lnTo>
                  <a:lnTo>
                    <a:pt x="1918" y="2940"/>
                  </a:lnTo>
                  <a:lnTo>
                    <a:pt x="2027" y="74"/>
                  </a:lnTo>
                  <a:lnTo>
                    <a:pt x="92"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22"/>
            <p:cNvSpPr/>
            <p:nvPr/>
          </p:nvSpPr>
          <p:spPr>
            <a:xfrm>
              <a:off x="5559549" y="1799451"/>
              <a:ext cx="122284" cy="174688"/>
            </a:xfrm>
            <a:custGeom>
              <a:rect b="b" l="l" r="r" t="t"/>
              <a:pathLst>
                <a:path extrusionOk="0" h="2557" w="1790">
                  <a:moveTo>
                    <a:pt x="19" y="1"/>
                  </a:moveTo>
                  <a:lnTo>
                    <a:pt x="19" y="1"/>
                  </a:lnTo>
                  <a:cubicBezTo>
                    <a:pt x="0" y="548"/>
                    <a:pt x="110" y="1096"/>
                    <a:pt x="347" y="1589"/>
                  </a:cubicBezTo>
                  <a:cubicBezTo>
                    <a:pt x="639" y="2082"/>
                    <a:pt x="1132" y="2429"/>
                    <a:pt x="1716" y="2557"/>
                  </a:cubicBezTo>
                  <a:lnTo>
                    <a:pt x="1789" y="74"/>
                  </a:lnTo>
                  <a:lnTo>
                    <a:pt x="19" y="1"/>
                  </a:ln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22"/>
            <p:cNvSpPr/>
            <p:nvPr/>
          </p:nvSpPr>
          <p:spPr>
            <a:xfrm>
              <a:off x="5464726" y="1706609"/>
              <a:ext cx="102336" cy="150503"/>
            </a:xfrm>
            <a:custGeom>
              <a:rect b="b" l="l" r="r" t="t"/>
              <a:pathLst>
                <a:path extrusionOk="0" h="2203" w="1498">
                  <a:moveTo>
                    <a:pt x="727" y="0"/>
                  </a:moveTo>
                  <a:cubicBezTo>
                    <a:pt x="343" y="0"/>
                    <a:pt x="54" y="529"/>
                    <a:pt x="37" y="885"/>
                  </a:cubicBezTo>
                  <a:cubicBezTo>
                    <a:pt x="1" y="1378"/>
                    <a:pt x="256" y="1853"/>
                    <a:pt x="676" y="2127"/>
                  </a:cubicBezTo>
                  <a:cubicBezTo>
                    <a:pt x="785" y="2179"/>
                    <a:pt x="882" y="2203"/>
                    <a:pt x="967" y="2203"/>
                  </a:cubicBezTo>
                  <a:cubicBezTo>
                    <a:pt x="1326" y="2203"/>
                    <a:pt x="1483" y="1787"/>
                    <a:pt x="1498" y="1360"/>
                  </a:cubicBezTo>
                  <a:cubicBezTo>
                    <a:pt x="1498" y="940"/>
                    <a:pt x="1352" y="191"/>
                    <a:pt x="877" y="27"/>
                  </a:cubicBezTo>
                  <a:cubicBezTo>
                    <a:pt x="826" y="9"/>
                    <a:pt x="775" y="0"/>
                    <a:pt x="727"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22"/>
            <p:cNvSpPr/>
            <p:nvPr/>
          </p:nvSpPr>
          <p:spPr>
            <a:xfrm>
              <a:off x="5522112" y="1572163"/>
              <a:ext cx="263218" cy="354568"/>
            </a:xfrm>
            <a:custGeom>
              <a:rect b="b" l="l" r="r" t="t"/>
              <a:pathLst>
                <a:path extrusionOk="0" h="5190" w="3853">
                  <a:moveTo>
                    <a:pt x="1812" y="0"/>
                  </a:moveTo>
                  <a:cubicBezTo>
                    <a:pt x="1267" y="0"/>
                    <a:pt x="726" y="282"/>
                    <a:pt x="439" y="827"/>
                  </a:cubicBezTo>
                  <a:cubicBezTo>
                    <a:pt x="1" y="1612"/>
                    <a:pt x="128" y="2780"/>
                    <a:pt x="439" y="3620"/>
                  </a:cubicBezTo>
                  <a:cubicBezTo>
                    <a:pt x="585" y="4131"/>
                    <a:pt x="913" y="4569"/>
                    <a:pt x="1352" y="4879"/>
                  </a:cubicBezTo>
                  <a:cubicBezTo>
                    <a:pt x="1622" y="5063"/>
                    <a:pt x="1899" y="5190"/>
                    <a:pt x="2179" y="5190"/>
                  </a:cubicBezTo>
                  <a:cubicBezTo>
                    <a:pt x="2371" y="5190"/>
                    <a:pt x="2564" y="5130"/>
                    <a:pt x="2757" y="4989"/>
                  </a:cubicBezTo>
                  <a:cubicBezTo>
                    <a:pt x="3122" y="4697"/>
                    <a:pt x="3378" y="4295"/>
                    <a:pt x="3524" y="3839"/>
                  </a:cubicBezTo>
                  <a:cubicBezTo>
                    <a:pt x="3852" y="2853"/>
                    <a:pt x="3670" y="1448"/>
                    <a:pt x="3049" y="608"/>
                  </a:cubicBezTo>
                  <a:cubicBezTo>
                    <a:pt x="2732" y="199"/>
                    <a:pt x="2271" y="0"/>
                    <a:pt x="1812"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22"/>
            <p:cNvSpPr/>
            <p:nvPr/>
          </p:nvSpPr>
          <p:spPr>
            <a:xfrm>
              <a:off x="5512137" y="1729154"/>
              <a:ext cx="27531" cy="64150"/>
            </a:xfrm>
            <a:custGeom>
              <a:rect b="b" l="l" r="r" t="t"/>
              <a:pathLst>
                <a:path extrusionOk="0" h="939" w="403">
                  <a:moveTo>
                    <a:pt x="81" y="0"/>
                  </a:moveTo>
                  <a:cubicBezTo>
                    <a:pt x="55" y="0"/>
                    <a:pt x="32" y="17"/>
                    <a:pt x="19" y="44"/>
                  </a:cubicBezTo>
                  <a:cubicBezTo>
                    <a:pt x="1" y="62"/>
                    <a:pt x="19" y="99"/>
                    <a:pt x="37" y="135"/>
                  </a:cubicBezTo>
                  <a:cubicBezTo>
                    <a:pt x="201" y="227"/>
                    <a:pt x="256" y="537"/>
                    <a:pt x="165" y="866"/>
                  </a:cubicBezTo>
                  <a:cubicBezTo>
                    <a:pt x="147" y="902"/>
                    <a:pt x="165" y="939"/>
                    <a:pt x="201" y="939"/>
                  </a:cubicBezTo>
                  <a:lnTo>
                    <a:pt x="220" y="939"/>
                  </a:lnTo>
                  <a:cubicBezTo>
                    <a:pt x="238" y="939"/>
                    <a:pt x="274" y="920"/>
                    <a:pt x="274" y="902"/>
                  </a:cubicBezTo>
                  <a:cubicBezTo>
                    <a:pt x="402" y="519"/>
                    <a:pt x="329" y="135"/>
                    <a:pt x="110" y="8"/>
                  </a:cubicBezTo>
                  <a:cubicBezTo>
                    <a:pt x="100" y="3"/>
                    <a:pt x="91" y="0"/>
                    <a:pt x="81"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22"/>
            <p:cNvSpPr/>
            <p:nvPr/>
          </p:nvSpPr>
          <p:spPr>
            <a:xfrm>
              <a:off x="5500934" y="1748009"/>
              <a:ext cx="34362" cy="11614"/>
            </a:xfrm>
            <a:custGeom>
              <a:rect b="b" l="l" r="r" t="t"/>
              <a:pathLst>
                <a:path extrusionOk="0" h="170" w="503">
                  <a:moveTo>
                    <a:pt x="256" y="1"/>
                  </a:moveTo>
                  <a:cubicBezTo>
                    <a:pt x="187" y="1"/>
                    <a:pt x="119" y="14"/>
                    <a:pt x="55" y="42"/>
                  </a:cubicBezTo>
                  <a:cubicBezTo>
                    <a:pt x="19" y="60"/>
                    <a:pt x="0" y="97"/>
                    <a:pt x="19" y="133"/>
                  </a:cubicBezTo>
                  <a:cubicBezTo>
                    <a:pt x="19" y="151"/>
                    <a:pt x="55" y="170"/>
                    <a:pt x="73" y="170"/>
                  </a:cubicBezTo>
                  <a:lnTo>
                    <a:pt x="92" y="170"/>
                  </a:lnTo>
                  <a:cubicBezTo>
                    <a:pt x="142" y="140"/>
                    <a:pt x="198" y="126"/>
                    <a:pt x="253" y="126"/>
                  </a:cubicBezTo>
                  <a:cubicBezTo>
                    <a:pt x="298" y="126"/>
                    <a:pt x="343" y="135"/>
                    <a:pt x="384" y="151"/>
                  </a:cubicBezTo>
                  <a:cubicBezTo>
                    <a:pt x="392" y="157"/>
                    <a:pt x="402" y="160"/>
                    <a:pt x="411" y="160"/>
                  </a:cubicBezTo>
                  <a:cubicBezTo>
                    <a:pt x="458" y="160"/>
                    <a:pt x="503" y="88"/>
                    <a:pt x="457" y="42"/>
                  </a:cubicBezTo>
                  <a:cubicBezTo>
                    <a:pt x="393" y="14"/>
                    <a:pt x="324" y="1"/>
                    <a:pt x="256" y="1"/>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22"/>
            <p:cNvSpPr/>
            <p:nvPr/>
          </p:nvSpPr>
          <p:spPr>
            <a:xfrm>
              <a:off x="5604432" y="1762082"/>
              <a:ext cx="44951" cy="20017"/>
            </a:xfrm>
            <a:custGeom>
              <a:rect b="b" l="l" r="r" t="t"/>
              <a:pathLst>
                <a:path extrusionOk="0" h="293" w="658">
                  <a:moveTo>
                    <a:pt x="329" y="0"/>
                  </a:moveTo>
                  <a:cubicBezTo>
                    <a:pt x="147" y="0"/>
                    <a:pt x="0" y="73"/>
                    <a:pt x="0" y="164"/>
                  </a:cubicBezTo>
                  <a:cubicBezTo>
                    <a:pt x="0" y="237"/>
                    <a:pt x="165" y="292"/>
                    <a:pt x="347" y="292"/>
                  </a:cubicBezTo>
                  <a:cubicBezTo>
                    <a:pt x="530" y="292"/>
                    <a:pt x="658" y="219"/>
                    <a:pt x="658" y="146"/>
                  </a:cubicBezTo>
                  <a:cubicBezTo>
                    <a:pt x="658" y="55"/>
                    <a:pt x="512" y="0"/>
                    <a:pt x="329"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22"/>
            <p:cNvSpPr/>
            <p:nvPr/>
          </p:nvSpPr>
          <p:spPr>
            <a:xfrm>
              <a:off x="5715446" y="1766864"/>
              <a:ext cx="44951" cy="19129"/>
            </a:xfrm>
            <a:custGeom>
              <a:rect b="b" l="l" r="r" t="t"/>
              <a:pathLst>
                <a:path extrusionOk="0" h="280" w="658">
                  <a:moveTo>
                    <a:pt x="385" y="0"/>
                  </a:moveTo>
                  <a:cubicBezTo>
                    <a:pt x="367" y="0"/>
                    <a:pt x="348" y="1"/>
                    <a:pt x="329" y="3"/>
                  </a:cubicBezTo>
                  <a:cubicBezTo>
                    <a:pt x="146" y="3"/>
                    <a:pt x="0" y="58"/>
                    <a:pt x="0" y="149"/>
                  </a:cubicBezTo>
                  <a:cubicBezTo>
                    <a:pt x="0" y="215"/>
                    <a:pt x="117" y="280"/>
                    <a:pt x="272" y="280"/>
                  </a:cubicBezTo>
                  <a:cubicBezTo>
                    <a:pt x="291" y="280"/>
                    <a:pt x="310" y="279"/>
                    <a:pt x="329" y="277"/>
                  </a:cubicBezTo>
                  <a:cubicBezTo>
                    <a:pt x="511" y="277"/>
                    <a:pt x="657" y="204"/>
                    <a:pt x="657" y="131"/>
                  </a:cubicBezTo>
                  <a:cubicBezTo>
                    <a:pt x="657" y="66"/>
                    <a:pt x="541" y="0"/>
                    <a:pt x="385"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22"/>
            <p:cNvSpPr/>
            <p:nvPr/>
          </p:nvSpPr>
          <p:spPr>
            <a:xfrm>
              <a:off x="5494717" y="1538893"/>
              <a:ext cx="236985" cy="220734"/>
            </a:xfrm>
            <a:custGeom>
              <a:rect b="b" l="l" r="r" t="t"/>
              <a:pathLst>
                <a:path extrusionOk="0" h="3231" w="3469">
                  <a:moveTo>
                    <a:pt x="2217" y="0"/>
                  </a:moveTo>
                  <a:cubicBezTo>
                    <a:pt x="1907" y="0"/>
                    <a:pt x="1596" y="42"/>
                    <a:pt x="1351" y="91"/>
                  </a:cubicBezTo>
                  <a:cubicBezTo>
                    <a:pt x="913" y="200"/>
                    <a:pt x="548" y="492"/>
                    <a:pt x="347" y="894"/>
                  </a:cubicBezTo>
                  <a:cubicBezTo>
                    <a:pt x="183" y="1186"/>
                    <a:pt x="73" y="1515"/>
                    <a:pt x="37" y="1862"/>
                  </a:cubicBezTo>
                  <a:cubicBezTo>
                    <a:pt x="18" y="2026"/>
                    <a:pt x="0" y="2208"/>
                    <a:pt x="0" y="2373"/>
                  </a:cubicBezTo>
                  <a:lnTo>
                    <a:pt x="0" y="2957"/>
                  </a:lnTo>
                  <a:cubicBezTo>
                    <a:pt x="55" y="2811"/>
                    <a:pt x="201" y="2573"/>
                    <a:pt x="365" y="2573"/>
                  </a:cubicBezTo>
                  <a:cubicBezTo>
                    <a:pt x="566" y="2592"/>
                    <a:pt x="639" y="2646"/>
                    <a:pt x="730" y="2866"/>
                  </a:cubicBezTo>
                  <a:cubicBezTo>
                    <a:pt x="730" y="2866"/>
                    <a:pt x="785" y="3048"/>
                    <a:pt x="785" y="3066"/>
                  </a:cubicBezTo>
                  <a:cubicBezTo>
                    <a:pt x="822" y="3176"/>
                    <a:pt x="876" y="3176"/>
                    <a:pt x="1059" y="3231"/>
                  </a:cubicBezTo>
                  <a:cubicBezTo>
                    <a:pt x="1084" y="1427"/>
                    <a:pt x="2102" y="1148"/>
                    <a:pt x="2730" y="1148"/>
                  </a:cubicBezTo>
                  <a:cubicBezTo>
                    <a:pt x="3011" y="1148"/>
                    <a:pt x="3213" y="1204"/>
                    <a:pt x="3213" y="1204"/>
                  </a:cubicBezTo>
                  <a:cubicBezTo>
                    <a:pt x="3268" y="456"/>
                    <a:pt x="3469" y="419"/>
                    <a:pt x="3231" y="255"/>
                  </a:cubicBezTo>
                  <a:cubicBezTo>
                    <a:pt x="2979" y="64"/>
                    <a:pt x="2599" y="0"/>
                    <a:pt x="2217" y="0"/>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22"/>
            <p:cNvSpPr/>
            <p:nvPr/>
          </p:nvSpPr>
          <p:spPr>
            <a:xfrm>
              <a:off x="5590701" y="1543744"/>
              <a:ext cx="212118" cy="172228"/>
            </a:xfrm>
            <a:custGeom>
              <a:rect b="b" l="l" r="r" t="t"/>
              <a:pathLst>
                <a:path extrusionOk="0" h="2521" w="3105">
                  <a:moveTo>
                    <a:pt x="1109" y="0"/>
                  </a:moveTo>
                  <a:cubicBezTo>
                    <a:pt x="898" y="0"/>
                    <a:pt x="701" y="40"/>
                    <a:pt x="585" y="148"/>
                  </a:cubicBezTo>
                  <a:cubicBezTo>
                    <a:pt x="1" y="713"/>
                    <a:pt x="1224" y="1024"/>
                    <a:pt x="1534" y="1079"/>
                  </a:cubicBezTo>
                  <a:cubicBezTo>
                    <a:pt x="2064" y="1170"/>
                    <a:pt x="2356" y="1535"/>
                    <a:pt x="2648" y="2521"/>
                  </a:cubicBezTo>
                  <a:cubicBezTo>
                    <a:pt x="2958" y="1864"/>
                    <a:pt x="3104" y="659"/>
                    <a:pt x="1881" y="148"/>
                  </a:cubicBezTo>
                  <a:cubicBezTo>
                    <a:pt x="1712" y="74"/>
                    <a:pt x="1398" y="0"/>
                    <a:pt x="1109" y="0"/>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22"/>
            <p:cNvSpPr/>
            <p:nvPr/>
          </p:nvSpPr>
          <p:spPr>
            <a:xfrm>
              <a:off x="5664277" y="1820971"/>
              <a:ext cx="47752" cy="18446"/>
            </a:xfrm>
            <a:custGeom>
              <a:rect b="b" l="l" r="r" t="t"/>
              <a:pathLst>
                <a:path extrusionOk="0" h="270" w="699">
                  <a:moveTo>
                    <a:pt x="76" y="1"/>
                  </a:moveTo>
                  <a:cubicBezTo>
                    <a:pt x="60" y="1"/>
                    <a:pt x="46" y="5"/>
                    <a:pt x="37" y="14"/>
                  </a:cubicBezTo>
                  <a:cubicBezTo>
                    <a:pt x="1" y="51"/>
                    <a:pt x="1" y="87"/>
                    <a:pt x="37" y="106"/>
                  </a:cubicBezTo>
                  <a:cubicBezTo>
                    <a:pt x="110" y="197"/>
                    <a:pt x="238" y="252"/>
                    <a:pt x="366" y="270"/>
                  </a:cubicBezTo>
                  <a:cubicBezTo>
                    <a:pt x="475" y="270"/>
                    <a:pt x="567" y="233"/>
                    <a:pt x="658" y="160"/>
                  </a:cubicBezTo>
                  <a:cubicBezTo>
                    <a:pt x="698" y="106"/>
                    <a:pt x="659" y="42"/>
                    <a:pt x="613" y="42"/>
                  </a:cubicBezTo>
                  <a:cubicBezTo>
                    <a:pt x="598" y="42"/>
                    <a:pt x="581" y="50"/>
                    <a:pt x="567" y="69"/>
                  </a:cubicBezTo>
                  <a:cubicBezTo>
                    <a:pt x="512" y="116"/>
                    <a:pt x="444" y="140"/>
                    <a:pt x="375" y="140"/>
                  </a:cubicBezTo>
                  <a:cubicBezTo>
                    <a:pt x="283" y="140"/>
                    <a:pt x="191" y="98"/>
                    <a:pt x="129" y="14"/>
                  </a:cubicBezTo>
                  <a:cubicBezTo>
                    <a:pt x="110" y="5"/>
                    <a:pt x="92" y="1"/>
                    <a:pt x="76" y="1"/>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22"/>
            <p:cNvSpPr/>
            <p:nvPr/>
          </p:nvSpPr>
          <p:spPr>
            <a:xfrm>
              <a:off x="5545817" y="1487383"/>
              <a:ext cx="234525" cy="137455"/>
            </a:xfrm>
            <a:custGeom>
              <a:rect b="b" l="l" r="r" t="t"/>
              <a:pathLst>
                <a:path extrusionOk="0" h="2012" w="3433">
                  <a:moveTo>
                    <a:pt x="1561" y="1"/>
                  </a:moveTo>
                  <a:cubicBezTo>
                    <a:pt x="544" y="1"/>
                    <a:pt x="0" y="334"/>
                    <a:pt x="0" y="334"/>
                  </a:cubicBezTo>
                  <a:lnTo>
                    <a:pt x="147" y="1776"/>
                  </a:lnTo>
                  <a:cubicBezTo>
                    <a:pt x="675" y="1957"/>
                    <a:pt x="1267" y="2012"/>
                    <a:pt x="1789" y="2012"/>
                  </a:cubicBezTo>
                  <a:cubicBezTo>
                    <a:pt x="2582" y="2012"/>
                    <a:pt x="3213" y="1885"/>
                    <a:pt x="3213" y="1885"/>
                  </a:cubicBezTo>
                  <a:cubicBezTo>
                    <a:pt x="3359" y="1374"/>
                    <a:pt x="3432" y="863"/>
                    <a:pt x="3432" y="334"/>
                  </a:cubicBezTo>
                  <a:cubicBezTo>
                    <a:pt x="2696" y="84"/>
                    <a:pt x="2069" y="1"/>
                    <a:pt x="15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22"/>
            <p:cNvSpPr/>
            <p:nvPr/>
          </p:nvSpPr>
          <p:spPr>
            <a:xfrm>
              <a:off x="5714148" y="2344477"/>
              <a:ext cx="68" cy="68"/>
            </a:xfrm>
            <a:custGeom>
              <a:rect b="b" l="l" r="r" t="t"/>
              <a:pathLst>
                <a:path extrusionOk="0" h="1" w="1">
                  <a:moveTo>
                    <a:pt x="1" y="0"/>
                  </a:moveTo>
                  <a:close/>
                </a:path>
              </a:pathLst>
            </a:custGeom>
            <a:solidFill>
              <a:srgbClr val="14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22"/>
            <p:cNvSpPr/>
            <p:nvPr/>
          </p:nvSpPr>
          <p:spPr>
            <a:xfrm>
              <a:off x="5666805" y="2540271"/>
              <a:ext cx="25003" cy="25004"/>
            </a:xfrm>
            <a:custGeom>
              <a:rect b="b" l="l" r="r" t="t"/>
              <a:pathLst>
                <a:path extrusionOk="0" h="366" w="366">
                  <a:moveTo>
                    <a:pt x="183" y="0"/>
                  </a:moveTo>
                  <a:cubicBezTo>
                    <a:pt x="92" y="0"/>
                    <a:pt x="0" y="92"/>
                    <a:pt x="0" y="183"/>
                  </a:cubicBezTo>
                  <a:cubicBezTo>
                    <a:pt x="0" y="274"/>
                    <a:pt x="92" y="365"/>
                    <a:pt x="183" y="365"/>
                  </a:cubicBezTo>
                  <a:cubicBezTo>
                    <a:pt x="292" y="365"/>
                    <a:pt x="365" y="274"/>
                    <a:pt x="365" y="183"/>
                  </a:cubicBezTo>
                  <a:cubicBezTo>
                    <a:pt x="365" y="92"/>
                    <a:pt x="292" y="0"/>
                    <a:pt x="183" y="0"/>
                  </a:cubicBezTo>
                  <a:close/>
                </a:path>
              </a:pathLst>
            </a:custGeom>
            <a:solidFill>
              <a:srgbClr val="D5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22"/>
            <p:cNvSpPr/>
            <p:nvPr/>
          </p:nvSpPr>
          <p:spPr>
            <a:xfrm>
              <a:off x="5724122" y="2263386"/>
              <a:ext cx="116067" cy="34979"/>
            </a:xfrm>
            <a:custGeom>
              <a:rect b="b" l="l" r="r" t="t"/>
              <a:pathLst>
                <a:path extrusionOk="0" h="512" w="1699">
                  <a:moveTo>
                    <a:pt x="56" y="1"/>
                  </a:moveTo>
                  <a:cubicBezTo>
                    <a:pt x="19" y="1"/>
                    <a:pt x="1" y="19"/>
                    <a:pt x="1" y="37"/>
                  </a:cubicBezTo>
                  <a:lnTo>
                    <a:pt x="1" y="475"/>
                  </a:lnTo>
                  <a:cubicBezTo>
                    <a:pt x="1" y="494"/>
                    <a:pt x="19" y="512"/>
                    <a:pt x="56" y="512"/>
                  </a:cubicBezTo>
                  <a:lnTo>
                    <a:pt x="1662" y="512"/>
                  </a:lnTo>
                  <a:cubicBezTo>
                    <a:pt x="1680" y="512"/>
                    <a:pt x="1699" y="494"/>
                    <a:pt x="1699" y="475"/>
                  </a:cubicBezTo>
                  <a:lnTo>
                    <a:pt x="1699" y="37"/>
                  </a:lnTo>
                  <a:cubicBezTo>
                    <a:pt x="1699" y="19"/>
                    <a:pt x="1680" y="1"/>
                    <a:pt x="1662" y="1"/>
                  </a:cubicBezTo>
                  <a:close/>
                </a:path>
              </a:pathLst>
            </a:custGeom>
            <a:solidFill>
              <a:srgbClr val="EAEB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22"/>
            <p:cNvSpPr/>
            <p:nvPr/>
          </p:nvSpPr>
          <p:spPr>
            <a:xfrm>
              <a:off x="5417383" y="1951591"/>
              <a:ext cx="471442" cy="285704"/>
            </a:xfrm>
            <a:custGeom>
              <a:rect b="b" l="l" r="r" t="t"/>
              <a:pathLst>
                <a:path extrusionOk="0" h="4182" w="6901">
                  <a:moveTo>
                    <a:pt x="2227" y="1"/>
                  </a:moveTo>
                  <a:lnTo>
                    <a:pt x="0" y="421"/>
                  </a:lnTo>
                  <a:lnTo>
                    <a:pt x="365" y="4181"/>
                  </a:lnTo>
                  <a:lnTo>
                    <a:pt x="4126" y="4181"/>
                  </a:lnTo>
                  <a:lnTo>
                    <a:pt x="6901" y="1626"/>
                  </a:lnTo>
                  <a:lnTo>
                    <a:pt x="3925"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22"/>
            <p:cNvSpPr/>
            <p:nvPr/>
          </p:nvSpPr>
          <p:spPr>
            <a:xfrm>
              <a:off x="5282322" y="1966757"/>
              <a:ext cx="675089" cy="942645"/>
            </a:xfrm>
            <a:custGeom>
              <a:rect b="b" l="l" r="r" t="t"/>
              <a:pathLst>
                <a:path extrusionOk="0" h="13798" w="9882">
                  <a:moveTo>
                    <a:pt x="1621" y="1"/>
                  </a:moveTo>
                  <a:cubicBezTo>
                    <a:pt x="1298" y="1"/>
                    <a:pt x="834" y="44"/>
                    <a:pt x="663" y="272"/>
                  </a:cubicBezTo>
                  <a:cubicBezTo>
                    <a:pt x="462" y="546"/>
                    <a:pt x="499" y="947"/>
                    <a:pt x="499" y="1276"/>
                  </a:cubicBezTo>
                  <a:cubicBezTo>
                    <a:pt x="499" y="1696"/>
                    <a:pt x="499" y="2116"/>
                    <a:pt x="480" y="2554"/>
                  </a:cubicBezTo>
                  <a:cubicBezTo>
                    <a:pt x="426" y="4708"/>
                    <a:pt x="225" y="6880"/>
                    <a:pt x="97" y="9034"/>
                  </a:cubicBezTo>
                  <a:cubicBezTo>
                    <a:pt x="42" y="10093"/>
                    <a:pt x="24" y="11170"/>
                    <a:pt x="24" y="12229"/>
                  </a:cubicBezTo>
                  <a:cubicBezTo>
                    <a:pt x="24" y="13037"/>
                    <a:pt x="0" y="13797"/>
                    <a:pt x="505" y="13797"/>
                  </a:cubicBezTo>
                  <a:cubicBezTo>
                    <a:pt x="627" y="13797"/>
                    <a:pt x="781" y="13753"/>
                    <a:pt x="973" y="13653"/>
                  </a:cubicBezTo>
                  <a:cubicBezTo>
                    <a:pt x="1080" y="13602"/>
                    <a:pt x="1765" y="13584"/>
                    <a:pt x="2700" y="13584"/>
                  </a:cubicBezTo>
                  <a:cubicBezTo>
                    <a:pt x="5129" y="13584"/>
                    <a:pt x="9243" y="13708"/>
                    <a:pt x="9243" y="13708"/>
                  </a:cubicBezTo>
                  <a:cubicBezTo>
                    <a:pt x="9243" y="13708"/>
                    <a:pt x="9254" y="13713"/>
                    <a:pt x="9273" y="13713"/>
                  </a:cubicBezTo>
                  <a:cubicBezTo>
                    <a:pt x="9394" y="13713"/>
                    <a:pt x="9817" y="13496"/>
                    <a:pt x="9644" y="10349"/>
                  </a:cubicBezTo>
                  <a:cubicBezTo>
                    <a:pt x="9590" y="9308"/>
                    <a:pt x="9882" y="8304"/>
                    <a:pt x="9772" y="7264"/>
                  </a:cubicBezTo>
                  <a:cubicBezTo>
                    <a:pt x="9717" y="6716"/>
                    <a:pt x="9644" y="6205"/>
                    <a:pt x="9626" y="5675"/>
                  </a:cubicBezTo>
                  <a:cubicBezTo>
                    <a:pt x="9626" y="5128"/>
                    <a:pt x="9663" y="4580"/>
                    <a:pt x="9754" y="4032"/>
                  </a:cubicBezTo>
                  <a:cubicBezTo>
                    <a:pt x="9827" y="3028"/>
                    <a:pt x="9809" y="2006"/>
                    <a:pt x="9681" y="1002"/>
                  </a:cubicBezTo>
                  <a:cubicBezTo>
                    <a:pt x="9097" y="746"/>
                    <a:pt x="7892" y="345"/>
                    <a:pt x="7892" y="345"/>
                  </a:cubicBezTo>
                  <a:lnTo>
                    <a:pt x="4752" y="3211"/>
                  </a:lnTo>
                  <a:lnTo>
                    <a:pt x="1959" y="16"/>
                  </a:lnTo>
                  <a:cubicBezTo>
                    <a:pt x="1959" y="16"/>
                    <a:pt x="1815" y="1"/>
                    <a:pt x="1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22"/>
            <p:cNvSpPr/>
            <p:nvPr/>
          </p:nvSpPr>
          <p:spPr>
            <a:xfrm>
              <a:off x="5863829" y="2363196"/>
              <a:ext cx="195859" cy="245738"/>
            </a:xfrm>
            <a:custGeom>
              <a:rect b="b" l="l" r="r" t="t"/>
              <a:pathLst>
                <a:path extrusionOk="0" h="3597" w="2867">
                  <a:moveTo>
                    <a:pt x="2155" y="0"/>
                  </a:moveTo>
                  <a:cubicBezTo>
                    <a:pt x="1662" y="55"/>
                    <a:pt x="1169" y="110"/>
                    <a:pt x="676" y="164"/>
                  </a:cubicBezTo>
                  <a:cubicBezTo>
                    <a:pt x="493" y="183"/>
                    <a:pt x="1" y="146"/>
                    <a:pt x="1" y="402"/>
                  </a:cubicBezTo>
                  <a:cubicBezTo>
                    <a:pt x="37" y="584"/>
                    <a:pt x="92" y="785"/>
                    <a:pt x="165" y="968"/>
                  </a:cubicBezTo>
                  <a:cubicBezTo>
                    <a:pt x="220" y="1132"/>
                    <a:pt x="293" y="1314"/>
                    <a:pt x="366" y="1497"/>
                  </a:cubicBezTo>
                  <a:cubicBezTo>
                    <a:pt x="493" y="1844"/>
                    <a:pt x="621" y="2172"/>
                    <a:pt x="767" y="2519"/>
                  </a:cubicBezTo>
                  <a:cubicBezTo>
                    <a:pt x="954" y="3011"/>
                    <a:pt x="1266" y="3440"/>
                    <a:pt x="1851" y="3440"/>
                  </a:cubicBezTo>
                  <a:cubicBezTo>
                    <a:pt x="1896" y="3440"/>
                    <a:pt x="1942" y="3437"/>
                    <a:pt x="1990" y="3432"/>
                  </a:cubicBezTo>
                  <a:cubicBezTo>
                    <a:pt x="2002" y="3431"/>
                    <a:pt x="2011" y="3430"/>
                    <a:pt x="2016" y="3430"/>
                  </a:cubicBezTo>
                  <a:cubicBezTo>
                    <a:pt x="2110" y="3430"/>
                    <a:pt x="1489" y="3562"/>
                    <a:pt x="1936" y="3596"/>
                  </a:cubicBezTo>
                  <a:cubicBezTo>
                    <a:pt x="2209" y="3596"/>
                    <a:pt x="2483" y="3505"/>
                    <a:pt x="2702" y="3341"/>
                  </a:cubicBezTo>
                  <a:cubicBezTo>
                    <a:pt x="2757" y="3268"/>
                    <a:pt x="2812" y="3176"/>
                    <a:pt x="2812" y="3085"/>
                  </a:cubicBezTo>
                  <a:cubicBezTo>
                    <a:pt x="2867" y="2848"/>
                    <a:pt x="2867" y="2592"/>
                    <a:pt x="2830" y="2337"/>
                  </a:cubicBezTo>
                  <a:cubicBezTo>
                    <a:pt x="2757" y="1953"/>
                    <a:pt x="2648" y="1570"/>
                    <a:pt x="2538" y="1187"/>
                  </a:cubicBezTo>
                  <a:cubicBezTo>
                    <a:pt x="2428" y="822"/>
                    <a:pt x="2319" y="456"/>
                    <a:pt x="2191" y="110"/>
                  </a:cubicBezTo>
                  <a:cubicBezTo>
                    <a:pt x="2228" y="73"/>
                    <a:pt x="2228" y="0"/>
                    <a:pt x="2155" y="0"/>
                  </a:cubicBezTo>
                  <a:close/>
                </a:path>
              </a:pathLst>
            </a:custGeom>
            <a:solidFill>
              <a:srgbClr val="FFA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22"/>
            <p:cNvSpPr/>
            <p:nvPr/>
          </p:nvSpPr>
          <p:spPr>
            <a:xfrm>
              <a:off x="5828919" y="2008977"/>
              <a:ext cx="306871" cy="469000"/>
            </a:xfrm>
            <a:custGeom>
              <a:rect b="b" l="l" r="r" t="t"/>
              <a:pathLst>
                <a:path extrusionOk="0" h="6865" w="4492">
                  <a:moveTo>
                    <a:pt x="858" y="1"/>
                  </a:moveTo>
                  <a:cubicBezTo>
                    <a:pt x="858" y="1"/>
                    <a:pt x="968" y="147"/>
                    <a:pt x="950" y="165"/>
                  </a:cubicBezTo>
                  <a:lnTo>
                    <a:pt x="858" y="256"/>
                  </a:lnTo>
                  <a:cubicBezTo>
                    <a:pt x="804" y="311"/>
                    <a:pt x="749" y="384"/>
                    <a:pt x="694" y="439"/>
                  </a:cubicBezTo>
                  <a:cubicBezTo>
                    <a:pt x="365" y="822"/>
                    <a:pt x="165" y="1297"/>
                    <a:pt x="110" y="1790"/>
                  </a:cubicBezTo>
                  <a:cubicBezTo>
                    <a:pt x="19" y="2611"/>
                    <a:pt x="0" y="3433"/>
                    <a:pt x="37" y="4254"/>
                  </a:cubicBezTo>
                  <a:cubicBezTo>
                    <a:pt x="19" y="4966"/>
                    <a:pt x="73" y="5696"/>
                    <a:pt x="183" y="6408"/>
                  </a:cubicBezTo>
                  <a:cubicBezTo>
                    <a:pt x="201" y="6536"/>
                    <a:pt x="238" y="6700"/>
                    <a:pt x="292" y="6865"/>
                  </a:cubicBezTo>
                  <a:cubicBezTo>
                    <a:pt x="530" y="6865"/>
                    <a:pt x="767" y="6846"/>
                    <a:pt x="1023" y="6810"/>
                  </a:cubicBezTo>
                  <a:cubicBezTo>
                    <a:pt x="1370" y="6773"/>
                    <a:pt x="1716" y="6719"/>
                    <a:pt x="2063" y="6700"/>
                  </a:cubicBezTo>
                  <a:cubicBezTo>
                    <a:pt x="2428" y="6664"/>
                    <a:pt x="2793" y="6682"/>
                    <a:pt x="3159" y="6646"/>
                  </a:cubicBezTo>
                  <a:cubicBezTo>
                    <a:pt x="3615" y="6591"/>
                    <a:pt x="4053" y="6445"/>
                    <a:pt x="4491" y="6353"/>
                  </a:cubicBezTo>
                  <a:cubicBezTo>
                    <a:pt x="4436" y="6189"/>
                    <a:pt x="4363" y="6025"/>
                    <a:pt x="4272" y="5879"/>
                  </a:cubicBezTo>
                  <a:cubicBezTo>
                    <a:pt x="4217" y="5733"/>
                    <a:pt x="4181" y="5587"/>
                    <a:pt x="4144" y="5441"/>
                  </a:cubicBezTo>
                  <a:cubicBezTo>
                    <a:pt x="4071" y="5185"/>
                    <a:pt x="3998" y="4911"/>
                    <a:pt x="3907" y="4637"/>
                  </a:cubicBezTo>
                  <a:cubicBezTo>
                    <a:pt x="3816" y="4345"/>
                    <a:pt x="3688" y="4072"/>
                    <a:pt x="3505" y="3816"/>
                  </a:cubicBezTo>
                  <a:cubicBezTo>
                    <a:pt x="3323" y="3560"/>
                    <a:pt x="2593" y="1698"/>
                    <a:pt x="2264" y="1114"/>
                  </a:cubicBezTo>
                  <a:cubicBezTo>
                    <a:pt x="2081" y="767"/>
                    <a:pt x="1826" y="475"/>
                    <a:pt x="1516" y="256"/>
                  </a:cubicBezTo>
                  <a:cubicBezTo>
                    <a:pt x="1297" y="147"/>
                    <a:pt x="1077" y="74"/>
                    <a:pt x="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22"/>
            <p:cNvSpPr/>
            <p:nvPr/>
          </p:nvSpPr>
          <p:spPr>
            <a:xfrm>
              <a:off x="5830832" y="2111451"/>
              <a:ext cx="93796" cy="292194"/>
            </a:xfrm>
            <a:custGeom>
              <a:rect b="b" l="l" r="r" t="t"/>
              <a:pathLst>
                <a:path extrusionOk="0" h="4277" w="1373">
                  <a:moveTo>
                    <a:pt x="1313" y="1"/>
                  </a:moveTo>
                  <a:cubicBezTo>
                    <a:pt x="1302" y="1"/>
                    <a:pt x="1292" y="5"/>
                    <a:pt x="1287" y="16"/>
                  </a:cubicBezTo>
                  <a:cubicBezTo>
                    <a:pt x="1122" y="344"/>
                    <a:pt x="995" y="673"/>
                    <a:pt x="885" y="1020"/>
                  </a:cubicBezTo>
                  <a:cubicBezTo>
                    <a:pt x="776" y="1385"/>
                    <a:pt x="684" y="1750"/>
                    <a:pt x="557" y="2115"/>
                  </a:cubicBezTo>
                  <a:cubicBezTo>
                    <a:pt x="411" y="2462"/>
                    <a:pt x="319" y="2827"/>
                    <a:pt x="264" y="3210"/>
                  </a:cubicBezTo>
                  <a:cubicBezTo>
                    <a:pt x="191" y="3539"/>
                    <a:pt x="82" y="3886"/>
                    <a:pt x="27" y="4233"/>
                  </a:cubicBezTo>
                  <a:cubicBezTo>
                    <a:pt x="0" y="4259"/>
                    <a:pt x="23" y="4276"/>
                    <a:pt x="51" y="4276"/>
                  </a:cubicBezTo>
                  <a:cubicBezTo>
                    <a:pt x="61" y="4276"/>
                    <a:pt x="72" y="4274"/>
                    <a:pt x="82" y="4269"/>
                  </a:cubicBezTo>
                  <a:cubicBezTo>
                    <a:pt x="246" y="3959"/>
                    <a:pt x="337" y="3630"/>
                    <a:pt x="374" y="3283"/>
                  </a:cubicBezTo>
                  <a:cubicBezTo>
                    <a:pt x="429" y="2918"/>
                    <a:pt x="520" y="2572"/>
                    <a:pt x="630" y="2243"/>
                  </a:cubicBezTo>
                  <a:cubicBezTo>
                    <a:pt x="776" y="1860"/>
                    <a:pt x="885" y="1476"/>
                    <a:pt x="995" y="1093"/>
                  </a:cubicBezTo>
                  <a:cubicBezTo>
                    <a:pt x="1086" y="746"/>
                    <a:pt x="1232" y="399"/>
                    <a:pt x="1360" y="52"/>
                  </a:cubicBezTo>
                  <a:cubicBezTo>
                    <a:pt x="1373" y="27"/>
                    <a:pt x="1340" y="1"/>
                    <a:pt x="1313" y="1"/>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22"/>
            <p:cNvSpPr/>
            <p:nvPr/>
          </p:nvSpPr>
          <p:spPr>
            <a:xfrm>
              <a:off x="5125537" y="1962863"/>
              <a:ext cx="315615" cy="501382"/>
            </a:xfrm>
            <a:custGeom>
              <a:rect b="b" l="l" r="r" t="t"/>
              <a:pathLst>
                <a:path extrusionOk="0" h="7339" w="4620">
                  <a:moveTo>
                    <a:pt x="3816" y="0"/>
                  </a:moveTo>
                  <a:cubicBezTo>
                    <a:pt x="3031" y="165"/>
                    <a:pt x="2410" y="493"/>
                    <a:pt x="2027" y="1150"/>
                  </a:cubicBezTo>
                  <a:cubicBezTo>
                    <a:pt x="1808" y="1497"/>
                    <a:pt x="1662" y="1899"/>
                    <a:pt x="1479" y="2264"/>
                  </a:cubicBezTo>
                  <a:cubicBezTo>
                    <a:pt x="1297" y="2647"/>
                    <a:pt x="1041" y="2976"/>
                    <a:pt x="877" y="3341"/>
                  </a:cubicBezTo>
                  <a:cubicBezTo>
                    <a:pt x="767" y="3651"/>
                    <a:pt x="694" y="3962"/>
                    <a:pt x="639" y="4290"/>
                  </a:cubicBezTo>
                  <a:cubicBezTo>
                    <a:pt x="585" y="4692"/>
                    <a:pt x="493" y="5093"/>
                    <a:pt x="402" y="5477"/>
                  </a:cubicBezTo>
                  <a:cubicBezTo>
                    <a:pt x="311" y="5860"/>
                    <a:pt x="220" y="6243"/>
                    <a:pt x="110" y="6627"/>
                  </a:cubicBezTo>
                  <a:lnTo>
                    <a:pt x="1" y="6992"/>
                  </a:lnTo>
                  <a:cubicBezTo>
                    <a:pt x="347" y="7101"/>
                    <a:pt x="712" y="7156"/>
                    <a:pt x="1078" y="7174"/>
                  </a:cubicBezTo>
                  <a:cubicBezTo>
                    <a:pt x="1447" y="7174"/>
                    <a:pt x="1807" y="7113"/>
                    <a:pt x="2171" y="7113"/>
                  </a:cubicBezTo>
                  <a:cubicBezTo>
                    <a:pt x="2293" y="7113"/>
                    <a:pt x="2415" y="7120"/>
                    <a:pt x="2538" y="7138"/>
                  </a:cubicBezTo>
                  <a:cubicBezTo>
                    <a:pt x="3104" y="7247"/>
                    <a:pt x="3670" y="7321"/>
                    <a:pt x="4254" y="7339"/>
                  </a:cubicBezTo>
                  <a:lnTo>
                    <a:pt x="4327" y="7339"/>
                  </a:lnTo>
                  <a:cubicBezTo>
                    <a:pt x="4546" y="7028"/>
                    <a:pt x="4619" y="6663"/>
                    <a:pt x="4564" y="6316"/>
                  </a:cubicBezTo>
                  <a:cubicBezTo>
                    <a:pt x="4473" y="5586"/>
                    <a:pt x="4199" y="4911"/>
                    <a:pt x="4035" y="4217"/>
                  </a:cubicBezTo>
                  <a:cubicBezTo>
                    <a:pt x="3852" y="3432"/>
                    <a:pt x="3798" y="2647"/>
                    <a:pt x="3871" y="1862"/>
                  </a:cubicBezTo>
                  <a:cubicBezTo>
                    <a:pt x="3925" y="1515"/>
                    <a:pt x="3944" y="1187"/>
                    <a:pt x="3925" y="858"/>
                  </a:cubicBezTo>
                  <a:cubicBezTo>
                    <a:pt x="3907" y="712"/>
                    <a:pt x="3871" y="566"/>
                    <a:pt x="3816" y="438"/>
                  </a:cubicBezTo>
                  <a:cubicBezTo>
                    <a:pt x="3761" y="292"/>
                    <a:pt x="3852" y="0"/>
                    <a:pt x="38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22"/>
            <p:cNvSpPr/>
            <p:nvPr/>
          </p:nvSpPr>
          <p:spPr>
            <a:xfrm>
              <a:off x="5247754" y="2113159"/>
              <a:ext cx="108553" cy="329290"/>
            </a:xfrm>
            <a:custGeom>
              <a:rect b="b" l="l" r="r" t="t"/>
              <a:pathLst>
                <a:path extrusionOk="0" h="4820" w="1589">
                  <a:moveTo>
                    <a:pt x="437" y="0"/>
                  </a:moveTo>
                  <a:cubicBezTo>
                    <a:pt x="407" y="0"/>
                    <a:pt x="372" y="28"/>
                    <a:pt x="384" y="64"/>
                  </a:cubicBezTo>
                  <a:cubicBezTo>
                    <a:pt x="512" y="484"/>
                    <a:pt x="731" y="904"/>
                    <a:pt x="840" y="1342"/>
                  </a:cubicBezTo>
                  <a:cubicBezTo>
                    <a:pt x="932" y="1689"/>
                    <a:pt x="859" y="2054"/>
                    <a:pt x="932" y="2401"/>
                  </a:cubicBezTo>
                  <a:cubicBezTo>
                    <a:pt x="603" y="1962"/>
                    <a:pt x="420" y="1415"/>
                    <a:pt x="74" y="1013"/>
                  </a:cubicBezTo>
                  <a:cubicBezTo>
                    <a:pt x="68" y="1003"/>
                    <a:pt x="61" y="998"/>
                    <a:pt x="52" y="998"/>
                  </a:cubicBezTo>
                  <a:cubicBezTo>
                    <a:pt x="29" y="998"/>
                    <a:pt x="1" y="1028"/>
                    <a:pt x="1" y="1068"/>
                  </a:cubicBezTo>
                  <a:cubicBezTo>
                    <a:pt x="147" y="1342"/>
                    <a:pt x="293" y="1616"/>
                    <a:pt x="475" y="1871"/>
                  </a:cubicBezTo>
                  <a:cubicBezTo>
                    <a:pt x="585" y="2090"/>
                    <a:pt x="731" y="2309"/>
                    <a:pt x="895" y="2510"/>
                  </a:cubicBezTo>
                  <a:cubicBezTo>
                    <a:pt x="895" y="2510"/>
                    <a:pt x="895" y="2510"/>
                    <a:pt x="913" y="2528"/>
                  </a:cubicBezTo>
                  <a:lnTo>
                    <a:pt x="950" y="2565"/>
                  </a:lnTo>
                  <a:lnTo>
                    <a:pt x="986" y="2565"/>
                  </a:lnTo>
                  <a:cubicBezTo>
                    <a:pt x="1132" y="2930"/>
                    <a:pt x="1224" y="3332"/>
                    <a:pt x="1278" y="3733"/>
                  </a:cubicBezTo>
                  <a:cubicBezTo>
                    <a:pt x="1297" y="4098"/>
                    <a:pt x="1388" y="4463"/>
                    <a:pt x="1516" y="4792"/>
                  </a:cubicBezTo>
                  <a:cubicBezTo>
                    <a:pt x="1522" y="4812"/>
                    <a:pt x="1534" y="4820"/>
                    <a:pt x="1546" y="4820"/>
                  </a:cubicBezTo>
                  <a:cubicBezTo>
                    <a:pt x="1567" y="4820"/>
                    <a:pt x="1589" y="4797"/>
                    <a:pt x="1589" y="4774"/>
                  </a:cubicBezTo>
                  <a:cubicBezTo>
                    <a:pt x="1516" y="4354"/>
                    <a:pt x="1443" y="3952"/>
                    <a:pt x="1388" y="3551"/>
                  </a:cubicBezTo>
                  <a:cubicBezTo>
                    <a:pt x="1315" y="3167"/>
                    <a:pt x="1205" y="2784"/>
                    <a:pt x="1078" y="2419"/>
                  </a:cubicBezTo>
                  <a:cubicBezTo>
                    <a:pt x="1023" y="2200"/>
                    <a:pt x="1023" y="1962"/>
                    <a:pt x="1041" y="1743"/>
                  </a:cubicBezTo>
                  <a:cubicBezTo>
                    <a:pt x="1023" y="1561"/>
                    <a:pt x="1005" y="1396"/>
                    <a:pt x="950" y="1232"/>
                  </a:cubicBezTo>
                  <a:cubicBezTo>
                    <a:pt x="804" y="812"/>
                    <a:pt x="658" y="411"/>
                    <a:pt x="475" y="27"/>
                  </a:cubicBezTo>
                  <a:cubicBezTo>
                    <a:pt x="469" y="8"/>
                    <a:pt x="454" y="0"/>
                    <a:pt x="437" y="0"/>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22"/>
            <p:cNvSpPr/>
            <p:nvPr/>
          </p:nvSpPr>
          <p:spPr>
            <a:xfrm>
              <a:off x="5461037" y="1913744"/>
              <a:ext cx="525069" cy="557198"/>
            </a:xfrm>
            <a:custGeom>
              <a:rect b="b" l="l" r="r" t="t"/>
              <a:pathLst>
                <a:path extrusionOk="0" h="8156" w="7686">
                  <a:moveTo>
                    <a:pt x="3811" y="0"/>
                  </a:moveTo>
                  <a:cubicBezTo>
                    <a:pt x="3692" y="0"/>
                    <a:pt x="3574" y="57"/>
                    <a:pt x="3505" y="172"/>
                  </a:cubicBezTo>
                  <a:lnTo>
                    <a:pt x="110" y="5301"/>
                  </a:lnTo>
                  <a:cubicBezTo>
                    <a:pt x="0" y="5484"/>
                    <a:pt x="37" y="5703"/>
                    <a:pt x="219" y="5812"/>
                  </a:cubicBezTo>
                  <a:lnTo>
                    <a:pt x="3651" y="8094"/>
                  </a:lnTo>
                  <a:cubicBezTo>
                    <a:pt x="3720" y="8135"/>
                    <a:pt x="3793" y="8156"/>
                    <a:pt x="3865" y="8156"/>
                  </a:cubicBezTo>
                  <a:cubicBezTo>
                    <a:pt x="3985" y="8156"/>
                    <a:pt x="4101" y="8099"/>
                    <a:pt x="4181" y="7985"/>
                  </a:cubicBezTo>
                  <a:lnTo>
                    <a:pt x="7576" y="2855"/>
                  </a:lnTo>
                  <a:cubicBezTo>
                    <a:pt x="7686" y="2691"/>
                    <a:pt x="7631" y="2453"/>
                    <a:pt x="7466" y="2344"/>
                  </a:cubicBezTo>
                  <a:lnTo>
                    <a:pt x="4016" y="62"/>
                  </a:lnTo>
                  <a:cubicBezTo>
                    <a:pt x="3955" y="21"/>
                    <a:pt x="3883" y="0"/>
                    <a:pt x="38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22"/>
            <p:cNvSpPr/>
            <p:nvPr/>
          </p:nvSpPr>
          <p:spPr>
            <a:xfrm>
              <a:off x="5461037" y="2071349"/>
              <a:ext cx="525069" cy="400546"/>
            </a:xfrm>
            <a:custGeom>
              <a:rect b="b" l="l" r="r" t="t"/>
              <a:pathLst>
                <a:path extrusionOk="0" h="5863" w="7686">
                  <a:moveTo>
                    <a:pt x="7430" y="0"/>
                  </a:moveTo>
                  <a:cubicBezTo>
                    <a:pt x="7430" y="37"/>
                    <a:pt x="7412" y="55"/>
                    <a:pt x="7393" y="73"/>
                  </a:cubicBezTo>
                  <a:lnTo>
                    <a:pt x="3998" y="5221"/>
                  </a:lnTo>
                  <a:cubicBezTo>
                    <a:pt x="3927" y="5327"/>
                    <a:pt x="3803" y="5388"/>
                    <a:pt x="3680" y="5388"/>
                  </a:cubicBezTo>
                  <a:cubicBezTo>
                    <a:pt x="3612" y="5388"/>
                    <a:pt x="3545" y="5370"/>
                    <a:pt x="3487" y="5331"/>
                  </a:cubicBezTo>
                  <a:lnTo>
                    <a:pt x="55" y="3067"/>
                  </a:lnTo>
                  <a:lnTo>
                    <a:pt x="55" y="3067"/>
                  </a:lnTo>
                  <a:cubicBezTo>
                    <a:pt x="0" y="3232"/>
                    <a:pt x="55" y="3414"/>
                    <a:pt x="201" y="3524"/>
                  </a:cubicBezTo>
                  <a:lnTo>
                    <a:pt x="3651" y="5806"/>
                  </a:lnTo>
                  <a:cubicBezTo>
                    <a:pt x="3709" y="5844"/>
                    <a:pt x="3777" y="5863"/>
                    <a:pt x="3844" y="5863"/>
                  </a:cubicBezTo>
                  <a:cubicBezTo>
                    <a:pt x="3968" y="5863"/>
                    <a:pt x="4092" y="5802"/>
                    <a:pt x="4162" y="5696"/>
                  </a:cubicBezTo>
                  <a:lnTo>
                    <a:pt x="7558" y="566"/>
                  </a:lnTo>
                  <a:cubicBezTo>
                    <a:pt x="7686" y="384"/>
                    <a:pt x="7649" y="146"/>
                    <a:pt x="7466" y="19"/>
                  </a:cubicBezTo>
                  <a:lnTo>
                    <a:pt x="7430" y="0"/>
                  </a:lnTo>
                  <a:close/>
                </a:path>
              </a:pathLst>
            </a:custGeom>
            <a:solidFill>
              <a:srgbClr val="07070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22"/>
            <p:cNvSpPr/>
            <p:nvPr/>
          </p:nvSpPr>
          <p:spPr>
            <a:xfrm>
              <a:off x="5767776" y="1946126"/>
              <a:ext cx="149746" cy="131511"/>
            </a:xfrm>
            <a:custGeom>
              <a:rect b="b" l="l" r="r" t="t"/>
              <a:pathLst>
                <a:path extrusionOk="0" h="1925" w="2192">
                  <a:moveTo>
                    <a:pt x="549" y="154"/>
                  </a:moveTo>
                  <a:lnTo>
                    <a:pt x="2009" y="1121"/>
                  </a:lnTo>
                  <a:lnTo>
                    <a:pt x="1607" y="1742"/>
                  </a:lnTo>
                  <a:lnTo>
                    <a:pt x="147" y="775"/>
                  </a:lnTo>
                  <a:lnTo>
                    <a:pt x="549" y="154"/>
                  </a:lnTo>
                  <a:close/>
                  <a:moveTo>
                    <a:pt x="553" y="0"/>
                  </a:moveTo>
                  <a:cubicBezTo>
                    <a:pt x="529" y="0"/>
                    <a:pt x="507" y="13"/>
                    <a:pt x="494" y="26"/>
                  </a:cubicBezTo>
                  <a:lnTo>
                    <a:pt x="1" y="775"/>
                  </a:lnTo>
                  <a:cubicBezTo>
                    <a:pt x="1" y="793"/>
                    <a:pt x="1" y="811"/>
                    <a:pt x="1" y="829"/>
                  </a:cubicBezTo>
                  <a:cubicBezTo>
                    <a:pt x="1" y="848"/>
                    <a:pt x="19" y="848"/>
                    <a:pt x="37" y="866"/>
                  </a:cubicBezTo>
                  <a:lnTo>
                    <a:pt x="1589" y="1925"/>
                  </a:lnTo>
                  <a:lnTo>
                    <a:pt x="1626" y="1925"/>
                  </a:lnTo>
                  <a:cubicBezTo>
                    <a:pt x="1644" y="1925"/>
                    <a:pt x="1680" y="1906"/>
                    <a:pt x="1680" y="1888"/>
                  </a:cubicBezTo>
                  <a:lnTo>
                    <a:pt x="2173" y="1158"/>
                  </a:lnTo>
                  <a:cubicBezTo>
                    <a:pt x="2192" y="1140"/>
                    <a:pt x="2192" y="1121"/>
                    <a:pt x="2192" y="1103"/>
                  </a:cubicBezTo>
                  <a:cubicBezTo>
                    <a:pt x="2173" y="1085"/>
                    <a:pt x="2173" y="1067"/>
                    <a:pt x="2155" y="1048"/>
                  </a:cubicBezTo>
                  <a:lnTo>
                    <a:pt x="585" y="8"/>
                  </a:lnTo>
                  <a:cubicBezTo>
                    <a:pt x="574" y="3"/>
                    <a:pt x="564" y="0"/>
                    <a:pt x="553" y="0"/>
                  </a:cubicBezTo>
                  <a:close/>
                </a:path>
              </a:pathLst>
            </a:custGeom>
            <a:solidFill>
              <a:srgbClr val="001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22"/>
            <p:cNvSpPr/>
            <p:nvPr/>
          </p:nvSpPr>
          <p:spPr>
            <a:xfrm>
              <a:off x="5625610" y="1813797"/>
              <a:ext cx="78631" cy="27805"/>
            </a:xfrm>
            <a:custGeom>
              <a:rect b="b" l="l" r="r" t="t"/>
              <a:pathLst>
                <a:path extrusionOk="0" h="407" w="1151">
                  <a:moveTo>
                    <a:pt x="1066" y="1"/>
                  </a:moveTo>
                  <a:cubicBezTo>
                    <a:pt x="1037" y="1"/>
                    <a:pt x="1005" y="10"/>
                    <a:pt x="987" y="10"/>
                  </a:cubicBezTo>
                  <a:cubicBezTo>
                    <a:pt x="658" y="10"/>
                    <a:pt x="311" y="28"/>
                    <a:pt x="1" y="65"/>
                  </a:cubicBezTo>
                  <a:cubicBezTo>
                    <a:pt x="155" y="290"/>
                    <a:pt x="401" y="407"/>
                    <a:pt x="629" y="407"/>
                  </a:cubicBezTo>
                  <a:cubicBezTo>
                    <a:pt x="807" y="407"/>
                    <a:pt x="974" y="336"/>
                    <a:pt x="1078" y="192"/>
                  </a:cubicBezTo>
                  <a:cubicBezTo>
                    <a:pt x="1114" y="138"/>
                    <a:pt x="1151" y="101"/>
                    <a:pt x="1133" y="46"/>
                  </a:cubicBezTo>
                  <a:cubicBezTo>
                    <a:pt x="1124" y="10"/>
                    <a:pt x="1096" y="1"/>
                    <a:pt x="1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22"/>
            <p:cNvSpPr/>
            <p:nvPr/>
          </p:nvSpPr>
          <p:spPr>
            <a:xfrm>
              <a:off x="5586944" y="1692195"/>
              <a:ext cx="61210" cy="20085"/>
            </a:xfrm>
            <a:custGeom>
              <a:rect b="b" l="l" r="r" t="t"/>
              <a:pathLst>
                <a:path extrusionOk="0" h="294" w="896">
                  <a:moveTo>
                    <a:pt x="676" y="1"/>
                  </a:moveTo>
                  <a:cubicBezTo>
                    <a:pt x="512" y="1"/>
                    <a:pt x="348" y="19"/>
                    <a:pt x="202" y="37"/>
                  </a:cubicBezTo>
                  <a:cubicBezTo>
                    <a:pt x="92" y="37"/>
                    <a:pt x="1" y="56"/>
                    <a:pt x="1" y="183"/>
                  </a:cubicBezTo>
                  <a:cubicBezTo>
                    <a:pt x="1" y="283"/>
                    <a:pt x="78" y="294"/>
                    <a:pt x="164" y="294"/>
                  </a:cubicBezTo>
                  <a:cubicBezTo>
                    <a:pt x="189" y="294"/>
                    <a:pt x="214" y="293"/>
                    <a:pt x="238" y="293"/>
                  </a:cubicBezTo>
                  <a:cubicBezTo>
                    <a:pt x="384" y="293"/>
                    <a:pt x="549" y="293"/>
                    <a:pt x="695" y="275"/>
                  </a:cubicBezTo>
                  <a:cubicBezTo>
                    <a:pt x="786" y="275"/>
                    <a:pt x="895" y="275"/>
                    <a:pt x="877" y="129"/>
                  </a:cubicBezTo>
                  <a:cubicBezTo>
                    <a:pt x="877" y="1"/>
                    <a:pt x="768" y="1"/>
                    <a:pt x="676"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22"/>
            <p:cNvSpPr/>
            <p:nvPr/>
          </p:nvSpPr>
          <p:spPr>
            <a:xfrm>
              <a:off x="5694200" y="1691990"/>
              <a:ext cx="45020" cy="18992"/>
            </a:xfrm>
            <a:custGeom>
              <a:rect b="b" l="l" r="r" t="t"/>
              <a:pathLst>
                <a:path extrusionOk="0" h="278" w="659">
                  <a:moveTo>
                    <a:pt x="527" y="0"/>
                  </a:moveTo>
                  <a:cubicBezTo>
                    <a:pt x="517" y="0"/>
                    <a:pt x="506" y="2"/>
                    <a:pt x="494" y="4"/>
                  </a:cubicBezTo>
                  <a:cubicBezTo>
                    <a:pt x="384" y="4"/>
                    <a:pt x="275" y="4"/>
                    <a:pt x="147" y="22"/>
                  </a:cubicBezTo>
                  <a:cubicBezTo>
                    <a:pt x="19" y="40"/>
                    <a:pt x="1" y="59"/>
                    <a:pt x="1" y="168"/>
                  </a:cubicBezTo>
                  <a:cubicBezTo>
                    <a:pt x="1" y="259"/>
                    <a:pt x="74" y="259"/>
                    <a:pt x="147" y="278"/>
                  </a:cubicBezTo>
                  <a:lnTo>
                    <a:pt x="494" y="278"/>
                  </a:lnTo>
                  <a:cubicBezTo>
                    <a:pt x="622" y="278"/>
                    <a:pt x="658" y="223"/>
                    <a:pt x="640" y="132"/>
                  </a:cubicBezTo>
                  <a:cubicBezTo>
                    <a:pt x="640" y="52"/>
                    <a:pt x="598" y="0"/>
                    <a:pt x="527"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22"/>
            <p:cNvSpPr/>
            <p:nvPr/>
          </p:nvSpPr>
          <p:spPr>
            <a:xfrm>
              <a:off x="5660520" y="1760784"/>
              <a:ext cx="29854" cy="42015"/>
            </a:xfrm>
            <a:custGeom>
              <a:rect b="b" l="l" r="r" t="t"/>
              <a:pathLst>
                <a:path extrusionOk="0" h="615" w="437">
                  <a:moveTo>
                    <a:pt x="348" y="1"/>
                  </a:moveTo>
                  <a:cubicBezTo>
                    <a:pt x="275" y="56"/>
                    <a:pt x="257" y="147"/>
                    <a:pt x="275" y="220"/>
                  </a:cubicBezTo>
                  <a:cubicBezTo>
                    <a:pt x="309" y="372"/>
                    <a:pt x="311" y="478"/>
                    <a:pt x="137" y="478"/>
                  </a:cubicBezTo>
                  <a:cubicBezTo>
                    <a:pt x="123" y="478"/>
                    <a:pt x="108" y="477"/>
                    <a:pt x="92" y="476"/>
                  </a:cubicBezTo>
                  <a:cubicBezTo>
                    <a:pt x="86" y="472"/>
                    <a:pt x="79" y="471"/>
                    <a:pt x="72" y="471"/>
                  </a:cubicBezTo>
                  <a:cubicBezTo>
                    <a:pt x="43" y="471"/>
                    <a:pt x="16" y="500"/>
                    <a:pt x="1" y="530"/>
                  </a:cubicBezTo>
                  <a:cubicBezTo>
                    <a:pt x="1" y="603"/>
                    <a:pt x="56" y="603"/>
                    <a:pt x="110" y="603"/>
                  </a:cubicBezTo>
                  <a:cubicBezTo>
                    <a:pt x="133" y="611"/>
                    <a:pt x="155" y="614"/>
                    <a:pt x="176" y="614"/>
                  </a:cubicBezTo>
                  <a:cubicBezTo>
                    <a:pt x="316" y="614"/>
                    <a:pt x="437" y="472"/>
                    <a:pt x="421" y="329"/>
                  </a:cubicBezTo>
                  <a:cubicBezTo>
                    <a:pt x="403" y="220"/>
                    <a:pt x="384" y="110"/>
                    <a:pt x="348"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22"/>
            <p:cNvSpPr/>
            <p:nvPr/>
          </p:nvSpPr>
          <p:spPr>
            <a:xfrm>
              <a:off x="5609420" y="1739401"/>
              <a:ext cx="21109" cy="19197"/>
            </a:xfrm>
            <a:custGeom>
              <a:rect b="b" l="l" r="r" t="t"/>
              <a:pathLst>
                <a:path extrusionOk="0" h="281" w="309">
                  <a:moveTo>
                    <a:pt x="137" y="0"/>
                  </a:moveTo>
                  <a:cubicBezTo>
                    <a:pt x="74" y="0"/>
                    <a:pt x="16" y="52"/>
                    <a:pt x="1" y="131"/>
                  </a:cubicBezTo>
                  <a:cubicBezTo>
                    <a:pt x="1" y="223"/>
                    <a:pt x="55" y="277"/>
                    <a:pt x="147" y="277"/>
                  </a:cubicBezTo>
                  <a:cubicBezTo>
                    <a:pt x="156" y="279"/>
                    <a:pt x="165" y="280"/>
                    <a:pt x="174" y="280"/>
                  </a:cubicBezTo>
                  <a:cubicBezTo>
                    <a:pt x="252" y="280"/>
                    <a:pt x="309" y="213"/>
                    <a:pt x="293" y="131"/>
                  </a:cubicBezTo>
                  <a:cubicBezTo>
                    <a:pt x="309" y="66"/>
                    <a:pt x="252" y="1"/>
                    <a:pt x="188" y="1"/>
                  </a:cubicBezTo>
                  <a:cubicBezTo>
                    <a:pt x="180" y="1"/>
                    <a:pt x="173" y="2"/>
                    <a:pt x="165" y="4"/>
                  </a:cubicBezTo>
                  <a:cubicBezTo>
                    <a:pt x="155" y="1"/>
                    <a:pt x="146" y="0"/>
                    <a:pt x="137"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22"/>
            <p:cNvSpPr/>
            <p:nvPr/>
          </p:nvSpPr>
          <p:spPr>
            <a:xfrm>
              <a:off x="5699802" y="1738171"/>
              <a:ext cx="21929" cy="20085"/>
            </a:xfrm>
            <a:custGeom>
              <a:rect b="b" l="l" r="r" t="t"/>
              <a:pathLst>
                <a:path extrusionOk="0" h="294" w="321">
                  <a:moveTo>
                    <a:pt x="146" y="0"/>
                  </a:moveTo>
                  <a:cubicBezTo>
                    <a:pt x="69" y="0"/>
                    <a:pt x="10" y="66"/>
                    <a:pt x="10" y="131"/>
                  </a:cubicBezTo>
                  <a:cubicBezTo>
                    <a:pt x="0" y="239"/>
                    <a:pt x="80" y="294"/>
                    <a:pt x="158" y="294"/>
                  </a:cubicBezTo>
                  <a:cubicBezTo>
                    <a:pt x="226" y="294"/>
                    <a:pt x="294" y="252"/>
                    <a:pt x="302" y="168"/>
                  </a:cubicBezTo>
                  <a:cubicBezTo>
                    <a:pt x="320" y="76"/>
                    <a:pt x="247" y="3"/>
                    <a:pt x="174" y="3"/>
                  </a:cubicBezTo>
                  <a:cubicBezTo>
                    <a:pt x="165" y="1"/>
                    <a:pt x="155" y="0"/>
                    <a:pt x="146"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22"/>
            <p:cNvSpPr/>
            <p:nvPr/>
          </p:nvSpPr>
          <p:spPr>
            <a:xfrm>
              <a:off x="5701715" y="2284632"/>
              <a:ext cx="395407" cy="352108"/>
            </a:xfrm>
            <a:custGeom>
              <a:rect b="b" l="l" r="r" t="t"/>
              <a:pathLst>
                <a:path extrusionOk="0" h="5154" w="5788">
                  <a:moveTo>
                    <a:pt x="1497" y="0"/>
                  </a:moveTo>
                  <a:lnTo>
                    <a:pt x="0" y="1698"/>
                  </a:lnTo>
                  <a:cubicBezTo>
                    <a:pt x="603" y="2282"/>
                    <a:pt x="1223" y="2866"/>
                    <a:pt x="1844" y="3450"/>
                  </a:cubicBezTo>
                  <a:cubicBezTo>
                    <a:pt x="2264" y="3834"/>
                    <a:pt x="2684" y="4217"/>
                    <a:pt x="3140" y="4582"/>
                  </a:cubicBezTo>
                  <a:cubicBezTo>
                    <a:pt x="3515" y="4894"/>
                    <a:pt x="3889" y="5153"/>
                    <a:pt x="4378" y="5153"/>
                  </a:cubicBezTo>
                  <a:cubicBezTo>
                    <a:pt x="4461" y="5153"/>
                    <a:pt x="4547" y="5146"/>
                    <a:pt x="4637" y="5130"/>
                  </a:cubicBezTo>
                  <a:cubicBezTo>
                    <a:pt x="5459" y="5002"/>
                    <a:pt x="5787" y="4180"/>
                    <a:pt x="5495" y="3469"/>
                  </a:cubicBezTo>
                  <a:cubicBezTo>
                    <a:pt x="5404" y="3231"/>
                    <a:pt x="5240" y="3012"/>
                    <a:pt x="5039" y="2866"/>
                  </a:cubicBezTo>
                  <a:cubicBezTo>
                    <a:pt x="4856" y="2720"/>
                    <a:pt x="4674" y="2592"/>
                    <a:pt x="4509" y="2446"/>
                  </a:cubicBezTo>
                  <a:lnTo>
                    <a:pt x="1826" y="274"/>
                  </a:lnTo>
                  <a:lnTo>
                    <a:pt x="1497"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22"/>
            <p:cNvSpPr/>
            <p:nvPr/>
          </p:nvSpPr>
          <p:spPr>
            <a:xfrm>
              <a:off x="5564536" y="2132492"/>
              <a:ext cx="358039" cy="330452"/>
            </a:xfrm>
            <a:custGeom>
              <a:rect b="b" l="l" r="r" t="t"/>
              <a:pathLst>
                <a:path extrusionOk="0" h="4837" w="5241">
                  <a:moveTo>
                    <a:pt x="804" y="1"/>
                  </a:moveTo>
                  <a:cubicBezTo>
                    <a:pt x="627" y="1"/>
                    <a:pt x="603" y="347"/>
                    <a:pt x="603" y="347"/>
                  </a:cubicBezTo>
                  <a:cubicBezTo>
                    <a:pt x="256" y="365"/>
                    <a:pt x="438" y="803"/>
                    <a:pt x="438" y="803"/>
                  </a:cubicBezTo>
                  <a:cubicBezTo>
                    <a:pt x="110" y="949"/>
                    <a:pt x="365" y="1424"/>
                    <a:pt x="365" y="1424"/>
                  </a:cubicBezTo>
                  <a:cubicBezTo>
                    <a:pt x="365" y="1424"/>
                    <a:pt x="0" y="1625"/>
                    <a:pt x="822" y="2683"/>
                  </a:cubicBezTo>
                  <a:cubicBezTo>
                    <a:pt x="1315" y="3304"/>
                    <a:pt x="1862" y="3870"/>
                    <a:pt x="2428" y="4399"/>
                  </a:cubicBezTo>
                  <a:cubicBezTo>
                    <a:pt x="2715" y="4708"/>
                    <a:pt x="3044" y="4837"/>
                    <a:pt x="3361" y="4837"/>
                  </a:cubicBezTo>
                  <a:cubicBezTo>
                    <a:pt x="4358" y="4837"/>
                    <a:pt x="5241" y="3566"/>
                    <a:pt x="4327" y="2610"/>
                  </a:cubicBezTo>
                  <a:cubicBezTo>
                    <a:pt x="3962" y="2081"/>
                    <a:pt x="3578" y="1588"/>
                    <a:pt x="3158" y="1113"/>
                  </a:cubicBezTo>
                  <a:cubicBezTo>
                    <a:pt x="3004" y="959"/>
                    <a:pt x="2721" y="749"/>
                    <a:pt x="2569" y="749"/>
                  </a:cubicBezTo>
                  <a:cubicBezTo>
                    <a:pt x="2506" y="749"/>
                    <a:pt x="2465" y="785"/>
                    <a:pt x="2465" y="876"/>
                  </a:cubicBezTo>
                  <a:cubicBezTo>
                    <a:pt x="2465" y="1186"/>
                    <a:pt x="2958" y="1643"/>
                    <a:pt x="2720" y="1661"/>
                  </a:cubicBezTo>
                  <a:cubicBezTo>
                    <a:pt x="2715" y="1662"/>
                    <a:pt x="2709" y="1662"/>
                    <a:pt x="2702" y="1662"/>
                  </a:cubicBezTo>
                  <a:cubicBezTo>
                    <a:pt x="2443" y="1662"/>
                    <a:pt x="1632" y="952"/>
                    <a:pt x="1187" y="329"/>
                  </a:cubicBezTo>
                  <a:cubicBezTo>
                    <a:pt x="1013" y="83"/>
                    <a:pt x="89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22"/>
            <p:cNvSpPr/>
            <p:nvPr/>
          </p:nvSpPr>
          <p:spPr>
            <a:xfrm>
              <a:off x="5600402" y="2150938"/>
              <a:ext cx="76854" cy="93732"/>
            </a:xfrm>
            <a:custGeom>
              <a:rect b="b" l="l" r="r" t="t"/>
              <a:pathLst>
                <a:path extrusionOk="0" h="1372" w="1125">
                  <a:moveTo>
                    <a:pt x="91" y="0"/>
                  </a:moveTo>
                  <a:cubicBezTo>
                    <a:pt x="48" y="0"/>
                    <a:pt x="0" y="32"/>
                    <a:pt x="23" y="77"/>
                  </a:cubicBezTo>
                  <a:cubicBezTo>
                    <a:pt x="114" y="332"/>
                    <a:pt x="260" y="570"/>
                    <a:pt x="443" y="789"/>
                  </a:cubicBezTo>
                  <a:cubicBezTo>
                    <a:pt x="607" y="990"/>
                    <a:pt x="790" y="1172"/>
                    <a:pt x="972" y="1355"/>
                  </a:cubicBezTo>
                  <a:cubicBezTo>
                    <a:pt x="988" y="1366"/>
                    <a:pt x="1004" y="1371"/>
                    <a:pt x="1020" y="1371"/>
                  </a:cubicBezTo>
                  <a:cubicBezTo>
                    <a:pt x="1078" y="1371"/>
                    <a:pt x="1125" y="1303"/>
                    <a:pt x="1082" y="1245"/>
                  </a:cubicBezTo>
                  <a:cubicBezTo>
                    <a:pt x="899" y="1081"/>
                    <a:pt x="717" y="898"/>
                    <a:pt x="571" y="716"/>
                  </a:cubicBezTo>
                  <a:cubicBezTo>
                    <a:pt x="388" y="515"/>
                    <a:pt x="242" y="296"/>
                    <a:pt x="151" y="40"/>
                  </a:cubicBezTo>
                  <a:cubicBezTo>
                    <a:pt x="144" y="12"/>
                    <a:pt x="118" y="0"/>
                    <a:pt x="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22"/>
            <p:cNvSpPr/>
            <p:nvPr/>
          </p:nvSpPr>
          <p:spPr>
            <a:xfrm>
              <a:off x="5586465" y="2183456"/>
              <a:ext cx="74327" cy="83689"/>
            </a:xfrm>
            <a:custGeom>
              <a:rect b="b" l="l" r="r" t="t"/>
              <a:pathLst>
                <a:path extrusionOk="0" h="1225" w="1088">
                  <a:moveTo>
                    <a:pt x="104" y="1"/>
                  </a:moveTo>
                  <a:cubicBezTo>
                    <a:pt x="56" y="1"/>
                    <a:pt x="1" y="61"/>
                    <a:pt x="26" y="112"/>
                  </a:cubicBezTo>
                  <a:cubicBezTo>
                    <a:pt x="245" y="532"/>
                    <a:pt x="556" y="915"/>
                    <a:pt x="921" y="1207"/>
                  </a:cubicBezTo>
                  <a:cubicBezTo>
                    <a:pt x="937" y="1219"/>
                    <a:pt x="954" y="1224"/>
                    <a:pt x="971" y="1224"/>
                  </a:cubicBezTo>
                  <a:cubicBezTo>
                    <a:pt x="1033" y="1224"/>
                    <a:pt x="1087" y="1159"/>
                    <a:pt x="1030" y="1116"/>
                  </a:cubicBezTo>
                  <a:cubicBezTo>
                    <a:pt x="665" y="824"/>
                    <a:pt x="373" y="440"/>
                    <a:pt x="154" y="39"/>
                  </a:cubicBezTo>
                  <a:cubicBezTo>
                    <a:pt x="143" y="12"/>
                    <a:pt x="124" y="1"/>
                    <a:pt x="1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22"/>
            <p:cNvSpPr/>
            <p:nvPr/>
          </p:nvSpPr>
          <p:spPr>
            <a:xfrm>
              <a:off x="5583254" y="2222943"/>
              <a:ext cx="58819" cy="66610"/>
            </a:xfrm>
            <a:custGeom>
              <a:rect b="b" l="l" r="r" t="t"/>
              <a:pathLst>
                <a:path extrusionOk="0" h="975" w="861">
                  <a:moveTo>
                    <a:pt x="69" y="1"/>
                  </a:moveTo>
                  <a:cubicBezTo>
                    <a:pt x="58" y="1"/>
                    <a:pt x="47" y="3"/>
                    <a:pt x="37" y="9"/>
                  </a:cubicBezTo>
                  <a:cubicBezTo>
                    <a:pt x="0" y="27"/>
                    <a:pt x="0" y="82"/>
                    <a:pt x="18" y="100"/>
                  </a:cubicBezTo>
                  <a:cubicBezTo>
                    <a:pt x="91" y="264"/>
                    <a:pt x="183" y="410"/>
                    <a:pt x="292" y="556"/>
                  </a:cubicBezTo>
                  <a:cubicBezTo>
                    <a:pt x="420" y="702"/>
                    <a:pt x="566" y="830"/>
                    <a:pt x="694" y="958"/>
                  </a:cubicBezTo>
                  <a:cubicBezTo>
                    <a:pt x="709" y="969"/>
                    <a:pt x="727" y="975"/>
                    <a:pt x="743" y="975"/>
                  </a:cubicBezTo>
                  <a:cubicBezTo>
                    <a:pt x="805" y="975"/>
                    <a:pt x="861" y="906"/>
                    <a:pt x="803" y="848"/>
                  </a:cubicBezTo>
                  <a:cubicBezTo>
                    <a:pt x="657" y="739"/>
                    <a:pt x="530" y="593"/>
                    <a:pt x="402" y="465"/>
                  </a:cubicBezTo>
                  <a:cubicBezTo>
                    <a:pt x="292" y="337"/>
                    <a:pt x="201" y="191"/>
                    <a:pt x="146" y="27"/>
                  </a:cubicBezTo>
                  <a:cubicBezTo>
                    <a:pt x="120" y="14"/>
                    <a:pt x="95"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22"/>
            <p:cNvSpPr/>
            <p:nvPr/>
          </p:nvSpPr>
          <p:spPr>
            <a:xfrm>
              <a:off x="5101831" y="2320772"/>
              <a:ext cx="456549" cy="245328"/>
            </a:xfrm>
            <a:custGeom>
              <a:rect b="b" l="l" r="r" t="t"/>
              <a:pathLst>
                <a:path extrusionOk="0" h="3591" w="6683">
                  <a:moveTo>
                    <a:pt x="6189" y="0"/>
                  </a:moveTo>
                  <a:cubicBezTo>
                    <a:pt x="5313" y="165"/>
                    <a:pt x="4437" y="311"/>
                    <a:pt x="3560" y="493"/>
                  </a:cubicBezTo>
                  <a:cubicBezTo>
                    <a:pt x="2976" y="603"/>
                    <a:pt x="2392" y="712"/>
                    <a:pt x="1808" y="858"/>
                  </a:cubicBezTo>
                  <a:cubicBezTo>
                    <a:pt x="1224" y="1004"/>
                    <a:pt x="694" y="1205"/>
                    <a:pt x="384" y="1789"/>
                  </a:cubicBezTo>
                  <a:cubicBezTo>
                    <a:pt x="1" y="2556"/>
                    <a:pt x="494" y="3341"/>
                    <a:pt x="1279" y="3542"/>
                  </a:cubicBezTo>
                  <a:cubicBezTo>
                    <a:pt x="1397" y="3576"/>
                    <a:pt x="1520" y="3590"/>
                    <a:pt x="1643" y="3590"/>
                  </a:cubicBezTo>
                  <a:cubicBezTo>
                    <a:pt x="1785" y="3590"/>
                    <a:pt x="1927" y="3571"/>
                    <a:pt x="2064" y="3542"/>
                  </a:cubicBezTo>
                  <a:cubicBezTo>
                    <a:pt x="2301" y="3487"/>
                    <a:pt x="2520" y="3396"/>
                    <a:pt x="2757" y="3341"/>
                  </a:cubicBezTo>
                  <a:lnTo>
                    <a:pt x="6244" y="2428"/>
                  </a:lnTo>
                  <a:lnTo>
                    <a:pt x="6682" y="2319"/>
                  </a:lnTo>
                  <a:lnTo>
                    <a:pt x="6189"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22"/>
            <p:cNvSpPr/>
            <p:nvPr/>
          </p:nvSpPr>
          <p:spPr>
            <a:xfrm>
              <a:off x="5422848" y="2245419"/>
              <a:ext cx="328800" cy="235012"/>
            </a:xfrm>
            <a:custGeom>
              <a:rect b="b" l="l" r="r" t="t"/>
              <a:pathLst>
                <a:path extrusionOk="0" h="3440" w="4813">
                  <a:moveTo>
                    <a:pt x="4419" y="0"/>
                  </a:moveTo>
                  <a:cubicBezTo>
                    <a:pt x="4349" y="0"/>
                    <a:pt x="4243" y="51"/>
                    <a:pt x="4082" y="191"/>
                  </a:cubicBezTo>
                  <a:cubicBezTo>
                    <a:pt x="3612" y="594"/>
                    <a:pt x="2848" y="966"/>
                    <a:pt x="2587" y="966"/>
                  </a:cubicBezTo>
                  <a:cubicBezTo>
                    <a:pt x="2564" y="966"/>
                    <a:pt x="2545" y="963"/>
                    <a:pt x="2531" y="957"/>
                  </a:cubicBezTo>
                  <a:cubicBezTo>
                    <a:pt x="2348" y="884"/>
                    <a:pt x="2841" y="629"/>
                    <a:pt x="2914" y="373"/>
                  </a:cubicBezTo>
                  <a:cubicBezTo>
                    <a:pt x="2935" y="275"/>
                    <a:pt x="2878" y="239"/>
                    <a:pt x="2787" y="239"/>
                  </a:cubicBezTo>
                  <a:cubicBezTo>
                    <a:pt x="2641" y="239"/>
                    <a:pt x="2410" y="331"/>
                    <a:pt x="2275" y="410"/>
                  </a:cubicBezTo>
                  <a:cubicBezTo>
                    <a:pt x="1837" y="720"/>
                    <a:pt x="1399" y="1049"/>
                    <a:pt x="997" y="1396"/>
                  </a:cubicBezTo>
                  <a:cubicBezTo>
                    <a:pt x="1" y="2070"/>
                    <a:pt x="626" y="3440"/>
                    <a:pt x="1588" y="3440"/>
                  </a:cubicBezTo>
                  <a:cubicBezTo>
                    <a:pt x="1771" y="3440"/>
                    <a:pt x="1967" y="3390"/>
                    <a:pt x="2166" y="3276"/>
                  </a:cubicBezTo>
                  <a:cubicBezTo>
                    <a:pt x="2750" y="2965"/>
                    <a:pt x="3316" y="2619"/>
                    <a:pt x="3845" y="2217"/>
                  </a:cubicBezTo>
                  <a:cubicBezTo>
                    <a:pt x="4758" y="1542"/>
                    <a:pt x="4502" y="1268"/>
                    <a:pt x="4502" y="1268"/>
                  </a:cubicBezTo>
                  <a:cubicBezTo>
                    <a:pt x="4502" y="1268"/>
                    <a:pt x="4813" y="939"/>
                    <a:pt x="4575" y="738"/>
                  </a:cubicBezTo>
                  <a:cubicBezTo>
                    <a:pt x="4575" y="738"/>
                    <a:pt x="4813" y="428"/>
                    <a:pt x="4539" y="318"/>
                  </a:cubicBezTo>
                  <a:cubicBezTo>
                    <a:pt x="4539" y="318"/>
                    <a:pt x="4595" y="0"/>
                    <a:pt x="4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22"/>
            <p:cNvSpPr/>
            <p:nvPr/>
          </p:nvSpPr>
          <p:spPr>
            <a:xfrm>
              <a:off x="5654986" y="2263796"/>
              <a:ext cx="83071" cy="63809"/>
            </a:xfrm>
            <a:custGeom>
              <a:rect b="b" l="l" r="r" t="t"/>
              <a:pathLst>
                <a:path extrusionOk="0" h="934" w="1216">
                  <a:moveTo>
                    <a:pt x="1132" y="0"/>
                  </a:moveTo>
                  <a:cubicBezTo>
                    <a:pt x="1115" y="0"/>
                    <a:pt x="1097" y="9"/>
                    <a:pt x="1086" y="31"/>
                  </a:cubicBezTo>
                  <a:cubicBezTo>
                    <a:pt x="958" y="214"/>
                    <a:pt x="794" y="360"/>
                    <a:pt x="611" y="488"/>
                  </a:cubicBezTo>
                  <a:cubicBezTo>
                    <a:pt x="429" y="615"/>
                    <a:pt x="246" y="725"/>
                    <a:pt x="64" y="816"/>
                  </a:cubicBezTo>
                  <a:cubicBezTo>
                    <a:pt x="1" y="848"/>
                    <a:pt x="46" y="933"/>
                    <a:pt x="95" y="933"/>
                  </a:cubicBezTo>
                  <a:cubicBezTo>
                    <a:pt x="103" y="933"/>
                    <a:pt x="111" y="931"/>
                    <a:pt x="118" y="926"/>
                  </a:cubicBezTo>
                  <a:cubicBezTo>
                    <a:pt x="319" y="816"/>
                    <a:pt x="502" y="707"/>
                    <a:pt x="684" y="579"/>
                  </a:cubicBezTo>
                  <a:cubicBezTo>
                    <a:pt x="885" y="433"/>
                    <a:pt x="1049" y="269"/>
                    <a:pt x="1177" y="86"/>
                  </a:cubicBezTo>
                  <a:cubicBezTo>
                    <a:pt x="1216" y="48"/>
                    <a:pt x="1174" y="0"/>
                    <a:pt x="1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22"/>
            <p:cNvSpPr/>
            <p:nvPr/>
          </p:nvSpPr>
          <p:spPr>
            <a:xfrm>
              <a:off x="5665097" y="2292694"/>
              <a:ext cx="76854" cy="56157"/>
            </a:xfrm>
            <a:custGeom>
              <a:rect b="b" l="l" r="r" t="t"/>
              <a:pathLst>
                <a:path extrusionOk="0" h="822" w="1125">
                  <a:moveTo>
                    <a:pt x="1041" y="1"/>
                  </a:moveTo>
                  <a:cubicBezTo>
                    <a:pt x="1024" y="1"/>
                    <a:pt x="1007" y="9"/>
                    <a:pt x="993" y="28"/>
                  </a:cubicBezTo>
                  <a:cubicBezTo>
                    <a:pt x="737" y="320"/>
                    <a:pt x="409" y="557"/>
                    <a:pt x="62" y="722"/>
                  </a:cubicBezTo>
                  <a:cubicBezTo>
                    <a:pt x="1" y="752"/>
                    <a:pt x="42" y="822"/>
                    <a:pt x="89" y="822"/>
                  </a:cubicBezTo>
                  <a:cubicBezTo>
                    <a:pt x="98" y="822"/>
                    <a:pt x="108" y="819"/>
                    <a:pt x="117" y="813"/>
                  </a:cubicBezTo>
                  <a:cubicBezTo>
                    <a:pt x="482" y="649"/>
                    <a:pt x="810" y="411"/>
                    <a:pt x="1084" y="101"/>
                  </a:cubicBezTo>
                  <a:cubicBezTo>
                    <a:pt x="1124" y="61"/>
                    <a:pt x="1086" y="1"/>
                    <a:pt x="10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22"/>
            <p:cNvSpPr/>
            <p:nvPr/>
          </p:nvSpPr>
          <p:spPr>
            <a:xfrm>
              <a:off x="5675071" y="2326373"/>
              <a:ext cx="61893" cy="44953"/>
            </a:xfrm>
            <a:custGeom>
              <a:rect b="b" l="l" r="r" t="t"/>
              <a:pathLst>
                <a:path extrusionOk="0" h="658" w="906">
                  <a:moveTo>
                    <a:pt x="829" y="1"/>
                  </a:moveTo>
                  <a:cubicBezTo>
                    <a:pt x="815" y="1"/>
                    <a:pt x="802" y="9"/>
                    <a:pt x="792" y="28"/>
                  </a:cubicBezTo>
                  <a:cubicBezTo>
                    <a:pt x="701" y="137"/>
                    <a:pt x="591" y="229"/>
                    <a:pt x="482" y="320"/>
                  </a:cubicBezTo>
                  <a:cubicBezTo>
                    <a:pt x="336" y="411"/>
                    <a:pt x="208" y="484"/>
                    <a:pt x="62" y="557"/>
                  </a:cubicBezTo>
                  <a:cubicBezTo>
                    <a:pt x="1" y="588"/>
                    <a:pt x="42" y="657"/>
                    <a:pt x="89" y="657"/>
                  </a:cubicBezTo>
                  <a:cubicBezTo>
                    <a:pt x="98" y="657"/>
                    <a:pt x="108" y="655"/>
                    <a:pt x="117" y="649"/>
                  </a:cubicBezTo>
                  <a:cubicBezTo>
                    <a:pt x="263" y="576"/>
                    <a:pt x="409" y="503"/>
                    <a:pt x="536" y="411"/>
                  </a:cubicBezTo>
                  <a:cubicBezTo>
                    <a:pt x="664" y="320"/>
                    <a:pt x="774" y="211"/>
                    <a:pt x="865" y="101"/>
                  </a:cubicBezTo>
                  <a:cubicBezTo>
                    <a:pt x="905" y="61"/>
                    <a:pt x="867" y="1"/>
                    <a:pt x="8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22"/>
            <p:cNvSpPr/>
            <p:nvPr/>
          </p:nvSpPr>
          <p:spPr>
            <a:xfrm>
              <a:off x="5539601" y="2918128"/>
              <a:ext cx="188344" cy="811953"/>
            </a:xfrm>
            <a:custGeom>
              <a:rect b="b" l="l" r="r" t="t"/>
              <a:pathLst>
                <a:path extrusionOk="0" fill="none" h="11885" w="2757">
                  <a:moveTo>
                    <a:pt x="2757" y="1"/>
                  </a:moveTo>
                  <a:lnTo>
                    <a:pt x="0" y="11885"/>
                  </a:lnTo>
                </a:path>
              </a:pathLst>
            </a:custGeom>
            <a:noFill/>
            <a:ln cap="flat" cmpd="sng" w="5475">
              <a:solidFill>
                <a:srgbClr val="1E1F35"/>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7" name="Google Shape;3607;p122"/>
          <p:cNvGrpSpPr/>
          <p:nvPr/>
        </p:nvGrpSpPr>
        <p:grpSpPr>
          <a:xfrm>
            <a:off x="6931450" y="1364100"/>
            <a:ext cx="1070636" cy="3240352"/>
            <a:chOff x="6569500" y="1364100"/>
            <a:chExt cx="1070636" cy="3240352"/>
          </a:xfrm>
        </p:grpSpPr>
        <p:sp>
          <p:nvSpPr>
            <p:cNvPr id="3608" name="Google Shape;3608;p122"/>
            <p:cNvSpPr/>
            <p:nvPr/>
          </p:nvSpPr>
          <p:spPr>
            <a:xfrm>
              <a:off x="7023231" y="1685995"/>
              <a:ext cx="205249" cy="198628"/>
            </a:xfrm>
            <a:custGeom>
              <a:rect b="b" l="l" r="r" t="t"/>
              <a:pathLst>
                <a:path extrusionOk="0" h="2757" w="2849">
                  <a:moveTo>
                    <a:pt x="2429" y="0"/>
                  </a:moveTo>
                  <a:lnTo>
                    <a:pt x="476" y="73"/>
                  </a:lnTo>
                  <a:lnTo>
                    <a:pt x="275" y="1424"/>
                  </a:lnTo>
                  <a:lnTo>
                    <a:pt x="1" y="1862"/>
                  </a:lnTo>
                  <a:lnTo>
                    <a:pt x="969" y="2757"/>
                  </a:lnTo>
                  <a:cubicBezTo>
                    <a:pt x="969" y="2757"/>
                    <a:pt x="2849" y="2355"/>
                    <a:pt x="2794" y="1735"/>
                  </a:cubicBezTo>
                  <a:cubicBezTo>
                    <a:pt x="2684" y="1242"/>
                    <a:pt x="2447" y="895"/>
                    <a:pt x="2429" y="493"/>
                  </a:cubicBezTo>
                  <a:cubicBezTo>
                    <a:pt x="2411" y="329"/>
                    <a:pt x="2411" y="165"/>
                    <a:pt x="2429"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22"/>
            <p:cNvSpPr/>
            <p:nvPr/>
          </p:nvSpPr>
          <p:spPr>
            <a:xfrm>
              <a:off x="7033821" y="1685995"/>
              <a:ext cx="171029" cy="127376"/>
            </a:xfrm>
            <a:custGeom>
              <a:rect b="b" l="l" r="r" t="t"/>
              <a:pathLst>
                <a:path extrusionOk="0" h="1768" w="2374">
                  <a:moveTo>
                    <a:pt x="2282" y="0"/>
                  </a:moveTo>
                  <a:lnTo>
                    <a:pt x="329" y="73"/>
                  </a:lnTo>
                  <a:lnTo>
                    <a:pt x="128" y="1424"/>
                  </a:lnTo>
                  <a:lnTo>
                    <a:pt x="0" y="1625"/>
                  </a:lnTo>
                  <a:cubicBezTo>
                    <a:pt x="234" y="1721"/>
                    <a:pt x="481" y="1767"/>
                    <a:pt x="726" y="1767"/>
                  </a:cubicBezTo>
                  <a:cubicBezTo>
                    <a:pt x="901" y="1767"/>
                    <a:pt x="1074" y="1744"/>
                    <a:pt x="1241" y="1698"/>
                  </a:cubicBezTo>
                  <a:cubicBezTo>
                    <a:pt x="1698" y="1589"/>
                    <a:pt x="2099" y="1333"/>
                    <a:pt x="2373" y="968"/>
                  </a:cubicBezTo>
                  <a:cubicBezTo>
                    <a:pt x="2318" y="822"/>
                    <a:pt x="2282" y="658"/>
                    <a:pt x="2264" y="512"/>
                  </a:cubicBezTo>
                  <a:cubicBezTo>
                    <a:pt x="2245" y="347"/>
                    <a:pt x="2264" y="165"/>
                    <a:pt x="2282" y="0"/>
                  </a:cubicBezTo>
                  <a:close/>
                </a:path>
              </a:pathLst>
            </a:custGeom>
            <a:solidFill>
              <a:srgbClr val="DB79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22"/>
            <p:cNvSpPr/>
            <p:nvPr/>
          </p:nvSpPr>
          <p:spPr>
            <a:xfrm>
              <a:off x="6968046" y="1422672"/>
              <a:ext cx="285432" cy="349490"/>
            </a:xfrm>
            <a:custGeom>
              <a:rect b="b" l="l" r="r" t="t"/>
              <a:pathLst>
                <a:path extrusionOk="0" h="4851" w="3962">
                  <a:moveTo>
                    <a:pt x="1616" y="1"/>
                  </a:moveTo>
                  <a:cubicBezTo>
                    <a:pt x="826" y="1"/>
                    <a:pt x="536" y="406"/>
                    <a:pt x="347" y="771"/>
                  </a:cubicBezTo>
                  <a:cubicBezTo>
                    <a:pt x="183" y="1118"/>
                    <a:pt x="0" y="2432"/>
                    <a:pt x="92" y="3345"/>
                  </a:cubicBezTo>
                  <a:cubicBezTo>
                    <a:pt x="128" y="3801"/>
                    <a:pt x="311" y="4769"/>
                    <a:pt x="712" y="4842"/>
                  </a:cubicBezTo>
                  <a:cubicBezTo>
                    <a:pt x="743" y="4848"/>
                    <a:pt x="781" y="4850"/>
                    <a:pt x="826" y="4850"/>
                  </a:cubicBezTo>
                  <a:cubicBezTo>
                    <a:pt x="1374" y="4850"/>
                    <a:pt x="2916" y="4431"/>
                    <a:pt x="3304" y="3418"/>
                  </a:cubicBezTo>
                  <a:cubicBezTo>
                    <a:pt x="3578" y="3217"/>
                    <a:pt x="3962" y="2743"/>
                    <a:pt x="3834" y="2323"/>
                  </a:cubicBezTo>
                  <a:cubicBezTo>
                    <a:pt x="3779" y="2140"/>
                    <a:pt x="3706" y="2067"/>
                    <a:pt x="3651" y="2049"/>
                  </a:cubicBezTo>
                  <a:cubicBezTo>
                    <a:pt x="3852" y="1118"/>
                    <a:pt x="3834" y="497"/>
                    <a:pt x="2647" y="169"/>
                  </a:cubicBezTo>
                  <a:cubicBezTo>
                    <a:pt x="2231" y="50"/>
                    <a:pt x="1893" y="1"/>
                    <a:pt x="1616" y="1"/>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22"/>
            <p:cNvSpPr/>
            <p:nvPr/>
          </p:nvSpPr>
          <p:spPr>
            <a:xfrm>
              <a:off x="7175819" y="1499256"/>
              <a:ext cx="69809" cy="102664"/>
            </a:xfrm>
            <a:custGeom>
              <a:rect b="b" l="l" r="r" t="t"/>
              <a:pathLst>
                <a:path extrusionOk="0" h="1425" w="969">
                  <a:moveTo>
                    <a:pt x="968" y="0"/>
                  </a:moveTo>
                  <a:lnTo>
                    <a:pt x="1" y="110"/>
                  </a:lnTo>
                  <a:cubicBezTo>
                    <a:pt x="238" y="548"/>
                    <a:pt x="183" y="1424"/>
                    <a:pt x="183" y="1424"/>
                  </a:cubicBezTo>
                  <a:lnTo>
                    <a:pt x="329" y="1351"/>
                  </a:lnTo>
                  <a:lnTo>
                    <a:pt x="767" y="986"/>
                  </a:lnTo>
                  <a:lnTo>
                    <a:pt x="968"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22"/>
            <p:cNvSpPr/>
            <p:nvPr/>
          </p:nvSpPr>
          <p:spPr>
            <a:xfrm>
              <a:off x="6943046" y="1364100"/>
              <a:ext cx="324912" cy="191784"/>
            </a:xfrm>
            <a:custGeom>
              <a:rect b="b" l="l" r="r" t="t"/>
              <a:pathLst>
                <a:path extrusionOk="0" h="2662" w="4510">
                  <a:moveTo>
                    <a:pt x="2323" y="1"/>
                  </a:moveTo>
                  <a:cubicBezTo>
                    <a:pt x="1924" y="1"/>
                    <a:pt x="1529" y="137"/>
                    <a:pt x="1205" y="398"/>
                  </a:cubicBezTo>
                  <a:lnTo>
                    <a:pt x="566" y="890"/>
                  </a:lnTo>
                  <a:cubicBezTo>
                    <a:pt x="311" y="1109"/>
                    <a:pt x="128" y="1402"/>
                    <a:pt x="92" y="1730"/>
                  </a:cubicBezTo>
                  <a:lnTo>
                    <a:pt x="37" y="2114"/>
                  </a:lnTo>
                  <a:cubicBezTo>
                    <a:pt x="0" y="2296"/>
                    <a:pt x="92" y="2497"/>
                    <a:pt x="256" y="2606"/>
                  </a:cubicBezTo>
                  <a:lnTo>
                    <a:pt x="366" y="2661"/>
                  </a:lnTo>
                  <a:cubicBezTo>
                    <a:pt x="881" y="2330"/>
                    <a:pt x="1466" y="2189"/>
                    <a:pt x="2092" y="2189"/>
                  </a:cubicBezTo>
                  <a:cubicBezTo>
                    <a:pt x="2708" y="2189"/>
                    <a:pt x="3365" y="2325"/>
                    <a:pt x="4035" y="2552"/>
                  </a:cubicBezTo>
                  <a:lnTo>
                    <a:pt x="4017" y="2570"/>
                  </a:lnTo>
                  <a:cubicBezTo>
                    <a:pt x="4144" y="2460"/>
                    <a:pt x="4254" y="2333"/>
                    <a:pt x="4309" y="2187"/>
                  </a:cubicBezTo>
                  <a:lnTo>
                    <a:pt x="4418" y="1931"/>
                  </a:lnTo>
                  <a:cubicBezTo>
                    <a:pt x="4491" y="1748"/>
                    <a:pt x="4509" y="1566"/>
                    <a:pt x="4473" y="1383"/>
                  </a:cubicBezTo>
                  <a:cubicBezTo>
                    <a:pt x="4436" y="1091"/>
                    <a:pt x="4254" y="836"/>
                    <a:pt x="3998" y="690"/>
                  </a:cubicBezTo>
                  <a:lnTo>
                    <a:pt x="3195" y="233"/>
                  </a:lnTo>
                  <a:cubicBezTo>
                    <a:pt x="2922" y="77"/>
                    <a:pt x="2621" y="1"/>
                    <a:pt x="23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22"/>
            <p:cNvSpPr/>
            <p:nvPr/>
          </p:nvSpPr>
          <p:spPr>
            <a:xfrm>
              <a:off x="7070636" y="1395367"/>
              <a:ext cx="135512" cy="114119"/>
            </a:xfrm>
            <a:custGeom>
              <a:rect b="b" l="l" r="r" t="t"/>
              <a:pathLst>
                <a:path extrusionOk="0" h="1584" w="1881">
                  <a:moveTo>
                    <a:pt x="201" y="0"/>
                  </a:moveTo>
                  <a:lnTo>
                    <a:pt x="201" y="0"/>
                  </a:lnTo>
                  <a:cubicBezTo>
                    <a:pt x="110" y="55"/>
                    <a:pt x="55" y="146"/>
                    <a:pt x="37" y="256"/>
                  </a:cubicBezTo>
                  <a:cubicBezTo>
                    <a:pt x="0" y="383"/>
                    <a:pt x="18" y="511"/>
                    <a:pt x="55" y="621"/>
                  </a:cubicBezTo>
                  <a:cubicBezTo>
                    <a:pt x="110" y="730"/>
                    <a:pt x="183" y="840"/>
                    <a:pt x="274" y="931"/>
                  </a:cubicBezTo>
                  <a:cubicBezTo>
                    <a:pt x="365" y="1022"/>
                    <a:pt x="457" y="1114"/>
                    <a:pt x="548" y="1187"/>
                  </a:cubicBezTo>
                  <a:cubicBezTo>
                    <a:pt x="767" y="1333"/>
                    <a:pt x="986" y="1442"/>
                    <a:pt x="1223" y="1515"/>
                  </a:cubicBezTo>
                  <a:cubicBezTo>
                    <a:pt x="1333" y="1533"/>
                    <a:pt x="1442" y="1552"/>
                    <a:pt x="1570" y="1570"/>
                  </a:cubicBezTo>
                  <a:cubicBezTo>
                    <a:pt x="1616" y="1579"/>
                    <a:pt x="1666" y="1584"/>
                    <a:pt x="1718" y="1584"/>
                  </a:cubicBezTo>
                  <a:cubicBezTo>
                    <a:pt x="1771" y="1584"/>
                    <a:pt x="1826" y="1579"/>
                    <a:pt x="1880" y="1570"/>
                  </a:cubicBezTo>
                  <a:cubicBezTo>
                    <a:pt x="1789" y="1552"/>
                    <a:pt x="1680" y="1533"/>
                    <a:pt x="1588" y="1497"/>
                  </a:cubicBezTo>
                  <a:cubicBezTo>
                    <a:pt x="1479" y="1460"/>
                    <a:pt x="1388" y="1424"/>
                    <a:pt x="1278" y="1387"/>
                  </a:cubicBezTo>
                  <a:cubicBezTo>
                    <a:pt x="1059" y="1296"/>
                    <a:pt x="858" y="1168"/>
                    <a:pt x="657" y="1041"/>
                  </a:cubicBezTo>
                  <a:cubicBezTo>
                    <a:pt x="475" y="913"/>
                    <a:pt x="311" y="749"/>
                    <a:pt x="183" y="566"/>
                  </a:cubicBezTo>
                  <a:cubicBezTo>
                    <a:pt x="73" y="383"/>
                    <a:pt x="91" y="164"/>
                    <a:pt x="2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22"/>
            <p:cNvSpPr/>
            <p:nvPr/>
          </p:nvSpPr>
          <p:spPr>
            <a:xfrm>
              <a:off x="7110044" y="1447960"/>
              <a:ext cx="111882" cy="28458"/>
            </a:xfrm>
            <a:custGeom>
              <a:rect b="b" l="l" r="r" t="t"/>
              <a:pathLst>
                <a:path extrusionOk="0" h="395" w="1553">
                  <a:moveTo>
                    <a:pt x="1" y="0"/>
                  </a:moveTo>
                  <a:lnTo>
                    <a:pt x="1" y="0"/>
                  </a:lnTo>
                  <a:cubicBezTo>
                    <a:pt x="347" y="260"/>
                    <a:pt x="773" y="394"/>
                    <a:pt x="1206" y="394"/>
                  </a:cubicBezTo>
                  <a:cubicBezTo>
                    <a:pt x="1321" y="394"/>
                    <a:pt x="1437" y="385"/>
                    <a:pt x="1553" y="365"/>
                  </a:cubicBezTo>
                  <a:cubicBezTo>
                    <a:pt x="1023" y="311"/>
                    <a:pt x="494" y="183"/>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22"/>
            <p:cNvSpPr/>
            <p:nvPr/>
          </p:nvSpPr>
          <p:spPr>
            <a:xfrm>
              <a:off x="6962786" y="1445294"/>
              <a:ext cx="51366" cy="73774"/>
            </a:xfrm>
            <a:custGeom>
              <a:rect b="b" l="l" r="r" t="t"/>
              <a:pathLst>
                <a:path extrusionOk="0" h="1024" w="713">
                  <a:moveTo>
                    <a:pt x="712" y="1"/>
                  </a:moveTo>
                  <a:lnTo>
                    <a:pt x="712" y="1"/>
                  </a:lnTo>
                  <a:cubicBezTo>
                    <a:pt x="621" y="37"/>
                    <a:pt x="530" y="92"/>
                    <a:pt x="457" y="147"/>
                  </a:cubicBezTo>
                  <a:cubicBezTo>
                    <a:pt x="256" y="293"/>
                    <a:pt x="110" y="494"/>
                    <a:pt x="55" y="731"/>
                  </a:cubicBezTo>
                  <a:cubicBezTo>
                    <a:pt x="19" y="822"/>
                    <a:pt x="0" y="932"/>
                    <a:pt x="0" y="1023"/>
                  </a:cubicBezTo>
                  <a:cubicBezTo>
                    <a:pt x="55" y="822"/>
                    <a:pt x="146" y="640"/>
                    <a:pt x="256" y="457"/>
                  </a:cubicBezTo>
                  <a:cubicBezTo>
                    <a:pt x="384" y="275"/>
                    <a:pt x="548" y="129"/>
                    <a:pt x="7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22"/>
            <p:cNvSpPr/>
            <p:nvPr/>
          </p:nvSpPr>
          <p:spPr>
            <a:xfrm>
              <a:off x="7074526" y="1525552"/>
              <a:ext cx="64550" cy="21109"/>
            </a:xfrm>
            <a:custGeom>
              <a:rect b="b" l="l" r="r" t="t"/>
              <a:pathLst>
                <a:path extrusionOk="0" h="293" w="896">
                  <a:moveTo>
                    <a:pt x="220" y="0"/>
                  </a:moveTo>
                  <a:cubicBezTo>
                    <a:pt x="129" y="0"/>
                    <a:pt x="19" y="0"/>
                    <a:pt x="19" y="128"/>
                  </a:cubicBezTo>
                  <a:cubicBezTo>
                    <a:pt x="1" y="256"/>
                    <a:pt x="110" y="274"/>
                    <a:pt x="202" y="274"/>
                  </a:cubicBezTo>
                  <a:cubicBezTo>
                    <a:pt x="366" y="292"/>
                    <a:pt x="512" y="292"/>
                    <a:pt x="658" y="292"/>
                  </a:cubicBezTo>
                  <a:cubicBezTo>
                    <a:pt x="768" y="292"/>
                    <a:pt x="895" y="292"/>
                    <a:pt x="895" y="165"/>
                  </a:cubicBezTo>
                  <a:cubicBezTo>
                    <a:pt x="895" y="37"/>
                    <a:pt x="804" y="19"/>
                    <a:pt x="695" y="19"/>
                  </a:cubicBezTo>
                  <a:cubicBezTo>
                    <a:pt x="549" y="19"/>
                    <a:pt x="384" y="0"/>
                    <a:pt x="220"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22"/>
            <p:cNvSpPr/>
            <p:nvPr/>
          </p:nvSpPr>
          <p:spPr>
            <a:xfrm>
              <a:off x="6978564" y="1524255"/>
              <a:ext cx="47404" cy="19740"/>
            </a:xfrm>
            <a:custGeom>
              <a:rect b="b" l="l" r="r" t="t"/>
              <a:pathLst>
                <a:path extrusionOk="0" h="274" w="658">
                  <a:moveTo>
                    <a:pt x="146" y="0"/>
                  </a:moveTo>
                  <a:cubicBezTo>
                    <a:pt x="73" y="0"/>
                    <a:pt x="19" y="55"/>
                    <a:pt x="0" y="128"/>
                  </a:cubicBezTo>
                  <a:cubicBezTo>
                    <a:pt x="0" y="237"/>
                    <a:pt x="19" y="274"/>
                    <a:pt x="146" y="274"/>
                  </a:cubicBezTo>
                  <a:lnTo>
                    <a:pt x="511" y="274"/>
                  </a:lnTo>
                  <a:cubicBezTo>
                    <a:pt x="584" y="274"/>
                    <a:pt x="639" y="274"/>
                    <a:pt x="657" y="183"/>
                  </a:cubicBezTo>
                  <a:cubicBezTo>
                    <a:pt x="657" y="73"/>
                    <a:pt x="639" y="37"/>
                    <a:pt x="511" y="18"/>
                  </a:cubicBezTo>
                  <a:cubicBezTo>
                    <a:pt x="384" y="0"/>
                    <a:pt x="274" y="0"/>
                    <a:pt x="146"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22"/>
            <p:cNvSpPr/>
            <p:nvPr/>
          </p:nvSpPr>
          <p:spPr>
            <a:xfrm>
              <a:off x="7092969" y="1575335"/>
              <a:ext cx="22405" cy="21325"/>
            </a:xfrm>
            <a:custGeom>
              <a:rect b="b" l="l" r="r" t="t"/>
              <a:pathLst>
                <a:path extrusionOk="0" h="296" w="311">
                  <a:moveTo>
                    <a:pt x="175" y="0"/>
                  </a:moveTo>
                  <a:cubicBezTo>
                    <a:pt x="166" y="0"/>
                    <a:pt x="156" y="1"/>
                    <a:pt x="147" y="3"/>
                  </a:cubicBezTo>
                  <a:cubicBezTo>
                    <a:pt x="74" y="3"/>
                    <a:pt x="19" y="58"/>
                    <a:pt x="19" y="131"/>
                  </a:cubicBezTo>
                  <a:cubicBezTo>
                    <a:pt x="1" y="222"/>
                    <a:pt x="74" y="295"/>
                    <a:pt x="165" y="295"/>
                  </a:cubicBezTo>
                  <a:cubicBezTo>
                    <a:pt x="238" y="295"/>
                    <a:pt x="311" y="222"/>
                    <a:pt x="311" y="131"/>
                  </a:cubicBezTo>
                  <a:cubicBezTo>
                    <a:pt x="311" y="65"/>
                    <a:pt x="252" y="0"/>
                    <a:pt x="175"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22"/>
            <p:cNvSpPr/>
            <p:nvPr/>
          </p:nvSpPr>
          <p:spPr>
            <a:xfrm>
              <a:off x="6997583" y="1573678"/>
              <a:ext cx="22982" cy="20605"/>
            </a:xfrm>
            <a:custGeom>
              <a:rect b="b" l="l" r="r" t="t"/>
              <a:pathLst>
                <a:path extrusionOk="0" h="286" w="319">
                  <a:moveTo>
                    <a:pt x="151" y="0"/>
                  </a:moveTo>
                  <a:cubicBezTo>
                    <a:pt x="74" y="0"/>
                    <a:pt x="0" y="56"/>
                    <a:pt x="10" y="154"/>
                  </a:cubicBezTo>
                  <a:cubicBezTo>
                    <a:pt x="10" y="233"/>
                    <a:pt x="66" y="285"/>
                    <a:pt x="128" y="285"/>
                  </a:cubicBezTo>
                  <a:cubicBezTo>
                    <a:pt x="137" y="285"/>
                    <a:pt x="147" y="284"/>
                    <a:pt x="156" y="282"/>
                  </a:cubicBezTo>
                  <a:cubicBezTo>
                    <a:pt x="166" y="283"/>
                    <a:pt x="175" y="284"/>
                    <a:pt x="184" y="284"/>
                  </a:cubicBezTo>
                  <a:cubicBezTo>
                    <a:pt x="262" y="284"/>
                    <a:pt x="319" y="217"/>
                    <a:pt x="302" y="136"/>
                  </a:cubicBezTo>
                  <a:cubicBezTo>
                    <a:pt x="285" y="42"/>
                    <a:pt x="217" y="0"/>
                    <a:pt x="151"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22"/>
            <p:cNvSpPr/>
            <p:nvPr/>
          </p:nvSpPr>
          <p:spPr>
            <a:xfrm>
              <a:off x="6747088" y="2632950"/>
              <a:ext cx="756302" cy="1824179"/>
            </a:xfrm>
            <a:custGeom>
              <a:rect b="b" l="l" r="r" t="t"/>
              <a:pathLst>
                <a:path extrusionOk="0" h="25320" w="10498">
                  <a:moveTo>
                    <a:pt x="2355" y="0"/>
                  </a:moveTo>
                  <a:cubicBezTo>
                    <a:pt x="2173" y="292"/>
                    <a:pt x="2008" y="621"/>
                    <a:pt x="1881" y="931"/>
                  </a:cubicBezTo>
                  <a:cubicBezTo>
                    <a:pt x="1169" y="2465"/>
                    <a:pt x="767" y="4126"/>
                    <a:pt x="658" y="5805"/>
                  </a:cubicBezTo>
                  <a:cubicBezTo>
                    <a:pt x="548" y="8215"/>
                    <a:pt x="0" y="25320"/>
                    <a:pt x="0" y="25320"/>
                  </a:cubicBezTo>
                  <a:lnTo>
                    <a:pt x="10497" y="25320"/>
                  </a:lnTo>
                  <a:cubicBezTo>
                    <a:pt x="10497" y="25320"/>
                    <a:pt x="10333" y="7357"/>
                    <a:pt x="9931" y="4874"/>
                  </a:cubicBezTo>
                  <a:cubicBezTo>
                    <a:pt x="9712" y="3523"/>
                    <a:pt x="9347" y="2209"/>
                    <a:pt x="8854" y="931"/>
                  </a:cubicBezTo>
                  <a:cubicBezTo>
                    <a:pt x="8635" y="347"/>
                    <a:pt x="8489" y="0"/>
                    <a:pt x="8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22"/>
            <p:cNvSpPr/>
            <p:nvPr/>
          </p:nvSpPr>
          <p:spPr>
            <a:xfrm>
              <a:off x="6881233" y="2632950"/>
              <a:ext cx="503793" cy="59221"/>
            </a:xfrm>
            <a:custGeom>
              <a:rect b="b" l="l" r="r" t="t"/>
              <a:pathLst>
                <a:path extrusionOk="0" h="822" w="6993">
                  <a:moveTo>
                    <a:pt x="493" y="0"/>
                  </a:moveTo>
                  <a:cubicBezTo>
                    <a:pt x="311" y="274"/>
                    <a:pt x="146" y="548"/>
                    <a:pt x="0" y="822"/>
                  </a:cubicBezTo>
                  <a:lnTo>
                    <a:pt x="6992" y="822"/>
                  </a:lnTo>
                  <a:cubicBezTo>
                    <a:pt x="6773" y="310"/>
                    <a:pt x="6627" y="0"/>
                    <a:pt x="6627" y="0"/>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22"/>
            <p:cNvSpPr/>
            <p:nvPr/>
          </p:nvSpPr>
          <p:spPr>
            <a:xfrm>
              <a:off x="7262632" y="2632950"/>
              <a:ext cx="14553" cy="85517"/>
            </a:xfrm>
            <a:custGeom>
              <a:rect b="b" l="l" r="r" t="t"/>
              <a:pathLst>
                <a:path extrusionOk="0" h="1187" w="202">
                  <a:moveTo>
                    <a:pt x="0" y="0"/>
                  </a:moveTo>
                  <a:lnTo>
                    <a:pt x="37" y="822"/>
                  </a:lnTo>
                  <a:lnTo>
                    <a:pt x="55" y="1187"/>
                  </a:lnTo>
                  <a:lnTo>
                    <a:pt x="201" y="1187"/>
                  </a:lnTo>
                  <a:lnTo>
                    <a:pt x="183" y="822"/>
                  </a:lnTo>
                  <a:lnTo>
                    <a:pt x="1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22"/>
            <p:cNvSpPr/>
            <p:nvPr/>
          </p:nvSpPr>
          <p:spPr>
            <a:xfrm>
              <a:off x="6915454" y="2632950"/>
              <a:ext cx="14481" cy="85517"/>
            </a:xfrm>
            <a:custGeom>
              <a:rect b="b" l="l" r="r" t="t"/>
              <a:pathLst>
                <a:path extrusionOk="0" h="1187" w="201">
                  <a:moveTo>
                    <a:pt x="55" y="0"/>
                  </a:moveTo>
                  <a:lnTo>
                    <a:pt x="18" y="822"/>
                  </a:lnTo>
                  <a:lnTo>
                    <a:pt x="0" y="1187"/>
                  </a:lnTo>
                  <a:lnTo>
                    <a:pt x="146" y="1187"/>
                  </a:lnTo>
                  <a:lnTo>
                    <a:pt x="164" y="822"/>
                  </a:lnTo>
                  <a:lnTo>
                    <a:pt x="2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22"/>
            <p:cNvSpPr/>
            <p:nvPr/>
          </p:nvSpPr>
          <p:spPr>
            <a:xfrm>
              <a:off x="7061414" y="3114280"/>
              <a:ext cx="21108" cy="1331031"/>
            </a:xfrm>
            <a:custGeom>
              <a:rect b="b" l="l" r="r" t="t"/>
              <a:pathLst>
                <a:path extrusionOk="0" h="18475" w="293">
                  <a:moveTo>
                    <a:pt x="219" y="0"/>
                  </a:moveTo>
                  <a:cubicBezTo>
                    <a:pt x="183" y="0"/>
                    <a:pt x="165" y="37"/>
                    <a:pt x="165" y="92"/>
                  </a:cubicBezTo>
                  <a:lnTo>
                    <a:pt x="0" y="18402"/>
                  </a:lnTo>
                  <a:cubicBezTo>
                    <a:pt x="0" y="18438"/>
                    <a:pt x="37" y="18475"/>
                    <a:pt x="73" y="18475"/>
                  </a:cubicBezTo>
                  <a:cubicBezTo>
                    <a:pt x="110" y="18475"/>
                    <a:pt x="146" y="18438"/>
                    <a:pt x="146" y="18402"/>
                  </a:cubicBezTo>
                  <a:lnTo>
                    <a:pt x="292" y="92"/>
                  </a:lnTo>
                  <a:cubicBezTo>
                    <a:pt x="292" y="55"/>
                    <a:pt x="274" y="19"/>
                    <a:pt x="219" y="0"/>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22"/>
            <p:cNvSpPr/>
            <p:nvPr/>
          </p:nvSpPr>
          <p:spPr>
            <a:xfrm>
              <a:off x="7361260" y="2037501"/>
              <a:ext cx="278877" cy="441780"/>
            </a:xfrm>
            <a:custGeom>
              <a:rect b="b" l="l" r="r" t="t"/>
              <a:pathLst>
                <a:path extrusionOk="0" h="6132" w="3871">
                  <a:moveTo>
                    <a:pt x="1297" y="0"/>
                  </a:moveTo>
                  <a:cubicBezTo>
                    <a:pt x="859" y="0"/>
                    <a:pt x="374" y="213"/>
                    <a:pt x="1" y="945"/>
                  </a:cubicBezTo>
                  <a:cubicBezTo>
                    <a:pt x="1" y="945"/>
                    <a:pt x="786" y="4139"/>
                    <a:pt x="1625" y="5600"/>
                  </a:cubicBezTo>
                  <a:cubicBezTo>
                    <a:pt x="1625" y="5600"/>
                    <a:pt x="2334" y="6131"/>
                    <a:pt x="3113" y="6131"/>
                  </a:cubicBezTo>
                  <a:cubicBezTo>
                    <a:pt x="3366" y="6131"/>
                    <a:pt x="3625" y="6076"/>
                    <a:pt x="3871" y="5928"/>
                  </a:cubicBezTo>
                  <a:cubicBezTo>
                    <a:pt x="3871" y="5928"/>
                    <a:pt x="3652" y="2734"/>
                    <a:pt x="2428" y="415"/>
                  </a:cubicBezTo>
                  <a:cubicBezTo>
                    <a:pt x="2428" y="415"/>
                    <a:pt x="1908" y="0"/>
                    <a:pt x="1297"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22"/>
            <p:cNvSpPr/>
            <p:nvPr/>
          </p:nvSpPr>
          <p:spPr>
            <a:xfrm>
              <a:off x="6569500" y="1834047"/>
              <a:ext cx="446519" cy="578017"/>
            </a:xfrm>
            <a:custGeom>
              <a:rect b="b" l="l" r="r" t="t"/>
              <a:pathLst>
                <a:path extrusionOk="0" h="8023" w="6198">
                  <a:moveTo>
                    <a:pt x="4953" y="0"/>
                  </a:moveTo>
                  <a:cubicBezTo>
                    <a:pt x="4441" y="0"/>
                    <a:pt x="3920" y="198"/>
                    <a:pt x="3871" y="264"/>
                  </a:cubicBezTo>
                  <a:cubicBezTo>
                    <a:pt x="3159" y="702"/>
                    <a:pt x="2192" y="2527"/>
                    <a:pt x="749" y="5558"/>
                  </a:cubicBezTo>
                  <a:cubicBezTo>
                    <a:pt x="421" y="6233"/>
                    <a:pt x="165" y="6927"/>
                    <a:pt x="1" y="7657"/>
                  </a:cubicBezTo>
                  <a:cubicBezTo>
                    <a:pt x="354" y="7901"/>
                    <a:pt x="764" y="8022"/>
                    <a:pt x="1181" y="8022"/>
                  </a:cubicBezTo>
                  <a:cubicBezTo>
                    <a:pt x="1390" y="8022"/>
                    <a:pt x="1601" y="7992"/>
                    <a:pt x="1808" y="7931"/>
                  </a:cubicBezTo>
                  <a:cubicBezTo>
                    <a:pt x="2958" y="7109"/>
                    <a:pt x="5788" y="2254"/>
                    <a:pt x="5916" y="1505"/>
                  </a:cubicBezTo>
                  <a:cubicBezTo>
                    <a:pt x="6197" y="298"/>
                    <a:pt x="5581" y="0"/>
                    <a:pt x="4953"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22"/>
            <p:cNvSpPr/>
            <p:nvPr/>
          </p:nvSpPr>
          <p:spPr>
            <a:xfrm>
              <a:off x="6616905" y="1817333"/>
              <a:ext cx="438018" cy="517139"/>
            </a:xfrm>
            <a:custGeom>
              <a:rect b="b" l="l" r="r" t="t"/>
              <a:pathLst>
                <a:path extrusionOk="0" h="7178" w="6080">
                  <a:moveTo>
                    <a:pt x="4170" y="1"/>
                  </a:moveTo>
                  <a:cubicBezTo>
                    <a:pt x="3543" y="1"/>
                    <a:pt x="2940" y="317"/>
                    <a:pt x="2592" y="879"/>
                  </a:cubicBezTo>
                  <a:cubicBezTo>
                    <a:pt x="1625" y="2267"/>
                    <a:pt x="749" y="3709"/>
                    <a:pt x="0" y="5224"/>
                  </a:cubicBezTo>
                  <a:cubicBezTo>
                    <a:pt x="676" y="5918"/>
                    <a:pt x="2428" y="7177"/>
                    <a:pt x="3761" y="7177"/>
                  </a:cubicBezTo>
                  <a:lnTo>
                    <a:pt x="5897" y="1591"/>
                  </a:lnTo>
                  <a:cubicBezTo>
                    <a:pt x="6079" y="423"/>
                    <a:pt x="4856" y="131"/>
                    <a:pt x="4856" y="131"/>
                  </a:cubicBezTo>
                  <a:cubicBezTo>
                    <a:pt x="4632" y="43"/>
                    <a:pt x="4399" y="1"/>
                    <a:pt x="41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22"/>
            <p:cNvSpPr/>
            <p:nvPr/>
          </p:nvSpPr>
          <p:spPr>
            <a:xfrm>
              <a:off x="6758903" y="1774106"/>
              <a:ext cx="714229" cy="1241840"/>
            </a:xfrm>
            <a:custGeom>
              <a:rect b="b" l="l" r="r" t="t"/>
              <a:pathLst>
                <a:path extrusionOk="0" h="17237" w="9914">
                  <a:moveTo>
                    <a:pt x="3670" y="1"/>
                  </a:moveTo>
                  <a:lnTo>
                    <a:pt x="1753" y="694"/>
                  </a:lnTo>
                  <a:cubicBezTo>
                    <a:pt x="1133" y="1096"/>
                    <a:pt x="749" y="1771"/>
                    <a:pt x="749" y="2520"/>
                  </a:cubicBezTo>
                  <a:lnTo>
                    <a:pt x="749" y="7759"/>
                  </a:lnTo>
                  <a:lnTo>
                    <a:pt x="749" y="7777"/>
                  </a:lnTo>
                  <a:cubicBezTo>
                    <a:pt x="658" y="9128"/>
                    <a:pt x="475" y="10169"/>
                    <a:pt x="402" y="11501"/>
                  </a:cubicBezTo>
                  <a:cubicBezTo>
                    <a:pt x="348" y="12304"/>
                    <a:pt x="129" y="13747"/>
                    <a:pt x="1" y="15974"/>
                  </a:cubicBezTo>
                  <a:cubicBezTo>
                    <a:pt x="1" y="15974"/>
                    <a:pt x="1336" y="17237"/>
                    <a:pt x="5107" y="17237"/>
                  </a:cubicBezTo>
                  <a:cubicBezTo>
                    <a:pt x="6364" y="17237"/>
                    <a:pt x="7891" y="17096"/>
                    <a:pt x="9731" y="16722"/>
                  </a:cubicBezTo>
                  <a:cubicBezTo>
                    <a:pt x="9676" y="16394"/>
                    <a:pt x="9402" y="14532"/>
                    <a:pt x="9384" y="14203"/>
                  </a:cubicBezTo>
                  <a:lnTo>
                    <a:pt x="9220" y="11410"/>
                  </a:lnTo>
                  <a:cubicBezTo>
                    <a:pt x="9147" y="10187"/>
                    <a:pt x="9256" y="8781"/>
                    <a:pt x="9000" y="7576"/>
                  </a:cubicBezTo>
                  <a:lnTo>
                    <a:pt x="9694" y="2574"/>
                  </a:lnTo>
                  <a:cubicBezTo>
                    <a:pt x="9913" y="1570"/>
                    <a:pt x="9037" y="986"/>
                    <a:pt x="9037" y="986"/>
                  </a:cubicBezTo>
                  <a:lnTo>
                    <a:pt x="6627" y="1"/>
                  </a:lnTo>
                  <a:lnTo>
                    <a:pt x="4583" y="1570"/>
                  </a:lnTo>
                  <a:lnTo>
                    <a:pt x="36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22"/>
            <p:cNvSpPr/>
            <p:nvPr/>
          </p:nvSpPr>
          <p:spPr>
            <a:xfrm>
              <a:off x="6569500" y="2325680"/>
              <a:ext cx="293357" cy="448048"/>
            </a:xfrm>
            <a:custGeom>
              <a:rect b="b" l="l" r="r" t="t"/>
              <a:pathLst>
                <a:path extrusionOk="0" h="6219" w="4072">
                  <a:moveTo>
                    <a:pt x="1130" y="0"/>
                  </a:moveTo>
                  <a:cubicBezTo>
                    <a:pt x="708" y="0"/>
                    <a:pt x="270" y="190"/>
                    <a:pt x="1" y="833"/>
                  </a:cubicBezTo>
                  <a:cubicBezTo>
                    <a:pt x="384" y="3097"/>
                    <a:pt x="1644" y="4338"/>
                    <a:pt x="3561" y="6218"/>
                  </a:cubicBezTo>
                  <a:lnTo>
                    <a:pt x="4072" y="5598"/>
                  </a:lnTo>
                  <a:cubicBezTo>
                    <a:pt x="3433" y="4813"/>
                    <a:pt x="2192" y="1253"/>
                    <a:pt x="2319" y="395"/>
                  </a:cubicBezTo>
                  <a:cubicBezTo>
                    <a:pt x="2319" y="395"/>
                    <a:pt x="1740" y="0"/>
                    <a:pt x="1130"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22"/>
            <p:cNvSpPr/>
            <p:nvPr/>
          </p:nvSpPr>
          <p:spPr>
            <a:xfrm>
              <a:off x="7300743" y="2386990"/>
              <a:ext cx="339392" cy="390700"/>
            </a:xfrm>
            <a:custGeom>
              <a:rect b="b" l="l" r="r" t="t"/>
              <a:pathLst>
                <a:path extrusionOk="0" h="5423" w="4711">
                  <a:moveTo>
                    <a:pt x="3688" y="1"/>
                  </a:moveTo>
                  <a:cubicBezTo>
                    <a:pt x="3104" y="1"/>
                    <a:pt x="2494" y="392"/>
                    <a:pt x="2483" y="402"/>
                  </a:cubicBezTo>
                  <a:cubicBezTo>
                    <a:pt x="2410" y="2282"/>
                    <a:pt x="457" y="4400"/>
                    <a:pt x="1" y="4838"/>
                  </a:cubicBezTo>
                  <a:lnTo>
                    <a:pt x="348" y="5422"/>
                  </a:lnTo>
                  <a:cubicBezTo>
                    <a:pt x="2794" y="3852"/>
                    <a:pt x="3798" y="2958"/>
                    <a:pt x="4711" y="1077"/>
                  </a:cubicBezTo>
                  <a:cubicBezTo>
                    <a:pt x="4583" y="238"/>
                    <a:pt x="4143" y="1"/>
                    <a:pt x="3688" y="1"/>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22"/>
            <p:cNvSpPr/>
            <p:nvPr/>
          </p:nvSpPr>
          <p:spPr>
            <a:xfrm>
              <a:off x="7152693" y="2731579"/>
              <a:ext cx="187599" cy="157202"/>
            </a:xfrm>
            <a:custGeom>
              <a:rect b="b" l="l" r="r" t="t"/>
              <a:pathLst>
                <a:path extrusionOk="0" h="2182" w="2604">
                  <a:moveTo>
                    <a:pt x="1490" y="0"/>
                  </a:moveTo>
                  <a:lnTo>
                    <a:pt x="650" y="18"/>
                  </a:lnTo>
                  <a:cubicBezTo>
                    <a:pt x="614" y="329"/>
                    <a:pt x="1198" y="365"/>
                    <a:pt x="1198" y="365"/>
                  </a:cubicBezTo>
                  <a:cubicBezTo>
                    <a:pt x="942" y="712"/>
                    <a:pt x="687" y="1022"/>
                    <a:pt x="413" y="1333"/>
                  </a:cubicBezTo>
                  <a:cubicBezTo>
                    <a:pt x="285" y="1461"/>
                    <a:pt x="176" y="1607"/>
                    <a:pt x="66" y="1753"/>
                  </a:cubicBezTo>
                  <a:cubicBezTo>
                    <a:pt x="66" y="1753"/>
                    <a:pt x="0" y="1900"/>
                    <a:pt x="149" y="1900"/>
                  </a:cubicBezTo>
                  <a:cubicBezTo>
                    <a:pt x="157" y="1900"/>
                    <a:pt x="166" y="1900"/>
                    <a:pt x="176" y="1899"/>
                  </a:cubicBezTo>
                  <a:lnTo>
                    <a:pt x="176" y="1899"/>
                  </a:lnTo>
                  <a:cubicBezTo>
                    <a:pt x="48" y="2100"/>
                    <a:pt x="285" y="2118"/>
                    <a:pt x="285" y="2118"/>
                  </a:cubicBezTo>
                  <a:cubicBezTo>
                    <a:pt x="340" y="2089"/>
                    <a:pt x="395" y="2059"/>
                    <a:pt x="449" y="2028"/>
                  </a:cubicBezTo>
                  <a:lnTo>
                    <a:pt x="449" y="2028"/>
                  </a:lnTo>
                  <a:cubicBezTo>
                    <a:pt x="413" y="2173"/>
                    <a:pt x="486" y="2173"/>
                    <a:pt x="486" y="2173"/>
                  </a:cubicBezTo>
                  <a:cubicBezTo>
                    <a:pt x="513" y="2179"/>
                    <a:pt x="541" y="2182"/>
                    <a:pt x="570" y="2182"/>
                  </a:cubicBezTo>
                  <a:cubicBezTo>
                    <a:pt x="676" y="2182"/>
                    <a:pt x="793" y="2142"/>
                    <a:pt x="907" y="2085"/>
                  </a:cubicBezTo>
                  <a:lnTo>
                    <a:pt x="907" y="2085"/>
                  </a:lnTo>
                  <a:cubicBezTo>
                    <a:pt x="856" y="2153"/>
                    <a:pt x="866" y="2179"/>
                    <a:pt x="910" y="2179"/>
                  </a:cubicBezTo>
                  <a:cubicBezTo>
                    <a:pt x="1036" y="2179"/>
                    <a:pt x="1435" y="1972"/>
                    <a:pt x="1435" y="1972"/>
                  </a:cubicBezTo>
                  <a:cubicBezTo>
                    <a:pt x="1745" y="1734"/>
                    <a:pt x="2001" y="1479"/>
                    <a:pt x="2238" y="1169"/>
                  </a:cubicBezTo>
                  <a:lnTo>
                    <a:pt x="2603" y="402"/>
                  </a:lnTo>
                  <a:lnTo>
                    <a:pt x="2311" y="37"/>
                  </a:lnTo>
                  <a:lnTo>
                    <a:pt x="1490" y="0"/>
                  </a:ln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22"/>
            <p:cNvSpPr/>
            <p:nvPr/>
          </p:nvSpPr>
          <p:spPr>
            <a:xfrm>
              <a:off x="7265226" y="1841180"/>
              <a:ext cx="365688" cy="477514"/>
            </a:xfrm>
            <a:custGeom>
              <a:rect b="b" l="l" r="r" t="t"/>
              <a:pathLst>
                <a:path extrusionOk="0" h="6628" w="5076">
                  <a:moveTo>
                    <a:pt x="1881" y="1"/>
                  </a:moveTo>
                  <a:cubicBezTo>
                    <a:pt x="1881" y="1"/>
                    <a:pt x="1" y="932"/>
                    <a:pt x="877" y="3469"/>
                  </a:cubicBezTo>
                  <a:cubicBezTo>
                    <a:pt x="877" y="3469"/>
                    <a:pt x="1480" y="5057"/>
                    <a:pt x="1972" y="6627"/>
                  </a:cubicBezTo>
                  <a:cubicBezTo>
                    <a:pt x="3104" y="6481"/>
                    <a:pt x="4181" y="6006"/>
                    <a:pt x="5076" y="5276"/>
                  </a:cubicBezTo>
                  <a:cubicBezTo>
                    <a:pt x="4273" y="2958"/>
                    <a:pt x="3634" y="329"/>
                    <a:pt x="18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22"/>
            <p:cNvSpPr/>
            <p:nvPr/>
          </p:nvSpPr>
          <p:spPr>
            <a:xfrm>
              <a:off x="6818123" y="2728914"/>
              <a:ext cx="187599" cy="157562"/>
            </a:xfrm>
            <a:custGeom>
              <a:rect b="b" l="l" r="r" t="t"/>
              <a:pathLst>
                <a:path extrusionOk="0" h="2187" w="2604">
                  <a:moveTo>
                    <a:pt x="1114" y="1"/>
                  </a:moveTo>
                  <a:lnTo>
                    <a:pt x="292" y="55"/>
                  </a:lnTo>
                  <a:lnTo>
                    <a:pt x="0" y="402"/>
                  </a:lnTo>
                  <a:lnTo>
                    <a:pt x="365" y="1169"/>
                  </a:lnTo>
                  <a:cubicBezTo>
                    <a:pt x="603" y="1461"/>
                    <a:pt x="858" y="1735"/>
                    <a:pt x="1169" y="1954"/>
                  </a:cubicBezTo>
                  <a:cubicBezTo>
                    <a:pt x="1169" y="1954"/>
                    <a:pt x="1578" y="2174"/>
                    <a:pt x="1698" y="2174"/>
                  </a:cubicBezTo>
                  <a:cubicBezTo>
                    <a:pt x="1733" y="2174"/>
                    <a:pt x="1744" y="2155"/>
                    <a:pt x="1711" y="2105"/>
                  </a:cubicBezTo>
                  <a:lnTo>
                    <a:pt x="1711" y="2105"/>
                  </a:lnTo>
                  <a:cubicBezTo>
                    <a:pt x="1815" y="2154"/>
                    <a:pt x="1921" y="2186"/>
                    <a:pt x="2017" y="2186"/>
                  </a:cubicBezTo>
                  <a:cubicBezTo>
                    <a:pt x="2052" y="2186"/>
                    <a:pt x="2086" y="2182"/>
                    <a:pt x="2118" y="2173"/>
                  </a:cubicBezTo>
                  <a:cubicBezTo>
                    <a:pt x="2118" y="2173"/>
                    <a:pt x="2190" y="2173"/>
                    <a:pt x="2155" y="2047"/>
                  </a:cubicBezTo>
                  <a:lnTo>
                    <a:pt x="2155" y="2047"/>
                  </a:lnTo>
                  <a:cubicBezTo>
                    <a:pt x="2209" y="2078"/>
                    <a:pt x="2263" y="2108"/>
                    <a:pt x="2319" y="2137"/>
                  </a:cubicBezTo>
                  <a:cubicBezTo>
                    <a:pt x="2319" y="2137"/>
                    <a:pt x="2556" y="2118"/>
                    <a:pt x="2428" y="1917"/>
                  </a:cubicBezTo>
                  <a:lnTo>
                    <a:pt x="2428" y="1917"/>
                  </a:lnTo>
                  <a:cubicBezTo>
                    <a:pt x="2438" y="1918"/>
                    <a:pt x="2447" y="1919"/>
                    <a:pt x="2455" y="1919"/>
                  </a:cubicBezTo>
                  <a:cubicBezTo>
                    <a:pt x="2603" y="1919"/>
                    <a:pt x="2538" y="1771"/>
                    <a:pt x="2538" y="1771"/>
                  </a:cubicBezTo>
                  <a:cubicBezTo>
                    <a:pt x="2428" y="1625"/>
                    <a:pt x="2319" y="1479"/>
                    <a:pt x="2191" y="1352"/>
                  </a:cubicBezTo>
                  <a:cubicBezTo>
                    <a:pt x="1917" y="1041"/>
                    <a:pt x="1661" y="713"/>
                    <a:pt x="1406" y="384"/>
                  </a:cubicBezTo>
                  <a:cubicBezTo>
                    <a:pt x="1406" y="384"/>
                    <a:pt x="1990" y="348"/>
                    <a:pt x="1953" y="37"/>
                  </a:cubicBezTo>
                  <a:lnTo>
                    <a:pt x="1114" y="1"/>
                  </a:ln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22"/>
            <p:cNvSpPr/>
            <p:nvPr/>
          </p:nvSpPr>
          <p:spPr>
            <a:xfrm>
              <a:off x="7139005" y="2703914"/>
              <a:ext cx="218361" cy="261739"/>
            </a:xfrm>
            <a:custGeom>
              <a:rect b="b" l="l" r="r" t="t"/>
              <a:pathLst>
                <a:path extrusionOk="0" h="3633" w="3031">
                  <a:moveTo>
                    <a:pt x="676" y="1"/>
                  </a:moveTo>
                  <a:cubicBezTo>
                    <a:pt x="603" y="384"/>
                    <a:pt x="439" y="768"/>
                    <a:pt x="329" y="1133"/>
                  </a:cubicBezTo>
                  <a:cubicBezTo>
                    <a:pt x="219" y="1498"/>
                    <a:pt x="128" y="1808"/>
                    <a:pt x="19" y="2137"/>
                  </a:cubicBezTo>
                  <a:cubicBezTo>
                    <a:pt x="0" y="2210"/>
                    <a:pt x="0" y="2264"/>
                    <a:pt x="0" y="2337"/>
                  </a:cubicBezTo>
                  <a:cubicBezTo>
                    <a:pt x="19" y="2447"/>
                    <a:pt x="128" y="2538"/>
                    <a:pt x="238" y="2666"/>
                  </a:cubicBezTo>
                  <a:cubicBezTo>
                    <a:pt x="347" y="2794"/>
                    <a:pt x="439" y="2903"/>
                    <a:pt x="548" y="3013"/>
                  </a:cubicBezTo>
                  <a:cubicBezTo>
                    <a:pt x="712" y="3232"/>
                    <a:pt x="913" y="3433"/>
                    <a:pt x="1132" y="3615"/>
                  </a:cubicBezTo>
                  <a:cubicBezTo>
                    <a:pt x="1154" y="3628"/>
                    <a:pt x="1181" y="3633"/>
                    <a:pt x="1212" y="3633"/>
                  </a:cubicBezTo>
                  <a:cubicBezTo>
                    <a:pt x="1413" y="3633"/>
                    <a:pt x="1772" y="3407"/>
                    <a:pt x="1899" y="3360"/>
                  </a:cubicBezTo>
                  <a:cubicBezTo>
                    <a:pt x="2100" y="3269"/>
                    <a:pt x="2301" y="3159"/>
                    <a:pt x="2483" y="3049"/>
                  </a:cubicBezTo>
                  <a:cubicBezTo>
                    <a:pt x="2629" y="2940"/>
                    <a:pt x="2629" y="2630"/>
                    <a:pt x="2647" y="2465"/>
                  </a:cubicBezTo>
                  <a:cubicBezTo>
                    <a:pt x="2702" y="2264"/>
                    <a:pt x="2757" y="2064"/>
                    <a:pt x="2793" y="1863"/>
                  </a:cubicBezTo>
                  <a:cubicBezTo>
                    <a:pt x="2885" y="1461"/>
                    <a:pt x="2958" y="1078"/>
                    <a:pt x="3031" y="676"/>
                  </a:cubicBezTo>
                  <a:cubicBezTo>
                    <a:pt x="2209" y="640"/>
                    <a:pt x="1315" y="457"/>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22"/>
            <p:cNvSpPr/>
            <p:nvPr/>
          </p:nvSpPr>
          <p:spPr>
            <a:xfrm>
              <a:off x="6816754" y="2692099"/>
              <a:ext cx="240766" cy="251293"/>
            </a:xfrm>
            <a:custGeom>
              <a:rect b="b" l="l" r="r" t="t"/>
              <a:pathLst>
                <a:path extrusionOk="0" h="3488" w="3342">
                  <a:moveTo>
                    <a:pt x="2265" y="1"/>
                  </a:moveTo>
                  <a:cubicBezTo>
                    <a:pt x="1589" y="475"/>
                    <a:pt x="786" y="877"/>
                    <a:pt x="1" y="913"/>
                  </a:cubicBezTo>
                  <a:cubicBezTo>
                    <a:pt x="165" y="1260"/>
                    <a:pt x="257" y="1662"/>
                    <a:pt x="403" y="2027"/>
                  </a:cubicBezTo>
                  <a:cubicBezTo>
                    <a:pt x="549" y="2374"/>
                    <a:pt x="676" y="2684"/>
                    <a:pt x="786" y="3013"/>
                  </a:cubicBezTo>
                  <a:cubicBezTo>
                    <a:pt x="822" y="3067"/>
                    <a:pt x="841" y="3122"/>
                    <a:pt x="895" y="3177"/>
                  </a:cubicBezTo>
                  <a:cubicBezTo>
                    <a:pt x="1005" y="3250"/>
                    <a:pt x="1151" y="3286"/>
                    <a:pt x="1279" y="3305"/>
                  </a:cubicBezTo>
                  <a:cubicBezTo>
                    <a:pt x="1425" y="3323"/>
                    <a:pt x="1589" y="3341"/>
                    <a:pt x="1735" y="3378"/>
                  </a:cubicBezTo>
                  <a:cubicBezTo>
                    <a:pt x="2009" y="3433"/>
                    <a:pt x="2283" y="3487"/>
                    <a:pt x="2575" y="3487"/>
                  </a:cubicBezTo>
                  <a:cubicBezTo>
                    <a:pt x="2757" y="3469"/>
                    <a:pt x="2958" y="2958"/>
                    <a:pt x="3031" y="2812"/>
                  </a:cubicBezTo>
                  <a:cubicBezTo>
                    <a:pt x="3141" y="2611"/>
                    <a:pt x="3232" y="2410"/>
                    <a:pt x="3305" y="2209"/>
                  </a:cubicBezTo>
                  <a:cubicBezTo>
                    <a:pt x="3342" y="2045"/>
                    <a:pt x="3141" y="1790"/>
                    <a:pt x="3068" y="1644"/>
                  </a:cubicBezTo>
                  <a:lnTo>
                    <a:pt x="2794" y="1078"/>
                  </a:lnTo>
                  <a:cubicBezTo>
                    <a:pt x="2611" y="712"/>
                    <a:pt x="2429" y="366"/>
                    <a:pt x="22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22"/>
            <p:cNvSpPr/>
            <p:nvPr/>
          </p:nvSpPr>
          <p:spPr>
            <a:xfrm>
              <a:off x="6598462" y="4457048"/>
              <a:ext cx="473535" cy="147404"/>
            </a:xfrm>
            <a:custGeom>
              <a:rect b="b" l="l" r="r" t="t"/>
              <a:pathLst>
                <a:path extrusionOk="0" h="2046" w="6573">
                  <a:moveTo>
                    <a:pt x="2429" y="1"/>
                  </a:moveTo>
                  <a:lnTo>
                    <a:pt x="311" y="1388"/>
                  </a:lnTo>
                  <a:cubicBezTo>
                    <a:pt x="1" y="1571"/>
                    <a:pt x="128" y="2045"/>
                    <a:pt x="493" y="2045"/>
                  </a:cubicBezTo>
                  <a:lnTo>
                    <a:pt x="6207" y="2045"/>
                  </a:lnTo>
                  <a:cubicBezTo>
                    <a:pt x="6408" y="2045"/>
                    <a:pt x="6572" y="1881"/>
                    <a:pt x="6572" y="1680"/>
                  </a:cubicBezTo>
                  <a:lnTo>
                    <a:pt x="65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22"/>
            <p:cNvSpPr/>
            <p:nvPr/>
          </p:nvSpPr>
          <p:spPr>
            <a:xfrm>
              <a:off x="6969342" y="4457048"/>
              <a:ext cx="474832" cy="147404"/>
            </a:xfrm>
            <a:custGeom>
              <a:rect b="b" l="l" r="r" t="t"/>
              <a:pathLst>
                <a:path extrusionOk="0" h="2046" w="6591">
                  <a:moveTo>
                    <a:pt x="2447" y="1"/>
                  </a:moveTo>
                  <a:lnTo>
                    <a:pt x="311" y="1388"/>
                  </a:lnTo>
                  <a:cubicBezTo>
                    <a:pt x="1" y="1571"/>
                    <a:pt x="147" y="2045"/>
                    <a:pt x="512" y="2045"/>
                  </a:cubicBezTo>
                  <a:lnTo>
                    <a:pt x="6226" y="2045"/>
                  </a:lnTo>
                  <a:cubicBezTo>
                    <a:pt x="6426" y="2045"/>
                    <a:pt x="6591" y="1881"/>
                    <a:pt x="6591" y="1680"/>
                  </a:cubicBezTo>
                  <a:lnTo>
                    <a:pt x="6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22"/>
            <p:cNvSpPr/>
            <p:nvPr/>
          </p:nvSpPr>
          <p:spPr>
            <a:xfrm>
              <a:off x="7001042" y="1691111"/>
              <a:ext cx="82921" cy="29322"/>
            </a:xfrm>
            <a:custGeom>
              <a:rect b="b" l="l" r="r" t="t"/>
              <a:pathLst>
                <a:path extrusionOk="0" h="407" w="1151">
                  <a:moveTo>
                    <a:pt x="95" y="1"/>
                  </a:moveTo>
                  <a:cubicBezTo>
                    <a:pt x="60" y="1"/>
                    <a:pt x="30" y="7"/>
                    <a:pt x="19" y="40"/>
                  </a:cubicBezTo>
                  <a:cubicBezTo>
                    <a:pt x="0" y="95"/>
                    <a:pt x="37" y="150"/>
                    <a:pt x="73" y="186"/>
                  </a:cubicBezTo>
                  <a:cubicBezTo>
                    <a:pt x="171" y="333"/>
                    <a:pt x="341" y="407"/>
                    <a:pt x="523" y="407"/>
                  </a:cubicBezTo>
                  <a:cubicBezTo>
                    <a:pt x="751" y="407"/>
                    <a:pt x="998" y="292"/>
                    <a:pt x="1150" y="59"/>
                  </a:cubicBezTo>
                  <a:cubicBezTo>
                    <a:pt x="822" y="22"/>
                    <a:pt x="493" y="4"/>
                    <a:pt x="165" y="4"/>
                  </a:cubicBezTo>
                  <a:cubicBezTo>
                    <a:pt x="143" y="4"/>
                    <a:pt x="118" y="1"/>
                    <a:pt x="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22"/>
            <p:cNvSpPr/>
            <p:nvPr/>
          </p:nvSpPr>
          <p:spPr>
            <a:xfrm>
              <a:off x="7029391" y="1616112"/>
              <a:ext cx="31266" cy="42939"/>
            </a:xfrm>
            <a:custGeom>
              <a:rect b="b" l="l" r="r" t="t"/>
              <a:pathLst>
                <a:path extrusionOk="0" h="596" w="434">
                  <a:moveTo>
                    <a:pt x="104" y="0"/>
                  </a:moveTo>
                  <a:cubicBezTo>
                    <a:pt x="50" y="91"/>
                    <a:pt x="31" y="201"/>
                    <a:pt x="31" y="310"/>
                  </a:cubicBezTo>
                  <a:cubicBezTo>
                    <a:pt x="0" y="467"/>
                    <a:pt x="116" y="596"/>
                    <a:pt x="253" y="596"/>
                  </a:cubicBezTo>
                  <a:cubicBezTo>
                    <a:pt x="276" y="596"/>
                    <a:pt x="300" y="592"/>
                    <a:pt x="324" y="584"/>
                  </a:cubicBezTo>
                  <a:cubicBezTo>
                    <a:pt x="378" y="584"/>
                    <a:pt x="433" y="584"/>
                    <a:pt x="433" y="529"/>
                  </a:cubicBezTo>
                  <a:cubicBezTo>
                    <a:pt x="433" y="475"/>
                    <a:pt x="378" y="456"/>
                    <a:pt x="342" y="456"/>
                  </a:cubicBezTo>
                  <a:cubicBezTo>
                    <a:pt x="327" y="458"/>
                    <a:pt x="313" y="458"/>
                    <a:pt x="300" y="458"/>
                  </a:cubicBezTo>
                  <a:cubicBezTo>
                    <a:pt x="139" y="458"/>
                    <a:pt x="125" y="354"/>
                    <a:pt x="159" y="219"/>
                  </a:cubicBezTo>
                  <a:cubicBezTo>
                    <a:pt x="196" y="128"/>
                    <a:pt x="159" y="55"/>
                    <a:pt x="104"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0" name="Google Shape;3640;p122"/>
          <p:cNvSpPr/>
          <p:nvPr/>
        </p:nvSpPr>
        <p:spPr>
          <a:xfrm>
            <a:off x="1019175" y="3161950"/>
            <a:ext cx="558000" cy="55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22"/>
          <p:cNvSpPr/>
          <p:nvPr/>
        </p:nvSpPr>
        <p:spPr>
          <a:xfrm>
            <a:off x="1712260" y="3161950"/>
            <a:ext cx="558000" cy="55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22"/>
          <p:cNvSpPr/>
          <p:nvPr/>
        </p:nvSpPr>
        <p:spPr>
          <a:xfrm>
            <a:off x="2405344" y="3161950"/>
            <a:ext cx="558000" cy="55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3" name="Google Shape;3643;p122"/>
          <p:cNvGrpSpPr/>
          <p:nvPr/>
        </p:nvGrpSpPr>
        <p:grpSpPr>
          <a:xfrm>
            <a:off x="2523499" y="3356304"/>
            <a:ext cx="321691" cy="321691"/>
            <a:chOff x="1379798" y="1723250"/>
            <a:chExt cx="397887" cy="397887"/>
          </a:xfrm>
        </p:grpSpPr>
        <p:sp>
          <p:nvSpPr>
            <p:cNvPr id="3644" name="Google Shape;3644;p12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2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2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2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8" name="Google Shape;3648;p122"/>
          <p:cNvGrpSpPr/>
          <p:nvPr/>
        </p:nvGrpSpPr>
        <p:grpSpPr>
          <a:xfrm>
            <a:off x="1137321" y="3280104"/>
            <a:ext cx="321708" cy="321691"/>
            <a:chOff x="266768" y="1721375"/>
            <a:chExt cx="397907" cy="397887"/>
          </a:xfrm>
        </p:grpSpPr>
        <p:sp>
          <p:nvSpPr>
            <p:cNvPr id="3649" name="Google Shape;3649;p12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2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1" name="Google Shape;3651;p122"/>
          <p:cNvGrpSpPr/>
          <p:nvPr/>
        </p:nvGrpSpPr>
        <p:grpSpPr>
          <a:xfrm>
            <a:off x="1830422" y="3280104"/>
            <a:ext cx="321674" cy="321691"/>
            <a:chOff x="864491" y="1723250"/>
            <a:chExt cx="397866" cy="397887"/>
          </a:xfrm>
        </p:grpSpPr>
        <p:sp>
          <p:nvSpPr>
            <p:cNvPr id="3652" name="Google Shape;3652;p12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2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2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5" name="Google Shape;3655;p122"/>
          <p:cNvSpPr txBox="1"/>
          <p:nvPr/>
        </p:nvSpPr>
        <p:spPr>
          <a:xfrm>
            <a:off x="1019175" y="4357850"/>
            <a:ext cx="3422400" cy="2466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rgbClr val="434343"/>
                </a:solidFill>
                <a:latin typeface="Montserrat"/>
                <a:ea typeface="Montserrat"/>
                <a:cs typeface="Montserrat"/>
                <a:sym typeface="Montserrat"/>
              </a:rPr>
              <a:t>Please keep this slide for attribution</a:t>
            </a:r>
            <a:endParaRPr b="1" sz="1500">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554"/>
                                        </p:tgtEl>
                                        <p:attrNameLst>
                                          <p:attrName>style.visibility</p:attrName>
                                        </p:attrNameLst>
                                      </p:cBhvr>
                                      <p:to>
                                        <p:strVal val="visible"/>
                                      </p:to>
                                    </p:set>
                                    <p:anim calcmode="lin" valueType="num">
                                      <p:cBhvr additive="base">
                                        <p:cTn dur="1000"/>
                                        <p:tgtEl>
                                          <p:spTgt spid="355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07"/>
                                        </p:tgtEl>
                                        <p:attrNameLst>
                                          <p:attrName>style.visibility</p:attrName>
                                        </p:attrNameLst>
                                      </p:cBhvr>
                                      <p:to>
                                        <p:strVal val="visible"/>
                                      </p:to>
                                    </p:set>
                                    <p:animEffect filter="fade" transition="in">
                                      <p:cBhvr>
                                        <p:cTn dur="1000"/>
                                        <p:tgtEl>
                                          <p:spTgt spid="3607"/>
                                        </p:tgtEl>
                                      </p:cBhvr>
                                    </p:animEffect>
                                  </p:childTnLst>
                                </p:cTn>
                              </p:par>
                              <p:par>
                                <p:cTn fill="hold" nodeType="withEffect" presetClass="entr" presetID="10" presetSubtype="0">
                                  <p:stCondLst>
                                    <p:cond delay="0"/>
                                  </p:stCondLst>
                                  <p:childTnLst>
                                    <p:set>
                                      <p:cBhvr>
                                        <p:cTn dur="1" fill="hold">
                                          <p:stCondLst>
                                            <p:cond delay="0"/>
                                          </p:stCondLst>
                                        </p:cTn>
                                        <p:tgtEl>
                                          <p:spTgt spid="3556"/>
                                        </p:tgtEl>
                                        <p:attrNameLst>
                                          <p:attrName>style.visibility</p:attrName>
                                        </p:attrNameLst>
                                      </p:cBhvr>
                                      <p:to>
                                        <p:strVal val="visible"/>
                                      </p:to>
                                    </p:set>
                                    <p:animEffect filter="fade" transition="in">
                                      <p:cBhvr>
                                        <p:cTn dur="1000"/>
                                        <p:tgtEl>
                                          <p:spTgt spid="35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59" name="Shape 3659"/>
        <p:cNvGrpSpPr/>
        <p:nvPr/>
      </p:nvGrpSpPr>
      <p:grpSpPr>
        <a:xfrm>
          <a:off x="0" y="0"/>
          <a:ext cx="0" cy="0"/>
          <a:chOff x="0" y="0"/>
          <a:chExt cx="0" cy="0"/>
        </a:xfrm>
      </p:grpSpPr>
      <p:sp>
        <p:nvSpPr>
          <p:cNvPr id="3660" name="Google Shape;3660;p123"/>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None/>
            </a:pPr>
            <a:r>
              <a:rPr b="1" lang="en">
                <a:highlight>
                  <a:srgbClr val="FFFFFF"/>
                </a:highlight>
              </a:rPr>
              <a:t>ICON PACK: HOSPITAL FILLED</a:t>
            </a:r>
            <a:endParaRPr/>
          </a:p>
        </p:txBody>
      </p:sp>
      <p:grpSp>
        <p:nvGrpSpPr>
          <p:cNvPr id="3661" name="Google Shape;3661;p123"/>
          <p:cNvGrpSpPr/>
          <p:nvPr/>
        </p:nvGrpSpPr>
        <p:grpSpPr>
          <a:xfrm>
            <a:off x="1068574" y="1878808"/>
            <a:ext cx="315637" cy="350556"/>
            <a:chOff x="1068574" y="1878808"/>
            <a:chExt cx="315637" cy="350556"/>
          </a:xfrm>
        </p:grpSpPr>
        <p:sp>
          <p:nvSpPr>
            <p:cNvPr id="3662" name="Google Shape;3662;p123"/>
            <p:cNvSpPr/>
            <p:nvPr/>
          </p:nvSpPr>
          <p:spPr>
            <a:xfrm>
              <a:off x="1341710" y="1994141"/>
              <a:ext cx="42501" cy="77420"/>
            </a:xfrm>
            <a:custGeom>
              <a:rect b="b" l="l" r="r" t="t"/>
              <a:pathLst>
                <a:path extrusionOk="0" h="2430" w="1334">
                  <a:moveTo>
                    <a:pt x="24" y="0"/>
                  </a:moveTo>
                  <a:cubicBezTo>
                    <a:pt x="24" y="24"/>
                    <a:pt x="24" y="24"/>
                    <a:pt x="24" y="48"/>
                  </a:cubicBezTo>
                  <a:cubicBezTo>
                    <a:pt x="0" y="620"/>
                    <a:pt x="24" y="2239"/>
                    <a:pt x="24" y="2429"/>
                  </a:cubicBezTo>
                  <a:lnTo>
                    <a:pt x="119" y="2429"/>
                  </a:lnTo>
                  <a:cubicBezTo>
                    <a:pt x="786" y="2429"/>
                    <a:pt x="1334" y="1882"/>
                    <a:pt x="1334" y="1215"/>
                  </a:cubicBezTo>
                  <a:cubicBezTo>
                    <a:pt x="1334" y="548"/>
                    <a:pt x="786" y="0"/>
                    <a:pt x="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23"/>
            <p:cNvSpPr/>
            <p:nvPr/>
          </p:nvSpPr>
          <p:spPr>
            <a:xfrm>
              <a:off x="1068574" y="1994141"/>
              <a:ext cx="43266" cy="77420"/>
            </a:xfrm>
            <a:custGeom>
              <a:rect b="b" l="l" r="r" t="t"/>
              <a:pathLst>
                <a:path extrusionOk="0" h="2430" w="1358">
                  <a:moveTo>
                    <a:pt x="1215" y="0"/>
                  </a:moveTo>
                  <a:cubicBezTo>
                    <a:pt x="548" y="0"/>
                    <a:pt x="0" y="548"/>
                    <a:pt x="0" y="1215"/>
                  </a:cubicBezTo>
                  <a:cubicBezTo>
                    <a:pt x="0" y="1882"/>
                    <a:pt x="548" y="2429"/>
                    <a:pt x="1215" y="2429"/>
                  </a:cubicBezTo>
                  <a:lnTo>
                    <a:pt x="1358" y="2429"/>
                  </a:lnTo>
                  <a:cubicBezTo>
                    <a:pt x="1358" y="2239"/>
                    <a:pt x="1358" y="643"/>
                    <a:pt x="1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23"/>
            <p:cNvSpPr/>
            <p:nvPr/>
          </p:nvSpPr>
          <p:spPr>
            <a:xfrm>
              <a:off x="1298444" y="2054835"/>
              <a:ext cx="22047" cy="90323"/>
            </a:xfrm>
            <a:custGeom>
              <a:rect b="b" l="l" r="r" t="t"/>
              <a:pathLst>
                <a:path extrusionOk="0" h="2835" w="692">
                  <a:moveTo>
                    <a:pt x="691" y="0"/>
                  </a:moveTo>
                  <a:lnTo>
                    <a:pt x="1" y="953"/>
                  </a:lnTo>
                  <a:lnTo>
                    <a:pt x="1" y="2834"/>
                  </a:lnTo>
                  <a:cubicBezTo>
                    <a:pt x="334" y="2406"/>
                    <a:pt x="549" y="1906"/>
                    <a:pt x="620" y="1429"/>
                  </a:cubicBezTo>
                  <a:cubicBezTo>
                    <a:pt x="691" y="882"/>
                    <a:pt x="691" y="524"/>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23"/>
            <p:cNvSpPr/>
            <p:nvPr/>
          </p:nvSpPr>
          <p:spPr>
            <a:xfrm>
              <a:off x="1177822" y="2092780"/>
              <a:ext cx="99435" cy="89558"/>
            </a:xfrm>
            <a:custGeom>
              <a:rect b="b" l="l" r="r" t="t"/>
              <a:pathLst>
                <a:path extrusionOk="0" h="2811" w="3121">
                  <a:moveTo>
                    <a:pt x="0" y="0"/>
                  </a:moveTo>
                  <a:lnTo>
                    <a:pt x="0" y="2310"/>
                  </a:lnTo>
                  <a:cubicBezTo>
                    <a:pt x="429" y="2620"/>
                    <a:pt x="953" y="2810"/>
                    <a:pt x="1548" y="2810"/>
                  </a:cubicBezTo>
                  <a:cubicBezTo>
                    <a:pt x="2144" y="2810"/>
                    <a:pt x="2668" y="2620"/>
                    <a:pt x="3120" y="2310"/>
                  </a:cubicBezTo>
                  <a:lnTo>
                    <a:pt x="31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23"/>
            <p:cNvSpPr/>
            <p:nvPr/>
          </p:nvSpPr>
          <p:spPr>
            <a:xfrm>
              <a:off x="1133823" y="2054835"/>
              <a:ext cx="22015" cy="90323"/>
            </a:xfrm>
            <a:custGeom>
              <a:rect b="b" l="l" r="r" t="t"/>
              <a:pathLst>
                <a:path extrusionOk="0" h="2835" w="691">
                  <a:moveTo>
                    <a:pt x="0" y="0"/>
                  </a:moveTo>
                  <a:cubicBezTo>
                    <a:pt x="0" y="572"/>
                    <a:pt x="0" y="1048"/>
                    <a:pt x="48" y="1429"/>
                  </a:cubicBezTo>
                  <a:cubicBezTo>
                    <a:pt x="143" y="1906"/>
                    <a:pt x="357" y="2406"/>
                    <a:pt x="691" y="2834"/>
                  </a:cubicBezTo>
                  <a:lnTo>
                    <a:pt x="691" y="953"/>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23"/>
            <p:cNvSpPr/>
            <p:nvPr/>
          </p:nvSpPr>
          <p:spPr>
            <a:xfrm>
              <a:off x="1133823" y="1979709"/>
              <a:ext cx="186668" cy="91852"/>
            </a:xfrm>
            <a:custGeom>
              <a:rect b="b" l="l" r="r" t="t"/>
              <a:pathLst>
                <a:path extrusionOk="0" h="2883" w="5859">
                  <a:moveTo>
                    <a:pt x="1715" y="1025"/>
                  </a:moveTo>
                  <a:cubicBezTo>
                    <a:pt x="1905" y="1025"/>
                    <a:pt x="2048" y="1168"/>
                    <a:pt x="2048" y="1358"/>
                  </a:cubicBezTo>
                  <a:lnTo>
                    <a:pt x="2048" y="1715"/>
                  </a:lnTo>
                  <a:cubicBezTo>
                    <a:pt x="2048" y="1906"/>
                    <a:pt x="1905" y="2073"/>
                    <a:pt x="1715" y="2073"/>
                  </a:cubicBezTo>
                  <a:cubicBezTo>
                    <a:pt x="1524" y="2073"/>
                    <a:pt x="1381" y="1906"/>
                    <a:pt x="1381" y="1715"/>
                  </a:cubicBezTo>
                  <a:lnTo>
                    <a:pt x="1381" y="1358"/>
                  </a:lnTo>
                  <a:cubicBezTo>
                    <a:pt x="1381" y="1168"/>
                    <a:pt x="1524" y="1025"/>
                    <a:pt x="1715" y="1025"/>
                  </a:cubicBezTo>
                  <a:close/>
                  <a:moveTo>
                    <a:pt x="4144" y="1025"/>
                  </a:moveTo>
                  <a:cubicBezTo>
                    <a:pt x="4334" y="1025"/>
                    <a:pt x="4477" y="1168"/>
                    <a:pt x="4477" y="1358"/>
                  </a:cubicBezTo>
                  <a:lnTo>
                    <a:pt x="4477" y="1715"/>
                  </a:lnTo>
                  <a:cubicBezTo>
                    <a:pt x="4477" y="1906"/>
                    <a:pt x="4334" y="2073"/>
                    <a:pt x="4144" y="2073"/>
                  </a:cubicBezTo>
                  <a:cubicBezTo>
                    <a:pt x="3953" y="2073"/>
                    <a:pt x="3787" y="1906"/>
                    <a:pt x="3787" y="1715"/>
                  </a:cubicBezTo>
                  <a:lnTo>
                    <a:pt x="3787" y="1358"/>
                  </a:lnTo>
                  <a:cubicBezTo>
                    <a:pt x="3787" y="1168"/>
                    <a:pt x="3953" y="1025"/>
                    <a:pt x="4144" y="1025"/>
                  </a:cubicBezTo>
                  <a:close/>
                  <a:moveTo>
                    <a:pt x="0" y="1"/>
                  </a:moveTo>
                  <a:cubicBezTo>
                    <a:pt x="0" y="310"/>
                    <a:pt x="0" y="787"/>
                    <a:pt x="0" y="1168"/>
                  </a:cubicBezTo>
                  <a:lnTo>
                    <a:pt x="1215" y="2882"/>
                  </a:lnTo>
                  <a:lnTo>
                    <a:pt x="4644" y="2882"/>
                  </a:lnTo>
                  <a:lnTo>
                    <a:pt x="5858" y="1192"/>
                  </a:lnTo>
                  <a:cubicBezTo>
                    <a:pt x="5858" y="977"/>
                    <a:pt x="5858" y="144"/>
                    <a:pt x="5858" y="1"/>
                  </a:cubicBezTo>
                  <a:cubicBezTo>
                    <a:pt x="4882" y="144"/>
                    <a:pt x="3906" y="239"/>
                    <a:pt x="2929" y="239"/>
                  </a:cubicBezTo>
                  <a:cubicBezTo>
                    <a:pt x="1953" y="239"/>
                    <a:pt x="977" y="14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23"/>
            <p:cNvSpPr/>
            <p:nvPr/>
          </p:nvSpPr>
          <p:spPr>
            <a:xfrm>
              <a:off x="1237751" y="1878808"/>
              <a:ext cx="82740" cy="86532"/>
            </a:xfrm>
            <a:custGeom>
              <a:rect b="b" l="l" r="r" t="t"/>
              <a:pathLst>
                <a:path extrusionOk="0" h="2716" w="2597">
                  <a:moveTo>
                    <a:pt x="1" y="1"/>
                  </a:moveTo>
                  <a:lnTo>
                    <a:pt x="1" y="2715"/>
                  </a:lnTo>
                  <a:cubicBezTo>
                    <a:pt x="882" y="2692"/>
                    <a:pt x="1739" y="2620"/>
                    <a:pt x="2596" y="2477"/>
                  </a:cubicBezTo>
                  <a:lnTo>
                    <a:pt x="2596" y="834"/>
                  </a:lnTo>
                  <a:cubicBezTo>
                    <a:pt x="2596" y="524"/>
                    <a:pt x="2335" y="263"/>
                    <a:pt x="2025" y="263"/>
                  </a:cubicBezTo>
                  <a:lnTo>
                    <a:pt x="1977" y="263"/>
                  </a:lnTo>
                  <a:cubicBezTo>
                    <a:pt x="1954" y="263"/>
                    <a:pt x="739" y="7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23"/>
            <p:cNvSpPr/>
            <p:nvPr/>
          </p:nvSpPr>
          <p:spPr>
            <a:xfrm>
              <a:off x="1133823" y="1878808"/>
              <a:ext cx="82709" cy="86532"/>
            </a:xfrm>
            <a:custGeom>
              <a:rect b="b" l="l" r="r" t="t"/>
              <a:pathLst>
                <a:path extrusionOk="0" h="2716" w="2596">
                  <a:moveTo>
                    <a:pt x="2596" y="1"/>
                  </a:moveTo>
                  <a:cubicBezTo>
                    <a:pt x="1858" y="72"/>
                    <a:pt x="643" y="263"/>
                    <a:pt x="643" y="263"/>
                  </a:cubicBezTo>
                  <a:lnTo>
                    <a:pt x="572" y="263"/>
                  </a:lnTo>
                  <a:cubicBezTo>
                    <a:pt x="262" y="263"/>
                    <a:pt x="0" y="524"/>
                    <a:pt x="0" y="834"/>
                  </a:cubicBezTo>
                  <a:lnTo>
                    <a:pt x="0" y="2477"/>
                  </a:lnTo>
                  <a:cubicBezTo>
                    <a:pt x="857" y="2620"/>
                    <a:pt x="1715" y="2692"/>
                    <a:pt x="2596" y="2715"/>
                  </a:cubicBezTo>
                  <a:lnTo>
                    <a:pt x="2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23"/>
            <p:cNvSpPr/>
            <p:nvPr/>
          </p:nvSpPr>
          <p:spPr>
            <a:xfrm>
              <a:off x="1154309" y="2176221"/>
              <a:ext cx="144167" cy="53142"/>
            </a:xfrm>
            <a:custGeom>
              <a:rect b="b" l="l" r="r" t="t"/>
              <a:pathLst>
                <a:path extrusionOk="0" h="1668" w="4525">
                  <a:moveTo>
                    <a:pt x="0" y="1"/>
                  </a:moveTo>
                  <a:lnTo>
                    <a:pt x="0" y="1668"/>
                  </a:lnTo>
                  <a:lnTo>
                    <a:pt x="4525" y="1668"/>
                  </a:lnTo>
                  <a:lnTo>
                    <a:pt x="4525" y="48"/>
                  </a:lnTo>
                  <a:cubicBezTo>
                    <a:pt x="3882" y="596"/>
                    <a:pt x="3120" y="882"/>
                    <a:pt x="2286" y="882"/>
                  </a:cubicBezTo>
                  <a:cubicBezTo>
                    <a:pt x="1429" y="882"/>
                    <a:pt x="667" y="57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123"/>
          <p:cNvGrpSpPr/>
          <p:nvPr/>
        </p:nvGrpSpPr>
        <p:grpSpPr>
          <a:xfrm>
            <a:off x="1857651" y="1874252"/>
            <a:ext cx="333861" cy="359668"/>
            <a:chOff x="1857651" y="1874252"/>
            <a:chExt cx="333861" cy="359668"/>
          </a:xfrm>
        </p:grpSpPr>
        <p:sp>
          <p:nvSpPr>
            <p:cNvPr id="3672" name="Google Shape;3672;p123"/>
            <p:cNvSpPr/>
            <p:nvPr/>
          </p:nvSpPr>
          <p:spPr>
            <a:xfrm>
              <a:off x="1857651" y="2007778"/>
              <a:ext cx="104724" cy="105520"/>
            </a:xfrm>
            <a:custGeom>
              <a:rect b="b" l="l" r="r" t="t"/>
              <a:pathLst>
                <a:path extrusionOk="0" h="3312" w="3287">
                  <a:moveTo>
                    <a:pt x="1643" y="1335"/>
                  </a:moveTo>
                  <a:cubicBezTo>
                    <a:pt x="1834" y="1335"/>
                    <a:pt x="1977" y="1477"/>
                    <a:pt x="1977" y="1668"/>
                  </a:cubicBezTo>
                  <a:cubicBezTo>
                    <a:pt x="1977" y="1859"/>
                    <a:pt x="1834" y="2001"/>
                    <a:pt x="1643" y="2001"/>
                  </a:cubicBezTo>
                  <a:cubicBezTo>
                    <a:pt x="1453" y="2001"/>
                    <a:pt x="1310" y="1859"/>
                    <a:pt x="1310" y="1668"/>
                  </a:cubicBezTo>
                  <a:cubicBezTo>
                    <a:pt x="1310" y="1477"/>
                    <a:pt x="1453" y="1335"/>
                    <a:pt x="1643" y="1335"/>
                  </a:cubicBezTo>
                  <a:close/>
                  <a:moveTo>
                    <a:pt x="1643" y="1"/>
                  </a:moveTo>
                  <a:cubicBezTo>
                    <a:pt x="738" y="1"/>
                    <a:pt x="0" y="763"/>
                    <a:pt x="0" y="1668"/>
                  </a:cubicBezTo>
                  <a:cubicBezTo>
                    <a:pt x="0" y="2573"/>
                    <a:pt x="738" y="3311"/>
                    <a:pt x="1643" y="3311"/>
                  </a:cubicBezTo>
                  <a:cubicBezTo>
                    <a:pt x="2548" y="3311"/>
                    <a:pt x="3287" y="2573"/>
                    <a:pt x="3287" y="1668"/>
                  </a:cubicBezTo>
                  <a:cubicBezTo>
                    <a:pt x="3287" y="763"/>
                    <a:pt x="2548" y="1"/>
                    <a:pt x="1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23"/>
            <p:cNvSpPr/>
            <p:nvPr/>
          </p:nvSpPr>
          <p:spPr>
            <a:xfrm>
              <a:off x="2086023" y="2075321"/>
              <a:ext cx="62987" cy="21282"/>
            </a:xfrm>
            <a:custGeom>
              <a:rect b="b" l="l" r="r" t="t"/>
              <a:pathLst>
                <a:path extrusionOk="0" h="668" w="1977">
                  <a:moveTo>
                    <a:pt x="334" y="0"/>
                  </a:moveTo>
                  <a:cubicBezTo>
                    <a:pt x="143" y="0"/>
                    <a:pt x="0" y="143"/>
                    <a:pt x="0" y="334"/>
                  </a:cubicBezTo>
                  <a:cubicBezTo>
                    <a:pt x="0" y="501"/>
                    <a:pt x="143" y="667"/>
                    <a:pt x="334" y="667"/>
                  </a:cubicBezTo>
                  <a:lnTo>
                    <a:pt x="1644" y="667"/>
                  </a:lnTo>
                  <a:cubicBezTo>
                    <a:pt x="1834" y="667"/>
                    <a:pt x="1977" y="501"/>
                    <a:pt x="1977" y="334"/>
                  </a:cubicBezTo>
                  <a:cubicBezTo>
                    <a:pt x="1977" y="143"/>
                    <a:pt x="1834" y="0"/>
                    <a:pt x="1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23"/>
            <p:cNvSpPr/>
            <p:nvPr/>
          </p:nvSpPr>
          <p:spPr>
            <a:xfrm>
              <a:off x="2043522" y="1991115"/>
              <a:ext cx="147990" cy="213972"/>
            </a:xfrm>
            <a:custGeom>
              <a:rect b="b" l="l" r="r" t="t"/>
              <a:pathLst>
                <a:path extrusionOk="0" h="6716" w="4645">
                  <a:moveTo>
                    <a:pt x="1001" y="5382"/>
                  </a:moveTo>
                  <a:cubicBezTo>
                    <a:pt x="1191" y="5382"/>
                    <a:pt x="1334" y="5549"/>
                    <a:pt x="1334" y="5716"/>
                  </a:cubicBezTo>
                  <a:cubicBezTo>
                    <a:pt x="1334" y="5906"/>
                    <a:pt x="1191" y="6049"/>
                    <a:pt x="1001" y="6049"/>
                  </a:cubicBezTo>
                  <a:cubicBezTo>
                    <a:pt x="810" y="6049"/>
                    <a:pt x="668" y="5906"/>
                    <a:pt x="668" y="5716"/>
                  </a:cubicBezTo>
                  <a:cubicBezTo>
                    <a:pt x="668" y="5549"/>
                    <a:pt x="810" y="5382"/>
                    <a:pt x="1001" y="5382"/>
                  </a:cubicBezTo>
                  <a:close/>
                  <a:moveTo>
                    <a:pt x="3644" y="5382"/>
                  </a:moveTo>
                  <a:cubicBezTo>
                    <a:pt x="3835" y="5382"/>
                    <a:pt x="3978" y="5549"/>
                    <a:pt x="3978" y="5716"/>
                  </a:cubicBezTo>
                  <a:cubicBezTo>
                    <a:pt x="3978" y="5906"/>
                    <a:pt x="3835" y="6049"/>
                    <a:pt x="3644" y="6049"/>
                  </a:cubicBezTo>
                  <a:cubicBezTo>
                    <a:pt x="3454" y="6049"/>
                    <a:pt x="3311" y="5906"/>
                    <a:pt x="3311" y="5716"/>
                  </a:cubicBezTo>
                  <a:cubicBezTo>
                    <a:pt x="3311" y="5549"/>
                    <a:pt x="3454" y="5382"/>
                    <a:pt x="3644" y="5382"/>
                  </a:cubicBezTo>
                  <a:close/>
                  <a:moveTo>
                    <a:pt x="1668" y="0"/>
                  </a:moveTo>
                  <a:cubicBezTo>
                    <a:pt x="1477" y="0"/>
                    <a:pt x="1334" y="143"/>
                    <a:pt x="1334" y="333"/>
                  </a:cubicBezTo>
                  <a:lnTo>
                    <a:pt x="1334" y="643"/>
                  </a:lnTo>
                  <a:lnTo>
                    <a:pt x="1168" y="643"/>
                  </a:lnTo>
                  <a:cubicBezTo>
                    <a:pt x="525" y="643"/>
                    <a:pt x="1" y="1167"/>
                    <a:pt x="1" y="1810"/>
                  </a:cubicBezTo>
                  <a:lnTo>
                    <a:pt x="1" y="5716"/>
                  </a:lnTo>
                  <a:cubicBezTo>
                    <a:pt x="1" y="6263"/>
                    <a:pt x="453" y="6716"/>
                    <a:pt x="1001" y="6716"/>
                  </a:cubicBezTo>
                  <a:cubicBezTo>
                    <a:pt x="1549" y="6716"/>
                    <a:pt x="2001" y="6263"/>
                    <a:pt x="2001" y="5716"/>
                  </a:cubicBezTo>
                  <a:cubicBezTo>
                    <a:pt x="2001" y="5168"/>
                    <a:pt x="1549" y="4739"/>
                    <a:pt x="1001" y="4739"/>
                  </a:cubicBezTo>
                  <a:cubicBezTo>
                    <a:pt x="882" y="4739"/>
                    <a:pt x="763" y="4739"/>
                    <a:pt x="668" y="4787"/>
                  </a:cubicBezTo>
                  <a:lnTo>
                    <a:pt x="668" y="1810"/>
                  </a:lnTo>
                  <a:cubicBezTo>
                    <a:pt x="668" y="1524"/>
                    <a:pt x="882" y="1310"/>
                    <a:pt x="1168" y="1310"/>
                  </a:cubicBezTo>
                  <a:lnTo>
                    <a:pt x="1334" y="1310"/>
                  </a:lnTo>
                  <a:lnTo>
                    <a:pt x="1334" y="1643"/>
                  </a:lnTo>
                  <a:cubicBezTo>
                    <a:pt x="1334" y="1834"/>
                    <a:pt x="1477" y="1977"/>
                    <a:pt x="1668" y="1977"/>
                  </a:cubicBezTo>
                  <a:lnTo>
                    <a:pt x="2978" y="1977"/>
                  </a:lnTo>
                  <a:cubicBezTo>
                    <a:pt x="3168" y="1977"/>
                    <a:pt x="3311" y="1834"/>
                    <a:pt x="3311" y="1643"/>
                  </a:cubicBezTo>
                  <a:lnTo>
                    <a:pt x="3311" y="1310"/>
                  </a:lnTo>
                  <a:lnTo>
                    <a:pt x="3478" y="1310"/>
                  </a:lnTo>
                  <a:cubicBezTo>
                    <a:pt x="3763" y="1310"/>
                    <a:pt x="3978" y="1524"/>
                    <a:pt x="3978" y="1810"/>
                  </a:cubicBezTo>
                  <a:lnTo>
                    <a:pt x="3978" y="4787"/>
                  </a:lnTo>
                  <a:cubicBezTo>
                    <a:pt x="3882" y="4739"/>
                    <a:pt x="3763" y="4739"/>
                    <a:pt x="3644" y="4739"/>
                  </a:cubicBezTo>
                  <a:cubicBezTo>
                    <a:pt x="3097" y="4739"/>
                    <a:pt x="2644" y="5168"/>
                    <a:pt x="2644" y="5716"/>
                  </a:cubicBezTo>
                  <a:cubicBezTo>
                    <a:pt x="2644" y="6263"/>
                    <a:pt x="3097" y="6716"/>
                    <a:pt x="3644" y="6716"/>
                  </a:cubicBezTo>
                  <a:cubicBezTo>
                    <a:pt x="4192" y="6716"/>
                    <a:pt x="4645" y="6263"/>
                    <a:pt x="4645" y="5716"/>
                  </a:cubicBezTo>
                  <a:lnTo>
                    <a:pt x="4645" y="1810"/>
                  </a:lnTo>
                  <a:cubicBezTo>
                    <a:pt x="4645" y="1167"/>
                    <a:pt x="4121" y="643"/>
                    <a:pt x="3478" y="643"/>
                  </a:cubicBezTo>
                  <a:lnTo>
                    <a:pt x="3311" y="643"/>
                  </a:lnTo>
                  <a:lnTo>
                    <a:pt x="3311" y="333"/>
                  </a:lnTo>
                  <a:cubicBezTo>
                    <a:pt x="3311" y="143"/>
                    <a:pt x="3168" y="0"/>
                    <a:pt x="2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23"/>
            <p:cNvSpPr/>
            <p:nvPr/>
          </p:nvSpPr>
          <p:spPr>
            <a:xfrm>
              <a:off x="1898623" y="1874252"/>
              <a:ext cx="229169" cy="359668"/>
            </a:xfrm>
            <a:custGeom>
              <a:rect b="b" l="l" r="r" t="t"/>
              <a:pathLst>
                <a:path extrusionOk="0" h="11289" w="7193">
                  <a:moveTo>
                    <a:pt x="5216" y="1"/>
                  </a:moveTo>
                  <a:cubicBezTo>
                    <a:pt x="4120" y="1"/>
                    <a:pt x="3239" y="906"/>
                    <a:pt x="3239" y="2001"/>
                  </a:cubicBezTo>
                  <a:lnTo>
                    <a:pt x="3239" y="9336"/>
                  </a:lnTo>
                  <a:cubicBezTo>
                    <a:pt x="3239" y="10050"/>
                    <a:pt x="2667" y="10622"/>
                    <a:pt x="1953" y="10622"/>
                  </a:cubicBezTo>
                  <a:cubicBezTo>
                    <a:pt x="1238" y="10622"/>
                    <a:pt x="667" y="10050"/>
                    <a:pt x="667" y="9336"/>
                  </a:cubicBezTo>
                  <a:lnTo>
                    <a:pt x="667" y="8145"/>
                  </a:lnTo>
                  <a:cubicBezTo>
                    <a:pt x="572" y="8169"/>
                    <a:pt x="453" y="8169"/>
                    <a:pt x="357" y="8169"/>
                  </a:cubicBezTo>
                  <a:cubicBezTo>
                    <a:pt x="238" y="8169"/>
                    <a:pt x="119" y="8169"/>
                    <a:pt x="0" y="8145"/>
                  </a:cubicBezTo>
                  <a:lnTo>
                    <a:pt x="0" y="9336"/>
                  </a:lnTo>
                  <a:cubicBezTo>
                    <a:pt x="0" y="10408"/>
                    <a:pt x="881" y="11289"/>
                    <a:pt x="1953" y="11289"/>
                  </a:cubicBezTo>
                  <a:cubicBezTo>
                    <a:pt x="3025" y="11289"/>
                    <a:pt x="3882" y="10408"/>
                    <a:pt x="3882" y="9336"/>
                  </a:cubicBezTo>
                  <a:lnTo>
                    <a:pt x="3882" y="2001"/>
                  </a:lnTo>
                  <a:cubicBezTo>
                    <a:pt x="3882" y="1263"/>
                    <a:pt x="4477" y="667"/>
                    <a:pt x="5216" y="667"/>
                  </a:cubicBezTo>
                  <a:cubicBezTo>
                    <a:pt x="5954" y="667"/>
                    <a:pt x="6549" y="1263"/>
                    <a:pt x="6549" y="2001"/>
                  </a:cubicBezTo>
                  <a:lnTo>
                    <a:pt x="6549" y="3001"/>
                  </a:lnTo>
                  <a:lnTo>
                    <a:pt x="7192" y="3001"/>
                  </a:lnTo>
                  <a:lnTo>
                    <a:pt x="7192" y="2001"/>
                  </a:lnTo>
                  <a:cubicBezTo>
                    <a:pt x="7192" y="906"/>
                    <a:pt x="6311" y="1"/>
                    <a:pt x="5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6" name="Google Shape;3676;p123"/>
          <p:cNvGrpSpPr/>
          <p:nvPr/>
        </p:nvGrpSpPr>
        <p:grpSpPr>
          <a:xfrm>
            <a:off x="2495743" y="1882600"/>
            <a:ext cx="420361" cy="343164"/>
            <a:chOff x="2495743" y="1882600"/>
            <a:chExt cx="420361" cy="343164"/>
          </a:xfrm>
        </p:grpSpPr>
        <p:sp>
          <p:nvSpPr>
            <p:cNvPr id="3677" name="Google Shape;3677;p123"/>
            <p:cNvSpPr/>
            <p:nvPr/>
          </p:nvSpPr>
          <p:spPr>
            <a:xfrm>
              <a:off x="2537448" y="1924336"/>
              <a:ext cx="172267" cy="173032"/>
            </a:xfrm>
            <a:custGeom>
              <a:rect b="b" l="l" r="r" t="t"/>
              <a:pathLst>
                <a:path extrusionOk="0" h="5431" w="5407">
                  <a:moveTo>
                    <a:pt x="4716" y="0"/>
                  </a:moveTo>
                  <a:lnTo>
                    <a:pt x="1" y="4716"/>
                  </a:lnTo>
                  <a:cubicBezTo>
                    <a:pt x="572" y="5168"/>
                    <a:pt x="1287" y="5430"/>
                    <a:pt x="2049" y="5430"/>
                  </a:cubicBezTo>
                  <a:cubicBezTo>
                    <a:pt x="2287" y="5430"/>
                    <a:pt x="2525" y="5406"/>
                    <a:pt x="2740" y="5359"/>
                  </a:cubicBezTo>
                  <a:cubicBezTo>
                    <a:pt x="2597" y="4525"/>
                    <a:pt x="2835" y="3644"/>
                    <a:pt x="3454" y="3025"/>
                  </a:cubicBezTo>
                  <a:cubicBezTo>
                    <a:pt x="3960" y="2519"/>
                    <a:pt x="4607" y="2257"/>
                    <a:pt x="5247" y="2257"/>
                  </a:cubicBezTo>
                  <a:cubicBezTo>
                    <a:pt x="5300" y="2257"/>
                    <a:pt x="5354" y="2259"/>
                    <a:pt x="5407" y="2263"/>
                  </a:cubicBezTo>
                  <a:cubicBezTo>
                    <a:pt x="5407" y="2191"/>
                    <a:pt x="5407" y="2120"/>
                    <a:pt x="5407" y="2048"/>
                  </a:cubicBezTo>
                  <a:cubicBezTo>
                    <a:pt x="5407" y="1286"/>
                    <a:pt x="5145" y="572"/>
                    <a:pt x="4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23"/>
            <p:cNvSpPr/>
            <p:nvPr/>
          </p:nvSpPr>
          <p:spPr>
            <a:xfrm>
              <a:off x="2495743" y="1882600"/>
              <a:ext cx="172267" cy="173032"/>
            </a:xfrm>
            <a:custGeom>
              <a:rect b="b" l="l" r="r" t="t"/>
              <a:pathLst>
                <a:path extrusionOk="0" h="5431" w="5407">
                  <a:moveTo>
                    <a:pt x="3358" y="1"/>
                  </a:moveTo>
                  <a:cubicBezTo>
                    <a:pt x="1500" y="1"/>
                    <a:pt x="0" y="1501"/>
                    <a:pt x="0" y="3358"/>
                  </a:cubicBezTo>
                  <a:cubicBezTo>
                    <a:pt x="0" y="4144"/>
                    <a:pt x="262" y="4859"/>
                    <a:pt x="691" y="5430"/>
                  </a:cubicBezTo>
                  <a:lnTo>
                    <a:pt x="5406" y="691"/>
                  </a:lnTo>
                  <a:cubicBezTo>
                    <a:pt x="4834" y="263"/>
                    <a:pt x="4120" y="1"/>
                    <a:pt x="3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23"/>
            <p:cNvSpPr/>
            <p:nvPr/>
          </p:nvSpPr>
          <p:spPr>
            <a:xfrm>
              <a:off x="2645198" y="2023739"/>
              <a:ext cx="270906" cy="202024"/>
            </a:xfrm>
            <a:custGeom>
              <a:rect b="b" l="l" r="r" t="t"/>
              <a:pathLst>
                <a:path extrusionOk="0" h="6341" w="8503">
                  <a:moveTo>
                    <a:pt x="1930" y="0"/>
                  </a:moveTo>
                  <a:cubicBezTo>
                    <a:pt x="1477" y="0"/>
                    <a:pt x="1025" y="167"/>
                    <a:pt x="691" y="500"/>
                  </a:cubicBezTo>
                  <a:cubicBezTo>
                    <a:pt x="1" y="1191"/>
                    <a:pt x="1" y="2286"/>
                    <a:pt x="691" y="2977"/>
                  </a:cubicBezTo>
                  <a:lnTo>
                    <a:pt x="3954" y="6216"/>
                  </a:lnTo>
                  <a:cubicBezTo>
                    <a:pt x="4037" y="6299"/>
                    <a:pt x="4144" y="6341"/>
                    <a:pt x="4251" y="6341"/>
                  </a:cubicBezTo>
                  <a:cubicBezTo>
                    <a:pt x="4359" y="6341"/>
                    <a:pt x="4466" y="6299"/>
                    <a:pt x="4549" y="6216"/>
                  </a:cubicBezTo>
                  <a:lnTo>
                    <a:pt x="7812" y="2977"/>
                  </a:lnTo>
                  <a:cubicBezTo>
                    <a:pt x="8502" y="2286"/>
                    <a:pt x="8502" y="1191"/>
                    <a:pt x="7812" y="500"/>
                  </a:cubicBezTo>
                  <a:cubicBezTo>
                    <a:pt x="7478" y="167"/>
                    <a:pt x="7032" y="0"/>
                    <a:pt x="6585" y="0"/>
                  </a:cubicBezTo>
                  <a:cubicBezTo>
                    <a:pt x="6139" y="0"/>
                    <a:pt x="5692" y="167"/>
                    <a:pt x="5359" y="500"/>
                  </a:cubicBezTo>
                  <a:lnTo>
                    <a:pt x="4549" y="1310"/>
                  </a:lnTo>
                  <a:cubicBezTo>
                    <a:pt x="4466" y="1393"/>
                    <a:pt x="4359" y="1435"/>
                    <a:pt x="4251" y="1435"/>
                  </a:cubicBezTo>
                  <a:cubicBezTo>
                    <a:pt x="4144" y="1435"/>
                    <a:pt x="4037" y="1393"/>
                    <a:pt x="3954" y="1310"/>
                  </a:cubicBezTo>
                  <a:lnTo>
                    <a:pt x="3144" y="500"/>
                  </a:lnTo>
                  <a:cubicBezTo>
                    <a:pt x="2811" y="167"/>
                    <a:pt x="2358" y="0"/>
                    <a:pt x="19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123"/>
          <p:cNvGrpSpPr/>
          <p:nvPr/>
        </p:nvGrpSpPr>
        <p:grpSpPr>
          <a:xfrm>
            <a:off x="3308332" y="1870461"/>
            <a:ext cx="223084" cy="367250"/>
            <a:chOff x="3308332" y="1870461"/>
            <a:chExt cx="223084" cy="367250"/>
          </a:xfrm>
        </p:grpSpPr>
        <p:sp>
          <p:nvSpPr>
            <p:cNvPr id="3681" name="Google Shape;3681;p123"/>
            <p:cNvSpPr/>
            <p:nvPr/>
          </p:nvSpPr>
          <p:spPr>
            <a:xfrm>
              <a:off x="3354625" y="1938737"/>
              <a:ext cx="130530" cy="298974"/>
            </a:xfrm>
            <a:custGeom>
              <a:rect b="b" l="l" r="r" t="t"/>
              <a:pathLst>
                <a:path extrusionOk="0" h="9384" w="4097">
                  <a:moveTo>
                    <a:pt x="0" y="1"/>
                  </a:moveTo>
                  <a:lnTo>
                    <a:pt x="0" y="8241"/>
                  </a:lnTo>
                  <a:cubicBezTo>
                    <a:pt x="0" y="8884"/>
                    <a:pt x="524" y="9384"/>
                    <a:pt x="1143" y="9384"/>
                  </a:cubicBezTo>
                  <a:lnTo>
                    <a:pt x="2953" y="9384"/>
                  </a:lnTo>
                  <a:cubicBezTo>
                    <a:pt x="3596" y="9384"/>
                    <a:pt x="4096" y="8884"/>
                    <a:pt x="4096" y="8241"/>
                  </a:cubicBezTo>
                  <a:lnTo>
                    <a:pt x="4096" y="7955"/>
                  </a:lnTo>
                  <a:lnTo>
                    <a:pt x="2048" y="7955"/>
                  </a:lnTo>
                  <a:cubicBezTo>
                    <a:pt x="1858" y="7955"/>
                    <a:pt x="1691" y="7788"/>
                    <a:pt x="1691" y="7598"/>
                  </a:cubicBezTo>
                  <a:lnTo>
                    <a:pt x="1691" y="1787"/>
                  </a:lnTo>
                  <a:cubicBezTo>
                    <a:pt x="1691" y="1596"/>
                    <a:pt x="1858" y="1430"/>
                    <a:pt x="2048" y="1430"/>
                  </a:cubicBezTo>
                  <a:lnTo>
                    <a:pt x="4096" y="1430"/>
                  </a:lnTo>
                  <a:lnTo>
                    <a:pt x="40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23"/>
            <p:cNvSpPr/>
            <p:nvPr/>
          </p:nvSpPr>
          <p:spPr>
            <a:xfrm>
              <a:off x="3431248" y="2007045"/>
              <a:ext cx="53907" cy="162390"/>
            </a:xfrm>
            <a:custGeom>
              <a:rect b="b" l="l" r="r" t="t"/>
              <a:pathLst>
                <a:path extrusionOk="0" h="5097" w="1692">
                  <a:moveTo>
                    <a:pt x="0" y="0"/>
                  </a:moveTo>
                  <a:lnTo>
                    <a:pt x="0" y="5096"/>
                  </a:lnTo>
                  <a:lnTo>
                    <a:pt x="1691" y="5096"/>
                  </a:lnTo>
                  <a:lnTo>
                    <a:pt x="1691" y="2882"/>
                  </a:lnTo>
                  <a:lnTo>
                    <a:pt x="1572" y="2882"/>
                  </a:lnTo>
                  <a:cubicBezTo>
                    <a:pt x="1382" y="2882"/>
                    <a:pt x="1215" y="2715"/>
                    <a:pt x="1215" y="2524"/>
                  </a:cubicBezTo>
                  <a:cubicBezTo>
                    <a:pt x="1215" y="2310"/>
                    <a:pt x="1382" y="2167"/>
                    <a:pt x="1572" y="2167"/>
                  </a:cubicBezTo>
                  <a:lnTo>
                    <a:pt x="1691" y="2167"/>
                  </a:lnTo>
                  <a:lnTo>
                    <a:pt x="1691" y="1429"/>
                  </a:lnTo>
                  <a:lnTo>
                    <a:pt x="858" y="1429"/>
                  </a:lnTo>
                  <a:cubicBezTo>
                    <a:pt x="643" y="1429"/>
                    <a:pt x="500" y="1286"/>
                    <a:pt x="500" y="1072"/>
                  </a:cubicBezTo>
                  <a:cubicBezTo>
                    <a:pt x="500" y="881"/>
                    <a:pt x="643" y="715"/>
                    <a:pt x="858" y="715"/>
                  </a:cubicBezTo>
                  <a:lnTo>
                    <a:pt x="1691" y="715"/>
                  </a:lnTo>
                  <a:lnTo>
                    <a:pt x="16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23"/>
            <p:cNvSpPr/>
            <p:nvPr/>
          </p:nvSpPr>
          <p:spPr>
            <a:xfrm>
              <a:off x="3308332" y="1870461"/>
              <a:ext cx="54672" cy="45560"/>
            </a:xfrm>
            <a:custGeom>
              <a:rect b="b" l="l" r="r" t="t"/>
              <a:pathLst>
                <a:path extrusionOk="0" h="1430" w="1716">
                  <a:moveTo>
                    <a:pt x="381" y="1"/>
                  </a:moveTo>
                  <a:cubicBezTo>
                    <a:pt x="191" y="1"/>
                    <a:pt x="0" y="167"/>
                    <a:pt x="24" y="358"/>
                  </a:cubicBezTo>
                  <a:lnTo>
                    <a:pt x="24" y="1167"/>
                  </a:lnTo>
                  <a:cubicBezTo>
                    <a:pt x="24" y="1310"/>
                    <a:pt x="143" y="1429"/>
                    <a:pt x="286" y="1429"/>
                  </a:cubicBezTo>
                  <a:lnTo>
                    <a:pt x="1715" y="1429"/>
                  </a:lnTo>
                  <a:lnTo>
                    <a:pt x="1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23"/>
            <p:cNvSpPr/>
            <p:nvPr/>
          </p:nvSpPr>
          <p:spPr>
            <a:xfrm>
              <a:off x="3477541" y="1870461"/>
              <a:ext cx="53875" cy="45560"/>
            </a:xfrm>
            <a:custGeom>
              <a:rect b="b" l="l" r="r" t="t"/>
              <a:pathLst>
                <a:path extrusionOk="0" h="1430" w="1691">
                  <a:moveTo>
                    <a:pt x="0" y="1"/>
                  </a:moveTo>
                  <a:lnTo>
                    <a:pt x="0" y="1429"/>
                  </a:lnTo>
                  <a:lnTo>
                    <a:pt x="1429" y="1429"/>
                  </a:lnTo>
                  <a:cubicBezTo>
                    <a:pt x="1572" y="1429"/>
                    <a:pt x="1691" y="1310"/>
                    <a:pt x="1691" y="1167"/>
                  </a:cubicBezTo>
                  <a:lnTo>
                    <a:pt x="1691" y="358"/>
                  </a:lnTo>
                  <a:cubicBezTo>
                    <a:pt x="1691" y="167"/>
                    <a:pt x="1524"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23"/>
            <p:cNvSpPr/>
            <p:nvPr/>
          </p:nvSpPr>
          <p:spPr>
            <a:xfrm>
              <a:off x="3385720" y="1870461"/>
              <a:ext cx="22780" cy="45560"/>
            </a:xfrm>
            <a:custGeom>
              <a:rect b="b" l="l" r="r" t="t"/>
              <a:pathLst>
                <a:path extrusionOk="0" h="1430" w="715">
                  <a:moveTo>
                    <a:pt x="1" y="1"/>
                  </a:moveTo>
                  <a:lnTo>
                    <a:pt x="1" y="1429"/>
                  </a:lnTo>
                  <a:lnTo>
                    <a:pt x="715" y="1429"/>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23"/>
            <p:cNvSpPr/>
            <p:nvPr/>
          </p:nvSpPr>
          <p:spPr>
            <a:xfrm>
              <a:off x="3431248" y="1870461"/>
              <a:ext cx="23545" cy="45560"/>
            </a:xfrm>
            <a:custGeom>
              <a:rect b="b" l="l" r="r" t="t"/>
              <a:pathLst>
                <a:path extrusionOk="0" h="1430" w="739">
                  <a:moveTo>
                    <a:pt x="0" y="1"/>
                  </a:moveTo>
                  <a:lnTo>
                    <a:pt x="0" y="1429"/>
                  </a:lnTo>
                  <a:lnTo>
                    <a:pt x="739" y="1429"/>
                  </a:lnTo>
                  <a:lnTo>
                    <a:pt x="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7" name="Google Shape;3687;p123"/>
          <p:cNvGrpSpPr/>
          <p:nvPr/>
        </p:nvGrpSpPr>
        <p:grpSpPr>
          <a:xfrm>
            <a:off x="4006353" y="1868932"/>
            <a:ext cx="354379" cy="371073"/>
            <a:chOff x="4006353" y="1868932"/>
            <a:chExt cx="354379" cy="371073"/>
          </a:xfrm>
        </p:grpSpPr>
        <p:sp>
          <p:nvSpPr>
            <p:cNvPr id="3688" name="Google Shape;3688;p123"/>
            <p:cNvSpPr/>
            <p:nvPr/>
          </p:nvSpPr>
          <p:spPr>
            <a:xfrm>
              <a:off x="4250687" y="2057766"/>
              <a:ext cx="110044" cy="66906"/>
            </a:xfrm>
            <a:custGeom>
              <a:rect b="b" l="l" r="r" t="t"/>
              <a:pathLst>
                <a:path extrusionOk="0" h="2100" w="3454">
                  <a:moveTo>
                    <a:pt x="2264" y="0"/>
                  </a:moveTo>
                  <a:cubicBezTo>
                    <a:pt x="1987" y="0"/>
                    <a:pt x="1711" y="114"/>
                    <a:pt x="1500" y="337"/>
                  </a:cubicBezTo>
                  <a:cubicBezTo>
                    <a:pt x="1453" y="409"/>
                    <a:pt x="1405" y="456"/>
                    <a:pt x="1381" y="528"/>
                  </a:cubicBezTo>
                  <a:lnTo>
                    <a:pt x="95" y="290"/>
                  </a:lnTo>
                  <a:cubicBezTo>
                    <a:pt x="95" y="528"/>
                    <a:pt x="48" y="766"/>
                    <a:pt x="0" y="980"/>
                  </a:cubicBezTo>
                  <a:lnTo>
                    <a:pt x="1238" y="1194"/>
                  </a:lnTo>
                  <a:cubicBezTo>
                    <a:pt x="1262" y="1433"/>
                    <a:pt x="1381" y="1647"/>
                    <a:pt x="1572" y="1837"/>
                  </a:cubicBezTo>
                  <a:cubicBezTo>
                    <a:pt x="1762" y="2004"/>
                    <a:pt x="2024" y="2099"/>
                    <a:pt x="2286" y="2099"/>
                  </a:cubicBezTo>
                  <a:lnTo>
                    <a:pt x="2334" y="2099"/>
                  </a:lnTo>
                  <a:cubicBezTo>
                    <a:pt x="2620" y="2099"/>
                    <a:pt x="2858" y="1957"/>
                    <a:pt x="3048" y="1766"/>
                  </a:cubicBezTo>
                  <a:cubicBezTo>
                    <a:pt x="3453" y="1337"/>
                    <a:pt x="3406" y="671"/>
                    <a:pt x="2977" y="290"/>
                  </a:cubicBezTo>
                  <a:cubicBezTo>
                    <a:pt x="2772" y="96"/>
                    <a:pt x="2517" y="0"/>
                    <a:pt x="2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23"/>
            <p:cNvSpPr/>
            <p:nvPr/>
          </p:nvSpPr>
          <p:spPr>
            <a:xfrm>
              <a:off x="4006353" y="1935583"/>
              <a:ext cx="94879" cy="85895"/>
            </a:xfrm>
            <a:custGeom>
              <a:rect b="b" l="l" r="r" t="t"/>
              <a:pathLst>
                <a:path extrusionOk="0" h="2696" w="2978">
                  <a:moveTo>
                    <a:pt x="1124" y="1"/>
                  </a:moveTo>
                  <a:cubicBezTo>
                    <a:pt x="589" y="1"/>
                    <a:pt x="117" y="392"/>
                    <a:pt x="72" y="933"/>
                  </a:cubicBezTo>
                  <a:cubicBezTo>
                    <a:pt x="1" y="1505"/>
                    <a:pt x="429" y="2029"/>
                    <a:pt x="1001" y="2100"/>
                  </a:cubicBezTo>
                  <a:lnTo>
                    <a:pt x="1120" y="2100"/>
                  </a:lnTo>
                  <a:cubicBezTo>
                    <a:pt x="1311" y="2100"/>
                    <a:pt x="1501" y="2053"/>
                    <a:pt x="1668" y="1934"/>
                  </a:cubicBezTo>
                  <a:lnTo>
                    <a:pt x="2549" y="2696"/>
                  </a:lnTo>
                  <a:cubicBezTo>
                    <a:pt x="2668" y="2505"/>
                    <a:pt x="2811" y="2315"/>
                    <a:pt x="2978" y="2148"/>
                  </a:cubicBezTo>
                  <a:lnTo>
                    <a:pt x="2096" y="1410"/>
                  </a:lnTo>
                  <a:cubicBezTo>
                    <a:pt x="2120" y="1338"/>
                    <a:pt x="2144" y="1243"/>
                    <a:pt x="2144" y="1172"/>
                  </a:cubicBezTo>
                  <a:cubicBezTo>
                    <a:pt x="2192" y="886"/>
                    <a:pt x="2096" y="600"/>
                    <a:pt x="1930" y="386"/>
                  </a:cubicBezTo>
                  <a:cubicBezTo>
                    <a:pt x="1739" y="171"/>
                    <a:pt x="1501" y="28"/>
                    <a:pt x="1215" y="5"/>
                  </a:cubicBezTo>
                  <a:cubicBezTo>
                    <a:pt x="1185" y="2"/>
                    <a:pt x="1154" y="1"/>
                    <a:pt x="1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23"/>
            <p:cNvSpPr/>
            <p:nvPr/>
          </p:nvSpPr>
          <p:spPr>
            <a:xfrm>
              <a:off x="4090591" y="2147388"/>
              <a:ext cx="66779" cy="92617"/>
            </a:xfrm>
            <a:custGeom>
              <a:rect b="b" l="l" r="r" t="t"/>
              <a:pathLst>
                <a:path extrusionOk="0" h="2907" w="2096">
                  <a:moveTo>
                    <a:pt x="1167" y="1"/>
                  </a:moveTo>
                  <a:lnTo>
                    <a:pt x="953" y="811"/>
                  </a:lnTo>
                  <a:cubicBezTo>
                    <a:pt x="405" y="858"/>
                    <a:pt x="0" y="1311"/>
                    <a:pt x="0" y="1858"/>
                  </a:cubicBezTo>
                  <a:cubicBezTo>
                    <a:pt x="0" y="2430"/>
                    <a:pt x="476" y="2906"/>
                    <a:pt x="1048" y="2906"/>
                  </a:cubicBezTo>
                  <a:cubicBezTo>
                    <a:pt x="1620" y="2906"/>
                    <a:pt x="2096" y="2430"/>
                    <a:pt x="2096" y="1858"/>
                  </a:cubicBezTo>
                  <a:cubicBezTo>
                    <a:pt x="2096" y="1477"/>
                    <a:pt x="1905" y="1144"/>
                    <a:pt x="1596" y="977"/>
                  </a:cubicBezTo>
                  <a:lnTo>
                    <a:pt x="1810" y="215"/>
                  </a:lnTo>
                  <a:cubicBezTo>
                    <a:pt x="1572" y="168"/>
                    <a:pt x="1358" y="96"/>
                    <a:pt x="1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23"/>
            <p:cNvSpPr/>
            <p:nvPr/>
          </p:nvSpPr>
          <p:spPr>
            <a:xfrm>
              <a:off x="4207421" y="2131458"/>
              <a:ext cx="69072" cy="80478"/>
            </a:xfrm>
            <a:custGeom>
              <a:rect b="b" l="l" r="r" t="t"/>
              <a:pathLst>
                <a:path extrusionOk="0" h="2526" w="2168">
                  <a:moveTo>
                    <a:pt x="548" y="1"/>
                  </a:moveTo>
                  <a:cubicBezTo>
                    <a:pt x="382" y="167"/>
                    <a:pt x="215" y="287"/>
                    <a:pt x="1" y="406"/>
                  </a:cubicBezTo>
                  <a:lnTo>
                    <a:pt x="286" y="834"/>
                  </a:lnTo>
                  <a:cubicBezTo>
                    <a:pt x="167" y="1025"/>
                    <a:pt x="72" y="1239"/>
                    <a:pt x="72" y="1477"/>
                  </a:cubicBezTo>
                  <a:cubicBezTo>
                    <a:pt x="72" y="2049"/>
                    <a:pt x="548" y="2525"/>
                    <a:pt x="1120" y="2525"/>
                  </a:cubicBezTo>
                  <a:cubicBezTo>
                    <a:pt x="1715" y="2525"/>
                    <a:pt x="2168" y="2049"/>
                    <a:pt x="2168" y="1477"/>
                  </a:cubicBezTo>
                  <a:cubicBezTo>
                    <a:pt x="2168" y="906"/>
                    <a:pt x="1715" y="429"/>
                    <a:pt x="1120" y="429"/>
                  </a:cubicBezTo>
                  <a:cubicBezTo>
                    <a:pt x="1025" y="429"/>
                    <a:pt x="953" y="453"/>
                    <a:pt x="858" y="453"/>
                  </a:cubicBezTo>
                  <a:lnTo>
                    <a:pt x="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23"/>
            <p:cNvSpPr/>
            <p:nvPr/>
          </p:nvSpPr>
          <p:spPr>
            <a:xfrm>
              <a:off x="4130798" y="1868932"/>
              <a:ext cx="66810" cy="109312"/>
            </a:xfrm>
            <a:custGeom>
              <a:rect b="b" l="l" r="r" t="t"/>
              <a:pathLst>
                <a:path extrusionOk="0" h="3431" w="2097">
                  <a:moveTo>
                    <a:pt x="1048" y="1"/>
                  </a:moveTo>
                  <a:cubicBezTo>
                    <a:pt x="477" y="1"/>
                    <a:pt x="0" y="453"/>
                    <a:pt x="0" y="1049"/>
                  </a:cubicBezTo>
                  <a:cubicBezTo>
                    <a:pt x="0" y="1501"/>
                    <a:pt x="310" y="1882"/>
                    <a:pt x="715" y="2025"/>
                  </a:cubicBezTo>
                  <a:lnTo>
                    <a:pt x="715" y="3430"/>
                  </a:lnTo>
                  <a:cubicBezTo>
                    <a:pt x="834" y="3406"/>
                    <a:pt x="953" y="3406"/>
                    <a:pt x="1048" y="3406"/>
                  </a:cubicBezTo>
                  <a:cubicBezTo>
                    <a:pt x="1167" y="3406"/>
                    <a:pt x="1286" y="3406"/>
                    <a:pt x="1405" y="3430"/>
                  </a:cubicBezTo>
                  <a:lnTo>
                    <a:pt x="1405" y="2025"/>
                  </a:lnTo>
                  <a:cubicBezTo>
                    <a:pt x="1810" y="1882"/>
                    <a:pt x="2096" y="1501"/>
                    <a:pt x="2096" y="1049"/>
                  </a:cubicBezTo>
                  <a:cubicBezTo>
                    <a:pt x="2096" y="453"/>
                    <a:pt x="1644" y="1"/>
                    <a:pt x="1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23"/>
            <p:cNvSpPr/>
            <p:nvPr/>
          </p:nvSpPr>
          <p:spPr>
            <a:xfrm>
              <a:off x="4227143" y="1940266"/>
              <a:ext cx="80478" cy="80447"/>
            </a:xfrm>
            <a:custGeom>
              <a:rect b="b" l="l" r="r" t="t"/>
              <a:pathLst>
                <a:path extrusionOk="0" h="2525" w="2526">
                  <a:moveTo>
                    <a:pt x="1477" y="1"/>
                  </a:moveTo>
                  <a:cubicBezTo>
                    <a:pt x="906" y="1"/>
                    <a:pt x="429" y="453"/>
                    <a:pt x="429" y="1048"/>
                  </a:cubicBezTo>
                  <a:cubicBezTo>
                    <a:pt x="429" y="1191"/>
                    <a:pt x="453" y="1334"/>
                    <a:pt x="525" y="1453"/>
                  </a:cubicBezTo>
                  <a:lnTo>
                    <a:pt x="1" y="1977"/>
                  </a:lnTo>
                  <a:cubicBezTo>
                    <a:pt x="167" y="2144"/>
                    <a:pt x="310" y="2334"/>
                    <a:pt x="429" y="2525"/>
                  </a:cubicBezTo>
                  <a:lnTo>
                    <a:pt x="977" y="1953"/>
                  </a:lnTo>
                  <a:cubicBezTo>
                    <a:pt x="1120" y="2049"/>
                    <a:pt x="1311" y="2096"/>
                    <a:pt x="1477" y="2096"/>
                  </a:cubicBezTo>
                  <a:cubicBezTo>
                    <a:pt x="2049" y="2096"/>
                    <a:pt x="2525" y="1620"/>
                    <a:pt x="2525" y="1048"/>
                  </a:cubicBezTo>
                  <a:cubicBezTo>
                    <a:pt x="2525" y="453"/>
                    <a:pt x="2049"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23"/>
            <p:cNvSpPr/>
            <p:nvPr/>
          </p:nvSpPr>
          <p:spPr>
            <a:xfrm>
              <a:off x="4009411" y="2093545"/>
              <a:ext cx="81944" cy="66779"/>
            </a:xfrm>
            <a:custGeom>
              <a:rect b="b" l="l" r="r" t="t"/>
              <a:pathLst>
                <a:path extrusionOk="0" h="2096" w="2572">
                  <a:moveTo>
                    <a:pt x="1048" y="0"/>
                  </a:moveTo>
                  <a:cubicBezTo>
                    <a:pt x="476" y="0"/>
                    <a:pt x="0" y="476"/>
                    <a:pt x="0" y="1048"/>
                  </a:cubicBezTo>
                  <a:cubicBezTo>
                    <a:pt x="0" y="1643"/>
                    <a:pt x="476" y="2096"/>
                    <a:pt x="1048" y="2096"/>
                  </a:cubicBezTo>
                  <a:cubicBezTo>
                    <a:pt x="1619" y="2096"/>
                    <a:pt x="2096" y="1643"/>
                    <a:pt x="2096" y="1048"/>
                  </a:cubicBezTo>
                  <a:cubicBezTo>
                    <a:pt x="2096" y="1024"/>
                    <a:pt x="2096" y="1000"/>
                    <a:pt x="2096" y="976"/>
                  </a:cubicBezTo>
                  <a:lnTo>
                    <a:pt x="2572" y="738"/>
                  </a:lnTo>
                  <a:cubicBezTo>
                    <a:pt x="2453" y="572"/>
                    <a:pt x="2334" y="357"/>
                    <a:pt x="2262" y="143"/>
                  </a:cubicBezTo>
                  <a:lnTo>
                    <a:pt x="1834" y="357"/>
                  </a:lnTo>
                  <a:cubicBezTo>
                    <a:pt x="1619" y="143"/>
                    <a:pt x="1357" y="0"/>
                    <a:pt x="1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23"/>
            <p:cNvSpPr/>
            <p:nvPr/>
          </p:nvSpPr>
          <p:spPr>
            <a:xfrm>
              <a:off x="4097409" y="1999462"/>
              <a:ext cx="134322" cy="134322"/>
            </a:xfrm>
            <a:custGeom>
              <a:rect b="b" l="l" r="r" t="t"/>
              <a:pathLst>
                <a:path extrusionOk="0" h="4216" w="4216">
                  <a:moveTo>
                    <a:pt x="2096" y="0"/>
                  </a:moveTo>
                  <a:cubicBezTo>
                    <a:pt x="1548" y="0"/>
                    <a:pt x="1025" y="214"/>
                    <a:pt x="644" y="572"/>
                  </a:cubicBezTo>
                  <a:lnTo>
                    <a:pt x="1453" y="1262"/>
                  </a:lnTo>
                  <a:cubicBezTo>
                    <a:pt x="1721" y="1492"/>
                    <a:pt x="1497" y="1860"/>
                    <a:pt x="1226" y="1860"/>
                  </a:cubicBezTo>
                  <a:cubicBezTo>
                    <a:pt x="1159" y="1860"/>
                    <a:pt x="1090" y="1838"/>
                    <a:pt x="1025" y="1786"/>
                  </a:cubicBezTo>
                  <a:lnTo>
                    <a:pt x="239" y="1119"/>
                  </a:lnTo>
                  <a:cubicBezTo>
                    <a:pt x="72" y="1405"/>
                    <a:pt x="1" y="1738"/>
                    <a:pt x="1" y="2096"/>
                  </a:cubicBezTo>
                  <a:cubicBezTo>
                    <a:pt x="1" y="2905"/>
                    <a:pt x="453" y="3620"/>
                    <a:pt x="1120" y="3977"/>
                  </a:cubicBezTo>
                  <a:lnTo>
                    <a:pt x="1406" y="2905"/>
                  </a:lnTo>
                  <a:cubicBezTo>
                    <a:pt x="1465" y="2748"/>
                    <a:pt x="1589" y="2655"/>
                    <a:pt x="1739" y="2655"/>
                  </a:cubicBezTo>
                  <a:cubicBezTo>
                    <a:pt x="1770" y="2655"/>
                    <a:pt x="1802" y="2659"/>
                    <a:pt x="1834" y="2667"/>
                  </a:cubicBezTo>
                  <a:cubicBezTo>
                    <a:pt x="2025" y="2715"/>
                    <a:pt x="2120" y="2905"/>
                    <a:pt x="2072" y="3096"/>
                  </a:cubicBezTo>
                  <a:lnTo>
                    <a:pt x="1787" y="4191"/>
                  </a:lnTo>
                  <a:cubicBezTo>
                    <a:pt x="1882" y="4215"/>
                    <a:pt x="2001" y="4215"/>
                    <a:pt x="2096" y="4215"/>
                  </a:cubicBezTo>
                  <a:cubicBezTo>
                    <a:pt x="3073" y="4215"/>
                    <a:pt x="3882" y="3572"/>
                    <a:pt x="4144" y="2691"/>
                  </a:cubicBezTo>
                  <a:lnTo>
                    <a:pt x="2930" y="2477"/>
                  </a:lnTo>
                  <a:cubicBezTo>
                    <a:pt x="2739" y="2429"/>
                    <a:pt x="2620" y="2262"/>
                    <a:pt x="2644" y="2072"/>
                  </a:cubicBezTo>
                  <a:cubicBezTo>
                    <a:pt x="2664" y="1910"/>
                    <a:pt x="2805" y="1799"/>
                    <a:pt x="2949" y="1799"/>
                  </a:cubicBezTo>
                  <a:cubicBezTo>
                    <a:pt x="2975" y="1799"/>
                    <a:pt x="3000" y="1803"/>
                    <a:pt x="3025" y="1810"/>
                  </a:cubicBezTo>
                  <a:lnTo>
                    <a:pt x="4216" y="2000"/>
                  </a:lnTo>
                  <a:cubicBezTo>
                    <a:pt x="4168" y="881"/>
                    <a:pt x="3239"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6" name="Google Shape;3696;p123"/>
          <p:cNvGrpSpPr/>
          <p:nvPr/>
        </p:nvGrpSpPr>
        <p:grpSpPr>
          <a:xfrm>
            <a:off x="4668722" y="1858322"/>
            <a:ext cx="504599" cy="391528"/>
            <a:chOff x="4668722" y="1858322"/>
            <a:chExt cx="504599" cy="391528"/>
          </a:xfrm>
        </p:grpSpPr>
        <p:sp>
          <p:nvSpPr>
            <p:cNvPr id="3697" name="Google Shape;3697;p123"/>
            <p:cNvSpPr/>
            <p:nvPr/>
          </p:nvSpPr>
          <p:spPr>
            <a:xfrm>
              <a:off x="5073886" y="2040434"/>
              <a:ext cx="69837" cy="119889"/>
            </a:xfrm>
            <a:custGeom>
              <a:rect b="b" l="l" r="r" t="t"/>
              <a:pathLst>
                <a:path extrusionOk="0" h="3763" w="2192">
                  <a:moveTo>
                    <a:pt x="2192" y="0"/>
                  </a:moveTo>
                  <a:lnTo>
                    <a:pt x="1" y="3763"/>
                  </a:lnTo>
                  <a:lnTo>
                    <a:pt x="2192" y="3763"/>
                  </a:lnTo>
                  <a:lnTo>
                    <a:pt x="2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23"/>
            <p:cNvSpPr/>
            <p:nvPr/>
          </p:nvSpPr>
          <p:spPr>
            <a:xfrm>
              <a:off x="4698320" y="2039669"/>
              <a:ext cx="69072" cy="120654"/>
            </a:xfrm>
            <a:custGeom>
              <a:rect b="b" l="l" r="r" t="t"/>
              <a:pathLst>
                <a:path extrusionOk="0" h="3787" w="2168">
                  <a:moveTo>
                    <a:pt x="1" y="0"/>
                  </a:moveTo>
                  <a:lnTo>
                    <a:pt x="1" y="3787"/>
                  </a:lnTo>
                  <a:lnTo>
                    <a:pt x="2168" y="378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23"/>
            <p:cNvSpPr/>
            <p:nvPr/>
          </p:nvSpPr>
          <p:spPr>
            <a:xfrm>
              <a:off x="4668722" y="1858322"/>
              <a:ext cx="504599" cy="106253"/>
            </a:xfrm>
            <a:custGeom>
              <a:rect b="b" l="l" r="r" t="t"/>
              <a:pathLst>
                <a:path extrusionOk="0" h="3335" w="15838">
                  <a:moveTo>
                    <a:pt x="7907" y="1"/>
                  </a:moveTo>
                  <a:cubicBezTo>
                    <a:pt x="4645" y="1"/>
                    <a:pt x="2311" y="548"/>
                    <a:pt x="1239" y="1001"/>
                  </a:cubicBezTo>
                  <a:cubicBezTo>
                    <a:pt x="834" y="1167"/>
                    <a:pt x="525" y="1334"/>
                    <a:pt x="310" y="1477"/>
                  </a:cubicBezTo>
                  <a:cubicBezTo>
                    <a:pt x="72" y="1644"/>
                    <a:pt x="1" y="1930"/>
                    <a:pt x="120" y="2168"/>
                  </a:cubicBezTo>
                  <a:lnTo>
                    <a:pt x="739" y="3335"/>
                  </a:lnTo>
                  <a:cubicBezTo>
                    <a:pt x="2716" y="2334"/>
                    <a:pt x="5073" y="1858"/>
                    <a:pt x="7907" y="1858"/>
                  </a:cubicBezTo>
                  <a:cubicBezTo>
                    <a:pt x="10765" y="1858"/>
                    <a:pt x="13123" y="2334"/>
                    <a:pt x="15075" y="3335"/>
                  </a:cubicBezTo>
                  <a:lnTo>
                    <a:pt x="15695" y="2168"/>
                  </a:lnTo>
                  <a:cubicBezTo>
                    <a:pt x="15837" y="1930"/>
                    <a:pt x="15742" y="1644"/>
                    <a:pt x="15528" y="1477"/>
                  </a:cubicBezTo>
                  <a:cubicBezTo>
                    <a:pt x="15290" y="1334"/>
                    <a:pt x="14980" y="1167"/>
                    <a:pt x="14599" y="1001"/>
                  </a:cubicBezTo>
                  <a:cubicBezTo>
                    <a:pt x="13504" y="548"/>
                    <a:pt x="11194" y="1"/>
                    <a:pt x="7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23"/>
            <p:cNvSpPr/>
            <p:nvPr/>
          </p:nvSpPr>
          <p:spPr>
            <a:xfrm>
              <a:off x="4698320" y="2192916"/>
              <a:ext cx="445403" cy="56934"/>
            </a:xfrm>
            <a:custGeom>
              <a:rect b="b" l="l" r="r" t="t"/>
              <a:pathLst>
                <a:path extrusionOk="0" h="1787" w="13980">
                  <a:moveTo>
                    <a:pt x="1" y="1"/>
                  </a:moveTo>
                  <a:lnTo>
                    <a:pt x="1" y="1263"/>
                  </a:lnTo>
                  <a:cubicBezTo>
                    <a:pt x="1" y="1549"/>
                    <a:pt x="215" y="1787"/>
                    <a:pt x="501" y="1787"/>
                  </a:cubicBezTo>
                  <a:lnTo>
                    <a:pt x="13456" y="1787"/>
                  </a:lnTo>
                  <a:cubicBezTo>
                    <a:pt x="13742" y="1787"/>
                    <a:pt x="13980" y="1549"/>
                    <a:pt x="13980" y="1263"/>
                  </a:cubicBezTo>
                  <a:lnTo>
                    <a:pt x="139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23"/>
            <p:cNvSpPr/>
            <p:nvPr/>
          </p:nvSpPr>
          <p:spPr>
            <a:xfrm>
              <a:off x="4708930" y="1950143"/>
              <a:ext cx="423419" cy="210180"/>
            </a:xfrm>
            <a:custGeom>
              <a:rect b="b" l="l" r="r" t="t"/>
              <a:pathLst>
                <a:path extrusionOk="0" h="6597" w="13290">
                  <a:moveTo>
                    <a:pt x="6645" y="1429"/>
                  </a:moveTo>
                  <a:cubicBezTo>
                    <a:pt x="6931" y="1429"/>
                    <a:pt x="7169" y="1667"/>
                    <a:pt x="7169" y="1953"/>
                  </a:cubicBezTo>
                  <a:lnTo>
                    <a:pt x="7169" y="2858"/>
                  </a:lnTo>
                  <a:lnTo>
                    <a:pt x="8074" y="2858"/>
                  </a:lnTo>
                  <a:cubicBezTo>
                    <a:pt x="8360" y="2858"/>
                    <a:pt x="8598" y="3072"/>
                    <a:pt x="8598" y="3358"/>
                  </a:cubicBezTo>
                  <a:cubicBezTo>
                    <a:pt x="8598" y="3644"/>
                    <a:pt x="8360" y="3882"/>
                    <a:pt x="8074" y="3882"/>
                  </a:cubicBezTo>
                  <a:lnTo>
                    <a:pt x="7169" y="3882"/>
                  </a:lnTo>
                  <a:lnTo>
                    <a:pt x="7169" y="4787"/>
                  </a:lnTo>
                  <a:cubicBezTo>
                    <a:pt x="7169" y="5073"/>
                    <a:pt x="6931" y="5311"/>
                    <a:pt x="6645" y="5311"/>
                  </a:cubicBezTo>
                  <a:cubicBezTo>
                    <a:pt x="6359" y="5311"/>
                    <a:pt x="6121" y="5073"/>
                    <a:pt x="6121" y="4787"/>
                  </a:cubicBezTo>
                  <a:lnTo>
                    <a:pt x="6121" y="3882"/>
                  </a:lnTo>
                  <a:lnTo>
                    <a:pt x="5240" y="3882"/>
                  </a:lnTo>
                  <a:cubicBezTo>
                    <a:pt x="4954" y="3882"/>
                    <a:pt x="4716" y="3644"/>
                    <a:pt x="4716" y="3358"/>
                  </a:cubicBezTo>
                  <a:cubicBezTo>
                    <a:pt x="4716" y="3072"/>
                    <a:pt x="4954" y="2858"/>
                    <a:pt x="5240" y="2858"/>
                  </a:cubicBezTo>
                  <a:lnTo>
                    <a:pt x="6121" y="2858"/>
                  </a:lnTo>
                  <a:lnTo>
                    <a:pt x="6121" y="1953"/>
                  </a:lnTo>
                  <a:cubicBezTo>
                    <a:pt x="6121" y="1667"/>
                    <a:pt x="6359" y="1429"/>
                    <a:pt x="6645" y="1429"/>
                  </a:cubicBezTo>
                  <a:close/>
                  <a:moveTo>
                    <a:pt x="6645" y="0"/>
                  </a:moveTo>
                  <a:cubicBezTo>
                    <a:pt x="4002" y="0"/>
                    <a:pt x="1835" y="453"/>
                    <a:pt x="1" y="1358"/>
                  </a:cubicBezTo>
                  <a:lnTo>
                    <a:pt x="3025" y="6597"/>
                  </a:lnTo>
                  <a:lnTo>
                    <a:pt x="10265" y="6597"/>
                  </a:lnTo>
                  <a:lnTo>
                    <a:pt x="13289" y="1334"/>
                  </a:lnTo>
                  <a:cubicBezTo>
                    <a:pt x="11503" y="453"/>
                    <a:pt x="9312" y="0"/>
                    <a:pt x="6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2" name="Google Shape;3702;p123"/>
          <p:cNvGrpSpPr/>
          <p:nvPr/>
        </p:nvGrpSpPr>
        <p:grpSpPr>
          <a:xfrm>
            <a:off x="5471467" y="1862114"/>
            <a:ext cx="388501" cy="383945"/>
            <a:chOff x="5471467" y="1862114"/>
            <a:chExt cx="388501" cy="383945"/>
          </a:xfrm>
        </p:grpSpPr>
        <p:sp>
          <p:nvSpPr>
            <p:cNvPr id="3703" name="Google Shape;3703;p123"/>
            <p:cNvSpPr/>
            <p:nvPr/>
          </p:nvSpPr>
          <p:spPr>
            <a:xfrm>
              <a:off x="5583009" y="2200499"/>
              <a:ext cx="69072" cy="45560"/>
            </a:xfrm>
            <a:custGeom>
              <a:rect b="b" l="l" r="r" t="t"/>
              <a:pathLst>
                <a:path extrusionOk="0" h="1430" w="2168">
                  <a:moveTo>
                    <a:pt x="405" y="1"/>
                  </a:moveTo>
                  <a:cubicBezTo>
                    <a:pt x="167" y="1"/>
                    <a:pt x="0" y="191"/>
                    <a:pt x="0" y="429"/>
                  </a:cubicBezTo>
                  <a:lnTo>
                    <a:pt x="0" y="1430"/>
                  </a:lnTo>
                  <a:lnTo>
                    <a:pt x="1834" y="1430"/>
                  </a:lnTo>
                  <a:cubicBezTo>
                    <a:pt x="2025" y="1430"/>
                    <a:pt x="2167" y="1263"/>
                    <a:pt x="2167" y="1072"/>
                  </a:cubicBezTo>
                  <a:lnTo>
                    <a:pt x="2167" y="25"/>
                  </a:lnTo>
                  <a:cubicBezTo>
                    <a:pt x="2167" y="25"/>
                    <a:pt x="2167" y="25"/>
                    <a:pt x="2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23"/>
            <p:cNvSpPr/>
            <p:nvPr/>
          </p:nvSpPr>
          <p:spPr>
            <a:xfrm>
              <a:off x="5471467" y="2132987"/>
              <a:ext cx="176823" cy="113071"/>
            </a:xfrm>
            <a:custGeom>
              <a:rect b="b" l="l" r="r" t="t"/>
              <a:pathLst>
                <a:path extrusionOk="0" h="3549" w="5550">
                  <a:moveTo>
                    <a:pt x="334" y="0"/>
                  </a:moveTo>
                  <a:cubicBezTo>
                    <a:pt x="143" y="0"/>
                    <a:pt x="1" y="143"/>
                    <a:pt x="1" y="358"/>
                  </a:cubicBezTo>
                  <a:lnTo>
                    <a:pt x="1" y="3191"/>
                  </a:lnTo>
                  <a:cubicBezTo>
                    <a:pt x="1" y="3382"/>
                    <a:pt x="143" y="3549"/>
                    <a:pt x="334" y="3549"/>
                  </a:cubicBezTo>
                  <a:lnTo>
                    <a:pt x="2787" y="3549"/>
                  </a:lnTo>
                  <a:lnTo>
                    <a:pt x="2787" y="2525"/>
                  </a:lnTo>
                  <a:cubicBezTo>
                    <a:pt x="2787" y="1929"/>
                    <a:pt x="3287" y="1429"/>
                    <a:pt x="3906" y="1429"/>
                  </a:cubicBezTo>
                  <a:lnTo>
                    <a:pt x="5549" y="1429"/>
                  </a:lnTo>
                  <a:cubicBezTo>
                    <a:pt x="5240" y="596"/>
                    <a:pt x="4454" y="0"/>
                    <a:pt x="3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23"/>
            <p:cNvSpPr/>
            <p:nvPr/>
          </p:nvSpPr>
          <p:spPr>
            <a:xfrm>
              <a:off x="5625478" y="2025237"/>
              <a:ext cx="66810" cy="98702"/>
            </a:xfrm>
            <a:custGeom>
              <a:rect b="b" l="l" r="r" t="t"/>
              <a:pathLst>
                <a:path extrusionOk="0" h="3098" w="2097">
                  <a:moveTo>
                    <a:pt x="596" y="1"/>
                  </a:moveTo>
                  <a:lnTo>
                    <a:pt x="96" y="477"/>
                  </a:lnTo>
                  <a:cubicBezTo>
                    <a:pt x="25" y="548"/>
                    <a:pt x="1" y="644"/>
                    <a:pt x="1" y="739"/>
                  </a:cubicBezTo>
                  <a:lnTo>
                    <a:pt x="1" y="2739"/>
                  </a:lnTo>
                  <a:cubicBezTo>
                    <a:pt x="1" y="2952"/>
                    <a:pt x="181" y="3098"/>
                    <a:pt x="364" y="3098"/>
                  </a:cubicBezTo>
                  <a:cubicBezTo>
                    <a:pt x="446" y="3098"/>
                    <a:pt x="529" y="3068"/>
                    <a:pt x="596" y="3001"/>
                  </a:cubicBezTo>
                  <a:lnTo>
                    <a:pt x="2097" y="1501"/>
                  </a:lnTo>
                  <a:lnTo>
                    <a:pt x="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23"/>
            <p:cNvSpPr/>
            <p:nvPr/>
          </p:nvSpPr>
          <p:spPr>
            <a:xfrm>
              <a:off x="5647493" y="1862114"/>
              <a:ext cx="212474" cy="206230"/>
            </a:xfrm>
            <a:custGeom>
              <a:rect b="b" l="l" r="r" t="t"/>
              <a:pathLst>
                <a:path extrusionOk="0" h="6473" w="6669">
                  <a:moveTo>
                    <a:pt x="4370" y="1793"/>
                  </a:moveTo>
                  <a:cubicBezTo>
                    <a:pt x="4460" y="1793"/>
                    <a:pt x="4549" y="1822"/>
                    <a:pt x="4621" y="1882"/>
                  </a:cubicBezTo>
                  <a:cubicBezTo>
                    <a:pt x="4763" y="2025"/>
                    <a:pt x="4763" y="2263"/>
                    <a:pt x="4621" y="2382"/>
                  </a:cubicBezTo>
                  <a:lnTo>
                    <a:pt x="3120" y="3882"/>
                  </a:lnTo>
                  <a:cubicBezTo>
                    <a:pt x="3049" y="3954"/>
                    <a:pt x="2954" y="4001"/>
                    <a:pt x="2882" y="4001"/>
                  </a:cubicBezTo>
                  <a:cubicBezTo>
                    <a:pt x="2787" y="4001"/>
                    <a:pt x="2692" y="3954"/>
                    <a:pt x="2620" y="3882"/>
                  </a:cubicBezTo>
                  <a:cubicBezTo>
                    <a:pt x="2477" y="3763"/>
                    <a:pt x="2477" y="3525"/>
                    <a:pt x="2620" y="3382"/>
                  </a:cubicBezTo>
                  <a:lnTo>
                    <a:pt x="4120" y="1882"/>
                  </a:lnTo>
                  <a:cubicBezTo>
                    <a:pt x="4192" y="1822"/>
                    <a:pt x="4281" y="1793"/>
                    <a:pt x="4370" y="1793"/>
                  </a:cubicBezTo>
                  <a:close/>
                  <a:moveTo>
                    <a:pt x="4740" y="1"/>
                  </a:moveTo>
                  <a:cubicBezTo>
                    <a:pt x="4263" y="1"/>
                    <a:pt x="3811" y="191"/>
                    <a:pt x="3477" y="525"/>
                  </a:cubicBezTo>
                  <a:lnTo>
                    <a:pt x="143" y="3882"/>
                  </a:lnTo>
                  <a:cubicBezTo>
                    <a:pt x="1" y="4001"/>
                    <a:pt x="1" y="4240"/>
                    <a:pt x="143" y="4382"/>
                  </a:cubicBezTo>
                  <a:lnTo>
                    <a:pt x="2144" y="6383"/>
                  </a:lnTo>
                  <a:cubicBezTo>
                    <a:pt x="2215" y="6442"/>
                    <a:pt x="2311" y="6472"/>
                    <a:pt x="2403" y="6472"/>
                  </a:cubicBezTo>
                  <a:cubicBezTo>
                    <a:pt x="2495" y="6472"/>
                    <a:pt x="2584" y="6442"/>
                    <a:pt x="2644" y="6383"/>
                  </a:cubicBezTo>
                  <a:lnTo>
                    <a:pt x="5978" y="3025"/>
                  </a:lnTo>
                  <a:cubicBezTo>
                    <a:pt x="6669" y="2334"/>
                    <a:pt x="6669" y="1215"/>
                    <a:pt x="5978" y="525"/>
                  </a:cubicBezTo>
                  <a:cubicBezTo>
                    <a:pt x="5645" y="191"/>
                    <a:pt x="5216" y="1"/>
                    <a:pt x="4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123"/>
          <p:cNvGrpSpPr/>
          <p:nvPr/>
        </p:nvGrpSpPr>
        <p:grpSpPr>
          <a:xfrm>
            <a:off x="6162670" y="1863643"/>
            <a:ext cx="376362" cy="381651"/>
            <a:chOff x="6162670" y="1863643"/>
            <a:chExt cx="376362" cy="381651"/>
          </a:xfrm>
        </p:grpSpPr>
        <p:sp>
          <p:nvSpPr>
            <p:cNvPr id="3708" name="Google Shape;3708;p123"/>
            <p:cNvSpPr/>
            <p:nvPr/>
          </p:nvSpPr>
          <p:spPr>
            <a:xfrm>
              <a:off x="6230213" y="2000959"/>
              <a:ext cx="241308" cy="244334"/>
            </a:xfrm>
            <a:custGeom>
              <a:rect b="b" l="l" r="r" t="t"/>
              <a:pathLst>
                <a:path extrusionOk="0" h="7669" w="7574">
                  <a:moveTo>
                    <a:pt x="524" y="1"/>
                  </a:moveTo>
                  <a:lnTo>
                    <a:pt x="524" y="1834"/>
                  </a:lnTo>
                  <a:cubicBezTo>
                    <a:pt x="524" y="2049"/>
                    <a:pt x="357" y="2215"/>
                    <a:pt x="119" y="2215"/>
                  </a:cubicBezTo>
                  <a:lnTo>
                    <a:pt x="0" y="2215"/>
                  </a:lnTo>
                  <a:lnTo>
                    <a:pt x="0" y="5430"/>
                  </a:lnTo>
                  <a:lnTo>
                    <a:pt x="119" y="5430"/>
                  </a:lnTo>
                  <a:cubicBezTo>
                    <a:pt x="357" y="5430"/>
                    <a:pt x="524" y="5597"/>
                    <a:pt x="524" y="5811"/>
                  </a:cubicBezTo>
                  <a:lnTo>
                    <a:pt x="524" y="7669"/>
                  </a:lnTo>
                  <a:lnTo>
                    <a:pt x="1429" y="7669"/>
                  </a:lnTo>
                  <a:lnTo>
                    <a:pt x="1429" y="1168"/>
                  </a:lnTo>
                  <a:cubicBezTo>
                    <a:pt x="1429" y="953"/>
                    <a:pt x="1596" y="787"/>
                    <a:pt x="1810" y="787"/>
                  </a:cubicBezTo>
                  <a:lnTo>
                    <a:pt x="5716" y="787"/>
                  </a:lnTo>
                  <a:cubicBezTo>
                    <a:pt x="5930" y="787"/>
                    <a:pt x="6097" y="953"/>
                    <a:pt x="6097" y="1168"/>
                  </a:cubicBezTo>
                  <a:lnTo>
                    <a:pt x="6097" y="7669"/>
                  </a:lnTo>
                  <a:lnTo>
                    <a:pt x="7049" y="7669"/>
                  </a:lnTo>
                  <a:lnTo>
                    <a:pt x="7049" y="5811"/>
                  </a:lnTo>
                  <a:cubicBezTo>
                    <a:pt x="7049" y="5597"/>
                    <a:pt x="7216" y="5430"/>
                    <a:pt x="7430" y="5430"/>
                  </a:cubicBezTo>
                  <a:lnTo>
                    <a:pt x="7573" y="5430"/>
                  </a:lnTo>
                  <a:lnTo>
                    <a:pt x="7573" y="2263"/>
                  </a:lnTo>
                  <a:lnTo>
                    <a:pt x="7430" y="2263"/>
                  </a:lnTo>
                  <a:cubicBezTo>
                    <a:pt x="7216" y="2263"/>
                    <a:pt x="7049" y="2073"/>
                    <a:pt x="7049" y="1858"/>
                  </a:cubicBezTo>
                  <a:lnTo>
                    <a:pt x="70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23"/>
            <p:cNvSpPr/>
            <p:nvPr/>
          </p:nvSpPr>
          <p:spPr>
            <a:xfrm>
              <a:off x="6179364" y="2071529"/>
              <a:ext cx="25838" cy="102462"/>
            </a:xfrm>
            <a:custGeom>
              <a:rect b="b" l="l" r="r" t="t"/>
              <a:pathLst>
                <a:path extrusionOk="0" h="3216" w="811">
                  <a:moveTo>
                    <a:pt x="0" y="0"/>
                  </a:moveTo>
                  <a:lnTo>
                    <a:pt x="0" y="3215"/>
                  </a:lnTo>
                  <a:lnTo>
                    <a:pt x="810" y="3215"/>
                  </a:lnTo>
                  <a:lnTo>
                    <a:pt x="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23"/>
            <p:cNvSpPr/>
            <p:nvPr/>
          </p:nvSpPr>
          <p:spPr>
            <a:xfrm>
              <a:off x="6496499" y="2073059"/>
              <a:ext cx="25838" cy="100932"/>
            </a:xfrm>
            <a:custGeom>
              <a:rect b="b" l="l" r="r" t="t"/>
              <a:pathLst>
                <a:path extrusionOk="0" h="3168" w="811">
                  <a:moveTo>
                    <a:pt x="1" y="0"/>
                  </a:moveTo>
                  <a:lnTo>
                    <a:pt x="1" y="3167"/>
                  </a:lnTo>
                  <a:lnTo>
                    <a:pt x="811" y="3167"/>
                  </a:lnTo>
                  <a:lnTo>
                    <a:pt x="8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23"/>
            <p:cNvSpPr/>
            <p:nvPr/>
          </p:nvSpPr>
          <p:spPr>
            <a:xfrm>
              <a:off x="6479804" y="2198237"/>
              <a:ext cx="59228" cy="47057"/>
            </a:xfrm>
            <a:custGeom>
              <a:rect b="b" l="l" r="r" t="t"/>
              <a:pathLst>
                <a:path extrusionOk="0" h="1477" w="1859">
                  <a:moveTo>
                    <a:pt x="358" y="0"/>
                  </a:moveTo>
                  <a:cubicBezTo>
                    <a:pt x="168" y="0"/>
                    <a:pt x="1" y="143"/>
                    <a:pt x="1" y="358"/>
                  </a:cubicBezTo>
                  <a:lnTo>
                    <a:pt x="1" y="1477"/>
                  </a:lnTo>
                  <a:lnTo>
                    <a:pt x="1454" y="1477"/>
                  </a:lnTo>
                  <a:cubicBezTo>
                    <a:pt x="1668" y="1477"/>
                    <a:pt x="1859" y="1286"/>
                    <a:pt x="1859" y="1072"/>
                  </a:cubicBezTo>
                  <a:lnTo>
                    <a:pt x="1859" y="358"/>
                  </a:lnTo>
                  <a:cubicBezTo>
                    <a:pt x="1859" y="143"/>
                    <a:pt x="1692" y="0"/>
                    <a:pt x="1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23"/>
            <p:cNvSpPr/>
            <p:nvPr/>
          </p:nvSpPr>
          <p:spPr>
            <a:xfrm>
              <a:off x="6479804" y="2000959"/>
              <a:ext cx="59228" cy="46324"/>
            </a:xfrm>
            <a:custGeom>
              <a:rect b="b" l="l" r="r" t="t"/>
              <a:pathLst>
                <a:path extrusionOk="0" h="1454" w="1859">
                  <a:moveTo>
                    <a:pt x="1" y="1"/>
                  </a:moveTo>
                  <a:lnTo>
                    <a:pt x="1" y="1120"/>
                  </a:lnTo>
                  <a:cubicBezTo>
                    <a:pt x="1" y="1310"/>
                    <a:pt x="168" y="1453"/>
                    <a:pt x="358" y="1453"/>
                  </a:cubicBezTo>
                  <a:lnTo>
                    <a:pt x="1454" y="1453"/>
                  </a:lnTo>
                  <a:cubicBezTo>
                    <a:pt x="1668" y="1453"/>
                    <a:pt x="1859" y="1287"/>
                    <a:pt x="1859" y="1072"/>
                  </a:cubicBezTo>
                  <a:lnTo>
                    <a:pt x="1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23"/>
            <p:cNvSpPr/>
            <p:nvPr/>
          </p:nvSpPr>
          <p:spPr>
            <a:xfrm>
              <a:off x="6162670" y="2000959"/>
              <a:ext cx="59228" cy="45560"/>
            </a:xfrm>
            <a:custGeom>
              <a:rect b="b" l="l" r="r" t="t"/>
              <a:pathLst>
                <a:path extrusionOk="0" h="1430" w="1859">
                  <a:moveTo>
                    <a:pt x="1" y="1"/>
                  </a:moveTo>
                  <a:lnTo>
                    <a:pt x="1" y="1048"/>
                  </a:lnTo>
                  <a:cubicBezTo>
                    <a:pt x="1" y="1263"/>
                    <a:pt x="191" y="1430"/>
                    <a:pt x="405" y="1430"/>
                  </a:cubicBezTo>
                  <a:lnTo>
                    <a:pt x="1501" y="1430"/>
                  </a:lnTo>
                  <a:cubicBezTo>
                    <a:pt x="1691" y="1430"/>
                    <a:pt x="1858" y="1287"/>
                    <a:pt x="1858" y="1096"/>
                  </a:cubicBezTo>
                  <a:lnTo>
                    <a:pt x="1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23"/>
            <p:cNvSpPr/>
            <p:nvPr/>
          </p:nvSpPr>
          <p:spPr>
            <a:xfrm>
              <a:off x="6162670" y="2199001"/>
              <a:ext cx="59228" cy="46293"/>
            </a:xfrm>
            <a:custGeom>
              <a:rect b="b" l="l" r="r" t="t"/>
              <a:pathLst>
                <a:path extrusionOk="0" h="1453" w="1859">
                  <a:moveTo>
                    <a:pt x="358" y="0"/>
                  </a:moveTo>
                  <a:cubicBezTo>
                    <a:pt x="167" y="0"/>
                    <a:pt x="1" y="167"/>
                    <a:pt x="1" y="357"/>
                  </a:cubicBezTo>
                  <a:lnTo>
                    <a:pt x="1" y="1048"/>
                  </a:lnTo>
                  <a:cubicBezTo>
                    <a:pt x="1" y="1262"/>
                    <a:pt x="191" y="1453"/>
                    <a:pt x="405" y="1453"/>
                  </a:cubicBezTo>
                  <a:lnTo>
                    <a:pt x="1858" y="1453"/>
                  </a:lnTo>
                  <a:lnTo>
                    <a:pt x="1858" y="357"/>
                  </a:lnTo>
                  <a:cubicBezTo>
                    <a:pt x="1858" y="167"/>
                    <a:pt x="1691" y="0"/>
                    <a:pt x="1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23"/>
            <p:cNvSpPr/>
            <p:nvPr/>
          </p:nvSpPr>
          <p:spPr>
            <a:xfrm>
              <a:off x="6162670" y="1863643"/>
              <a:ext cx="376362" cy="112306"/>
            </a:xfrm>
            <a:custGeom>
              <a:rect b="b" l="l" r="r" t="t"/>
              <a:pathLst>
                <a:path extrusionOk="0" h="3525" w="11813">
                  <a:moveTo>
                    <a:pt x="6526" y="739"/>
                  </a:moveTo>
                  <a:cubicBezTo>
                    <a:pt x="6740" y="739"/>
                    <a:pt x="6907" y="905"/>
                    <a:pt x="6907" y="1143"/>
                  </a:cubicBezTo>
                  <a:lnTo>
                    <a:pt x="6907" y="2334"/>
                  </a:lnTo>
                  <a:cubicBezTo>
                    <a:pt x="6907" y="2548"/>
                    <a:pt x="6740" y="2715"/>
                    <a:pt x="6526" y="2715"/>
                  </a:cubicBezTo>
                  <a:cubicBezTo>
                    <a:pt x="6311" y="2715"/>
                    <a:pt x="6121" y="2548"/>
                    <a:pt x="6121" y="2334"/>
                  </a:cubicBezTo>
                  <a:lnTo>
                    <a:pt x="6121" y="2120"/>
                  </a:lnTo>
                  <a:lnTo>
                    <a:pt x="5645" y="2120"/>
                  </a:lnTo>
                  <a:lnTo>
                    <a:pt x="5645" y="2334"/>
                  </a:lnTo>
                  <a:cubicBezTo>
                    <a:pt x="5645" y="2548"/>
                    <a:pt x="5478" y="2715"/>
                    <a:pt x="5264" y="2715"/>
                  </a:cubicBezTo>
                  <a:cubicBezTo>
                    <a:pt x="5049" y="2715"/>
                    <a:pt x="4859" y="2548"/>
                    <a:pt x="4859" y="2334"/>
                  </a:cubicBezTo>
                  <a:lnTo>
                    <a:pt x="4859" y="1143"/>
                  </a:lnTo>
                  <a:cubicBezTo>
                    <a:pt x="4859" y="905"/>
                    <a:pt x="5049" y="739"/>
                    <a:pt x="5264" y="739"/>
                  </a:cubicBezTo>
                  <a:cubicBezTo>
                    <a:pt x="5478" y="739"/>
                    <a:pt x="5645" y="905"/>
                    <a:pt x="5645" y="1143"/>
                  </a:cubicBezTo>
                  <a:lnTo>
                    <a:pt x="5645" y="1334"/>
                  </a:lnTo>
                  <a:lnTo>
                    <a:pt x="6121" y="1334"/>
                  </a:lnTo>
                  <a:lnTo>
                    <a:pt x="6121" y="1143"/>
                  </a:lnTo>
                  <a:cubicBezTo>
                    <a:pt x="6121" y="905"/>
                    <a:pt x="6311" y="739"/>
                    <a:pt x="6526" y="739"/>
                  </a:cubicBezTo>
                  <a:close/>
                  <a:moveTo>
                    <a:pt x="3001" y="0"/>
                  </a:moveTo>
                  <a:cubicBezTo>
                    <a:pt x="2906" y="0"/>
                    <a:pt x="2787" y="48"/>
                    <a:pt x="2715" y="119"/>
                  </a:cubicBezTo>
                  <a:lnTo>
                    <a:pt x="1644" y="1310"/>
                  </a:lnTo>
                  <a:cubicBezTo>
                    <a:pt x="1572" y="1405"/>
                    <a:pt x="1453" y="1453"/>
                    <a:pt x="1358" y="1453"/>
                  </a:cubicBezTo>
                  <a:lnTo>
                    <a:pt x="358" y="1453"/>
                  </a:lnTo>
                  <a:cubicBezTo>
                    <a:pt x="167" y="1453"/>
                    <a:pt x="1" y="1620"/>
                    <a:pt x="1" y="1810"/>
                  </a:cubicBezTo>
                  <a:lnTo>
                    <a:pt x="1" y="3525"/>
                  </a:lnTo>
                  <a:lnTo>
                    <a:pt x="11813" y="3525"/>
                  </a:lnTo>
                  <a:lnTo>
                    <a:pt x="11813" y="1810"/>
                  </a:lnTo>
                  <a:cubicBezTo>
                    <a:pt x="11813" y="1620"/>
                    <a:pt x="11646" y="1453"/>
                    <a:pt x="11431" y="1453"/>
                  </a:cubicBezTo>
                  <a:lnTo>
                    <a:pt x="10479" y="1453"/>
                  </a:lnTo>
                  <a:cubicBezTo>
                    <a:pt x="10384" y="1453"/>
                    <a:pt x="10265" y="1405"/>
                    <a:pt x="10193" y="1310"/>
                  </a:cubicBezTo>
                  <a:lnTo>
                    <a:pt x="9121" y="119"/>
                  </a:lnTo>
                  <a:cubicBezTo>
                    <a:pt x="9050" y="48"/>
                    <a:pt x="8931" y="0"/>
                    <a:pt x="8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23"/>
            <p:cNvSpPr/>
            <p:nvPr/>
          </p:nvSpPr>
          <p:spPr>
            <a:xfrm>
              <a:off x="6300751" y="2051043"/>
              <a:ext cx="37212" cy="194250"/>
            </a:xfrm>
            <a:custGeom>
              <a:rect b="b" l="l" r="r" t="t"/>
              <a:pathLst>
                <a:path extrusionOk="0" h="6097" w="1168">
                  <a:moveTo>
                    <a:pt x="1" y="0"/>
                  </a:moveTo>
                  <a:lnTo>
                    <a:pt x="1" y="6097"/>
                  </a:lnTo>
                  <a:lnTo>
                    <a:pt x="1168" y="6097"/>
                  </a:lnTo>
                  <a:lnTo>
                    <a:pt x="1168" y="3430"/>
                  </a:lnTo>
                  <a:lnTo>
                    <a:pt x="1120" y="3430"/>
                  </a:lnTo>
                  <a:cubicBezTo>
                    <a:pt x="930" y="3430"/>
                    <a:pt x="763" y="3287"/>
                    <a:pt x="763" y="3072"/>
                  </a:cubicBezTo>
                  <a:cubicBezTo>
                    <a:pt x="763" y="2882"/>
                    <a:pt x="930" y="2739"/>
                    <a:pt x="1120" y="2739"/>
                  </a:cubicBezTo>
                  <a:lnTo>
                    <a:pt x="1168" y="2739"/>
                  </a:lnTo>
                  <a:lnTo>
                    <a:pt x="11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23"/>
            <p:cNvSpPr/>
            <p:nvPr/>
          </p:nvSpPr>
          <p:spPr>
            <a:xfrm>
              <a:off x="6362973" y="2051043"/>
              <a:ext cx="36448" cy="194250"/>
            </a:xfrm>
            <a:custGeom>
              <a:rect b="b" l="l" r="r" t="t"/>
              <a:pathLst>
                <a:path extrusionOk="0" h="6097" w="1144">
                  <a:moveTo>
                    <a:pt x="1" y="0"/>
                  </a:moveTo>
                  <a:lnTo>
                    <a:pt x="1" y="2739"/>
                  </a:lnTo>
                  <a:lnTo>
                    <a:pt x="72" y="2739"/>
                  </a:lnTo>
                  <a:cubicBezTo>
                    <a:pt x="263" y="2739"/>
                    <a:pt x="429" y="2882"/>
                    <a:pt x="429" y="3072"/>
                  </a:cubicBezTo>
                  <a:cubicBezTo>
                    <a:pt x="429" y="3287"/>
                    <a:pt x="263" y="3430"/>
                    <a:pt x="72" y="3430"/>
                  </a:cubicBezTo>
                  <a:lnTo>
                    <a:pt x="1" y="3430"/>
                  </a:lnTo>
                  <a:lnTo>
                    <a:pt x="1" y="6097"/>
                  </a:lnTo>
                  <a:lnTo>
                    <a:pt x="1144" y="6097"/>
                  </a:lnTo>
                  <a:lnTo>
                    <a:pt x="1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123"/>
          <p:cNvGrpSpPr/>
          <p:nvPr/>
        </p:nvGrpSpPr>
        <p:grpSpPr>
          <a:xfrm>
            <a:off x="6998803" y="1860616"/>
            <a:ext cx="256728" cy="387736"/>
            <a:chOff x="6998803" y="1860616"/>
            <a:chExt cx="256728" cy="387736"/>
          </a:xfrm>
        </p:grpSpPr>
        <p:sp>
          <p:nvSpPr>
            <p:cNvPr id="3719" name="Google Shape;3719;p123"/>
            <p:cNvSpPr/>
            <p:nvPr/>
          </p:nvSpPr>
          <p:spPr>
            <a:xfrm>
              <a:off x="6998803" y="1860616"/>
              <a:ext cx="243570" cy="387736"/>
            </a:xfrm>
            <a:custGeom>
              <a:rect b="b" l="l" r="r" t="t"/>
              <a:pathLst>
                <a:path extrusionOk="0" h="12170" w="7645">
                  <a:moveTo>
                    <a:pt x="2474" y="4013"/>
                  </a:moveTo>
                  <a:cubicBezTo>
                    <a:pt x="2507" y="4013"/>
                    <a:pt x="2540" y="4017"/>
                    <a:pt x="2572" y="4025"/>
                  </a:cubicBezTo>
                  <a:cubicBezTo>
                    <a:pt x="2763" y="4096"/>
                    <a:pt x="2882" y="4310"/>
                    <a:pt x="2810" y="4501"/>
                  </a:cubicBezTo>
                  <a:lnTo>
                    <a:pt x="2644" y="5025"/>
                  </a:lnTo>
                  <a:lnTo>
                    <a:pt x="2715" y="5453"/>
                  </a:lnTo>
                  <a:cubicBezTo>
                    <a:pt x="2715" y="5525"/>
                    <a:pt x="2715" y="5573"/>
                    <a:pt x="2691" y="5644"/>
                  </a:cubicBezTo>
                  <a:lnTo>
                    <a:pt x="2501" y="6192"/>
                  </a:lnTo>
                  <a:cubicBezTo>
                    <a:pt x="2429" y="6335"/>
                    <a:pt x="2286" y="6430"/>
                    <a:pt x="2143" y="6430"/>
                  </a:cubicBezTo>
                  <a:lnTo>
                    <a:pt x="2001" y="6430"/>
                  </a:lnTo>
                  <a:cubicBezTo>
                    <a:pt x="1810" y="6358"/>
                    <a:pt x="1715" y="6144"/>
                    <a:pt x="1786" y="5930"/>
                  </a:cubicBezTo>
                  <a:lnTo>
                    <a:pt x="1953" y="5453"/>
                  </a:lnTo>
                  <a:lnTo>
                    <a:pt x="1881" y="5049"/>
                  </a:lnTo>
                  <a:cubicBezTo>
                    <a:pt x="1881" y="4977"/>
                    <a:pt x="1881" y="4930"/>
                    <a:pt x="1905" y="4882"/>
                  </a:cubicBezTo>
                  <a:lnTo>
                    <a:pt x="2096" y="4287"/>
                  </a:lnTo>
                  <a:cubicBezTo>
                    <a:pt x="2155" y="4108"/>
                    <a:pt x="2313" y="4013"/>
                    <a:pt x="2474" y="4013"/>
                  </a:cubicBezTo>
                  <a:close/>
                  <a:moveTo>
                    <a:pt x="191" y="0"/>
                  </a:moveTo>
                  <a:cubicBezTo>
                    <a:pt x="191" y="24"/>
                    <a:pt x="214" y="1405"/>
                    <a:pt x="453" y="2239"/>
                  </a:cubicBezTo>
                  <a:cubicBezTo>
                    <a:pt x="715" y="3144"/>
                    <a:pt x="738" y="3525"/>
                    <a:pt x="548" y="4001"/>
                  </a:cubicBezTo>
                  <a:cubicBezTo>
                    <a:pt x="405" y="4310"/>
                    <a:pt x="0" y="5287"/>
                    <a:pt x="310" y="6382"/>
                  </a:cubicBezTo>
                  <a:cubicBezTo>
                    <a:pt x="381" y="6597"/>
                    <a:pt x="453" y="6835"/>
                    <a:pt x="524" y="7097"/>
                  </a:cubicBezTo>
                  <a:cubicBezTo>
                    <a:pt x="691" y="7692"/>
                    <a:pt x="881" y="8287"/>
                    <a:pt x="953" y="8716"/>
                  </a:cubicBezTo>
                  <a:cubicBezTo>
                    <a:pt x="1096" y="9335"/>
                    <a:pt x="1072" y="10193"/>
                    <a:pt x="738" y="10693"/>
                  </a:cubicBezTo>
                  <a:cubicBezTo>
                    <a:pt x="619" y="10883"/>
                    <a:pt x="357" y="11812"/>
                    <a:pt x="524" y="12122"/>
                  </a:cubicBezTo>
                  <a:cubicBezTo>
                    <a:pt x="548" y="12145"/>
                    <a:pt x="548" y="12169"/>
                    <a:pt x="643" y="12169"/>
                  </a:cubicBezTo>
                  <a:lnTo>
                    <a:pt x="7264" y="12169"/>
                  </a:lnTo>
                  <a:cubicBezTo>
                    <a:pt x="7430" y="12169"/>
                    <a:pt x="7573" y="12050"/>
                    <a:pt x="7621" y="11883"/>
                  </a:cubicBezTo>
                  <a:cubicBezTo>
                    <a:pt x="7621" y="11836"/>
                    <a:pt x="7645" y="11812"/>
                    <a:pt x="7645" y="11764"/>
                  </a:cubicBezTo>
                  <a:cubicBezTo>
                    <a:pt x="7645" y="11598"/>
                    <a:pt x="7597" y="11455"/>
                    <a:pt x="7502" y="11383"/>
                  </a:cubicBezTo>
                  <a:cubicBezTo>
                    <a:pt x="7402" y="11284"/>
                    <a:pt x="7221" y="11234"/>
                    <a:pt x="6983" y="11234"/>
                  </a:cubicBezTo>
                  <a:cubicBezTo>
                    <a:pt x="6936" y="11234"/>
                    <a:pt x="6886" y="11236"/>
                    <a:pt x="6835" y="11240"/>
                  </a:cubicBezTo>
                  <a:cubicBezTo>
                    <a:pt x="6740" y="11240"/>
                    <a:pt x="6644" y="11264"/>
                    <a:pt x="6573" y="11264"/>
                  </a:cubicBezTo>
                  <a:cubicBezTo>
                    <a:pt x="5811" y="11074"/>
                    <a:pt x="5477" y="11074"/>
                    <a:pt x="5168" y="10907"/>
                  </a:cubicBezTo>
                  <a:cubicBezTo>
                    <a:pt x="4811" y="10740"/>
                    <a:pt x="4477" y="10550"/>
                    <a:pt x="4239" y="10407"/>
                  </a:cubicBezTo>
                  <a:cubicBezTo>
                    <a:pt x="3834" y="10216"/>
                    <a:pt x="3834" y="9764"/>
                    <a:pt x="3810" y="9454"/>
                  </a:cubicBezTo>
                  <a:cubicBezTo>
                    <a:pt x="3787" y="9121"/>
                    <a:pt x="3787" y="8668"/>
                    <a:pt x="3787" y="8073"/>
                  </a:cubicBezTo>
                  <a:cubicBezTo>
                    <a:pt x="3834" y="6978"/>
                    <a:pt x="3929" y="5787"/>
                    <a:pt x="3953" y="5573"/>
                  </a:cubicBezTo>
                  <a:cubicBezTo>
                    <a:pt x="3977" y="5215"/>
                    <a:pt x="4001" y="4858"/>
                    <a:pt x="4025" y="4549"/>
                  </a:cubicBezTo>
                  <a:cubicBezTo>
                    <a:pt x="4049" y="4048"/>
                    <a:pt x="4072" y="3596"/>
                    <a:pt x="4144" y="3286"/>
                  </a:cubicBezTo>
                  <a:cubicBezTo>
                    <a:pt x="4191" y="3048"/>
                    <a:pt x="4311" y="2882"/>
                    <a:pt x="4430" y="2691"/>
                  </a:cubicBezTo>
                  <a:cubicBezTo>
                    <a:pt x="4596" y="2453"/>
                    <a:pt x="4739" y="2191"/>
                    <a:pt x="4763" y="1715"/>
                  </a:cubicBezTo>
                  <a:cubicBezTo>
                    <a:pt x="4763" y="1357"/>
                    <a:pt x="4453" y="953"/>
                    <a:pt x="4358" y="834"/>
                  </a:cubicBezTo>
                  <a:cubicBezTo>
                    <a:pt x="4287" y="762"/>
                    <a:pt x="4263" y="691"/>
                    <a:pt x="4263" y="595"/>
                  </a:cubicBezTo>
                  <a:lnTo>
                    <a:pt x="4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23"/>
            <p:cNvSpPr/>
            <p:nvPr/>
          </p:nvSpPr>
          <p:spPr>
            <a:xfrm>
              <a:off x="7165718" y="1959159"/>
              <a:ext cx="89813" cy="35938"/>
            </a:xfrm>
            <a:custGeom>
              <a:rect b="b" l="l" r="r" t="t"/>
              <a:pathLst>
                <a:path extrusionOk="0" h="1128" w="2819">
                  <a:moveTo>
                    <a:pt x="2331" y="1"/>
                  </a:moveTo>
                  <a:cubicBezTo>
                    <a:pt x="2317" y="1"/>
                    <a:pt x="2302" y="1"/>
                    <a:pt x="2286" y="3"/>
                  </a:cubicBezTo>
                  <a:cubicBezTo>
                    <a:pt x="2025" y="27"/>
                    <a:pt x="1620" y="27"/>
                    <a:pt x="1382" y="217"/>
                  </a:cubicBezTo>
                  <a:cubicBezTo>
                    <a:pt x="1293" y="262"/>
                    <a:pt x="1121" y="410"/>
                    <a:pt x="1001" y="410"/>
                  </a:cubicBezTo>
                  <a:cubicBezTo>
                    <a:pt x="993" y="410"/>
                    <a:pt x="985" y="409"/>
                    <a:pt x="977" y="408"/>
                  </a:cubicBezTo>
                  <a:lnTo>
                    <a:pt x="477" y="408"/>
                  </a:lnTo>
                  <a:cubicBezTo>
                    <a:pt x="24" y="408"/>
                    <a:pt x="0" y="1122"/>
                    <a:pt x="477" y="1122"/>
                  </a:cubicBezTo>
                  <a:cubicBezTo>
                    <a:pt x="588" y="1122"/>
                    <a:pt x="709" y="1127"/>
                    <a:pt x="833" y="1127"/>
                  </a:cubicBezTo>
                  <a:cubicBezTo>
                    <a:pt x="1080" y="1127"/>
                    <a:pt x="1334" y="1106"/>
                    <a:pt x="1524" y="979"/>
                  </a:cubicBezTo>
                  <a:cubicBezTo>
                    <a:pt x="1620" y="908"/>
                    <a:pt x="1810" y="765"/>
                    <a:pt x="1929" y="765"/>
                  </a:cubicBezTo>
                  <a:lnTo>
                    <a:pt x="2358" y="717"/>
                  </a:lnTo>
                  <a:cubicBezTo>
                    <a:pt x="2819" y="671"/>
                    <a:pt x="2767" y="1"/>
                    <a:pt x="2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23"/>
            <p:cNvSpPr/>
            <p:nvPr/>
          </p:nvSpPr>
          <p:spPr>
            <a:xfrm>
              <a:off x="7153356" y="2064074"/>
              <a:ext cx="86564" cy="50243"/>
            </a:xfrm>
            <a:custGeom>
              <a:rect b="b" l="l" r="r" t="t"/>
              <a:pathLst>
                <a:path extrusionOk="0" h="1577" w="2717">
                  <a:moveTo>
                    <a:pt x="509" y="0"/>
                  </a:moveTo>
                  <a:cubicBezTo>
                    <a:pt x="158" y="0"/>
                    <a:pt x="1" y="558"/>
                    <a:pt x="388" y="687"/>
                  </a:cubicBezTo>
                  <a:cubicBezTo>
                    <a:pt x="484" y="734"/>
                    <a:pt x="865" y="830"/>
                    <a:pt x="936" y="925"/>
                  </a:cubicBezTo>
                  <a:cubicBezTo>
                    <a:pt x="1317" y="1401"/>
                    <a:pt x="1555" y="1425"/>
                    <a:pt x="2127" y="1568"/>
                  </a:cubicBezTo>
                  <a:cubicBezTo>
                    <a:pt x="2156" y="1574"/>
                    <a:pt x="2184" y="1577"/>
                    <a:pt x="2210" y="1577"/>
                  </a:cubicBezTo>
                  <a:cubicBezTo>
                    <a:pt x="2598" y="1577"/>
                    <a:pt x="2717" y="965"/>
                    <a:pt x="2293" y="854"/>
                  </a:cubicBezTo>
                  <a:lnTo>
                    <a:pt x="1817" y="758"/>
                  </a:lnTo>
                  <a:cubicBezTo>
                    <a:pt x="1555" y="663"/>
                    <a:pt x="1436" y="282"/>
                    <a:pt x="1055" y="187"/>
                  </a:cubicBezTo>
                  <a:lnTo>
                    <a:pt x="626" y="20"/>
                  </a:lnTo>
                  <a:cubicBezTo>
                    <a:pt x="585" y="6"/>
                    <a:pt x="546"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23"/>
            <p:cNvSpPr/>
            <p:nvPr/>
          </p:nvSpPr>
          <p:spPr>
            <a:xfrm>
              <a:off x="7159919" y="2014564"/>
              <a:ext cx="77197" cy="34218"/>
            </a:xfrm>
            <a:custGeom>
              <a:rect b="b" l="l" r="r" t="t"/>
              <a:pathLst>
                <a:path extrusionOk="0" h="1074" w="2423">
                  <a:moveTo>
                    <a:pt x="802" y="1"/>
                  </a:moveTo>
                  <a:cubicBezTo>
                    <a:pt x="648" y="1"/>
                    <a:pt x="492" y="41"/>
                    <a:pt x="349" y="121"/>
                  </a:cubicBezTo>
                  <a:cubicBezTo>
                    <a:pt x="1" y="306"/>
                    <a:pt x="164" y="808"/>
                    <a:pt x="489" y="808"/>
                  </a:cubicBezTo>
                  <a:cubicBezTo>
                    <a:pt x="542" y="808"/>
                    <a:pt x="599" y="794"/>
                    <a:pt x="659" y="764"/>
                  </a:cubicBezTo>
                  <a:cubicBezTo>
                    <a:pt x="721" y="733"/>
                    <a:pt x="765" y="716"/>
                    <a:pt x="803" y="716"/>
                  </a:cubicBezTo>
                  <a:cubicBezTo>
                    <a:pt x="852" y="716"/>
                    <a:pt x="891" y="745"/>
                    <a:pt x="944" y="812"/>
                  </a:cubicBezTo>
                  <a:cubicBezTo>
                    <a:pt x="1105" y="999"/>
                    <a:pt x="1318" y="1074"/>
                    <a:pt x="1537" y="1074"/>
                  </a:cubicBezTo>
                  <a:cubicBezTo>
                    <a:pt x="1708" y="1074"/>
                    <a:pt x="1883" y="1028"/>
                    <a:pt x="2040" y="955"/>
                  </a:cubicBezTo>
                  <a:cubicBezTo>
                    <a:pt x="2423" y="827"/>
                    <a:pt x="2293" y="262"/>
                    <a:pt x="1938" y="262"/>
                  </a:cubicBezTo>
                  <a:cubicBezTo>
                    <a:pt x="1895" y="262"/>
                    <a:pt x="1850" y="270"/>
                    <a:pt x="1802" y="288"/>
                  </a:cubicBezTo>
                  <a:cubicBezTo>
                    <a:pt x="1748" y="288"/>
                    <a:pt x="1628" y="368"/>
                    <a:pt x="1540" y="368"/>
                  </a:cubicBezTo>
                  <a:cubicBezTo>
                    <a:pt x="1511" y="368"/>
                    <a:pt x="1486" y="360"/>
                    <a:pt x="1468" y="336"/>
                  </a:cubicBezTo>
                  <a:cubicBezTo>
                    <a:pt x="1305" y="112"/>
                    <a:pt x="1057" y="1"/>
                    <a:pt x="8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3" name="Google Shape;3723;p123"/>
          <p:cNvGrpSpPr/>
          <p:nvPr/>
        </p:nvGrpSpPr>
        <p:grpSpPr>
          <a:xfrm>
            <a:off x="7796227" y="1866670"/>
            <a:ext cx="269376" cy="374833"/>
            <a:chOff x="7796227" y="1866670"/>
            <a:chExt cx="269376" cy="374833"/>
          </a:xfrm>
        </p:grpSpPr>
        <p:sp>
          <p:nvSpPr>
            <p:cNvPr id="3724" name="Google Shape;3724;p123"/>
            <p:cNvSpPr/>
            <p:nvPr/>
          </p:nvSpPr>
          <p:spPr>
            <a:xfrm>
              <a:off x="7942656" y="2185333"/>
              <a:ext cx="83473" cy="56169"/>
            </a:xfrm>
            <a:custGeom>
              <a:rect b="b" l="l" r="r" t="t"/>
              <a:pathLst>
                <a:path extrusionOk="0" h="1763" w="2620">
                  <a:moveTo>
                    <a:pt x="2620" y="1"/>
                  </a:moveTo>
                  <a:cubicBezTo>
                    <a:pt x="2358" y="120"/>
                    <a:pt x="2048" y="239"/>
                    <a:pt x="1691" y="286"/>
                  </a:cubicBezTo>
                  <a:cubicBezTo>
                    <a:pt x="1596" y="310"/>
                    <a:pt x="1524" y="334"/>
                    <a:pt x="1429" y="334"/>
                  </a:cubicBezTo>
                  <a:lnTo>
                    <a:pt x="0" y="1763"/>
                  </a:lnTo>
                  <a:lnTo>
                    <a:pt x="1143" y="1763"/>
                  </a:lnTo>
                  <a:cubicBezTo>
                    <a:pt x="1143" y="1763"/>
                    <a:pt x="2596" y="310"/>
                    <a:pt x="2620" y="286"/>
                  </a:cubicBezTo>
                  <a:lnTo>
                    <a:pt x="2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23"/>
            <p:cNvSpPr/>
            <p:nvPr/>
          </p:nvSpPr>
          <p:spPr>
            <a:xfrm>
              <a:off x="7910796" y="2189125"/>
              <a:ext cx="41737" cy="48587"/>
            </a:xfrm>
            <a:custGeom>
              <a:rect b="b" l="l" r="r" t="t"/>
              <a:pathLst>
                <a:path extrusionOk="0" h="1525" w="1310">
                  <a:moveTo>
                    <a:pt x="0" y="1"/>
                  </a:moveTo>
                  <a:lnTo>
                    <a:pt x="0" y="1525"/>
                  </a:lnTo>
                  <a:lnTo>
                    <a:pt x="1310" y="215"/>
                  </a:lnTo>
                  <a:cubicBezTo>
                    <a:pt x="905" y="191"/>
                    <a:pt x="453" y="12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23"/>
            <p:cNvSpPr/>
            <p:nvPr/>
          </p:nvSpPr>
          <p:spPr>
            <a:xfrm>
              <a:off x="8013959" y="2229332"/>
              <a:ext cx="12171" cy="12171"/>
            </a:xfrm>
            <a:custGeom>
              <a:rect b="b" l="l" r="r" t="t"/>
              <a:pathLst>
                <a:path extrusionOk="0" h="382" w="382">
                  <a:moveTo>
                    <a:pt x="382" y="1"/>
                  </a:moveTo>
                  <a:lnTo>
                    <a:pt x="1" y="382"/>
                  </a:lnTo>
                  <a:lnTo>
                    <a:pt x="382" y="382"/>
                  </a:lnTo>
                  <a:lnTo>
                    <a:pt x="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23"/>
            <p:cNvSpPr/>
            <p:nvPr/>
          </p:nvSpPr>
          <p:spPr>
            <a:xfrm>
              <a:off x="7897893" y="2065444"/>
              <a:ext cx="127504" cy="103226"/>
            </a:xfrm>
            <a:custGeom>
              <a:rect b="b" l="l" r="r" t="t"/>
              <a:pathLst>
                <a:path extrusionOk="0" h="3240" w="4002">
                  <a:moveTo>
                    <a:pt x="0" y="1"/>
                  </a:moveTo>
                  <a:lnTo>
                    <a:pt x="3239" y="3240"/>
                  </a:lnTo>
                  <a:cubicBezTo>
                    <a:pt x="3644" y="3121"/>
                    <a:pt x="3882" y="2954"/>
                    <a:pt x="4001" y="2835"/>
                  </a:cubicBezTo>
                  <a:lnTo>
                    <a:pt x="1262" y="96"/>
                  </a:lnTo>
                  <a:cubicBezTo>
                    <a:pt x="810" y="49"/>
                    <a:pt x="381"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23"/>
            <p:cNvSpPr/>
            <p:nvPr/>
          </p:nvSpPr>
          <p:spPr>
            <a:xfrm>
              <a:off x="7977543" y="2073059"/>
              <a:ext cx="63784" cy="59196"/>
            </a:xfrm>
            <a:custGeom>
              <a:rect b="b" l="l" r="r" t="t"/>
              <a:pathLst>
                <a:path extrusionOk="0" h="1858" w="2002">
                  <a:moveTo>
                    <a:pt x="1" y="0"/>
                  </a:moveTo>
                  <a:lnTo>
                    <a:pt x="1858" y="1858"/>
                  </a:lnTo>
                  <a:cubicBezTo>
                    <a:pt x="1954" y="1453"/>
                    <a:pt x="2001" y="834"/>
                    <a:pt x="2001" y="405"/>
                  </a:cubicBezTo>
                  <a:cubicBezTo>
                    <a:pt x="1287" y="214"/>
                    <a:pt x="691" y="9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23"/>
            <p:cNvSpPr/>
            <p:nvPr/>
          </p:nvSpPr>
          <p:spPr>
            <a:xfrm>
              <a:off x="7872851" y="2088989"/>
              <a:ext cx="96376" cy="83473"/>
            </a:xfrm>
            <a:custGeom>
              <a:rect b="b" l="l" r="r" t="t"/>
              <a:pathLst>
                <a:path extrusionOk="0" h="2620" w="3025">
                  <a:moveTo>
                    <a:pt x="405" y="0"/>
                  </a:moveTo>
                  <a:cubicBezTo>
                    <a:pt x="381" y="548"/>
                    <a:pt x="286" y="1096"/>
                    <a:pt x="0" y="1500"/>
                  </a:cubicBezTo>
                  <a:cubicBezTo>
                    <a:pt x="572" y="2524"/>
                    <a:pt x="2239" y="2548"/>
                    <a:pt x="3025" y="2620"/>
                  </a:cubicBez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23"/>
            <p:cNvSpPr/>
            <p:nvPr/>
          </p:nvSpPr>
          <p:spPr>
            <a:xfrm>
              <a:off x="7796227" y="2016125"/>
              <a:ext cx="66779" cy="94114"/>
            </a:xfrm>
            <a:custGeom>
              <a:rect b="b" l="l" r="r" t="t"/>
              <a:pathLst>
                <a:path extrusionOk="0" h="2954" w="2096">
                  <a:moveTo>
                    <a:pt x="600" y="0"/>
                  </a:moveTo>
                  <a:cubicBezTo>
                    <a:pt x="442" y="0"/>
                    <a:pt x="279" y="54"/>
                    <a:pt x="191" y="168"/>
                  </a:cubicBezTo>
                  <a:cubicBezTo>
                    <a:pt x="0" y="382"/>
                    <a:pt x="24" y="763"/>
                    <a:pt x="167" y="906"/>
                  </a:cubicBezTo>
                  <a:cubicBezTo>
                    <a:pt x="286" y="1049"/>
                    <a:pt x="1929" y="2811"/>
                    <a:pt x="1929" y="2954"/>
                  </a:cubicBezTo>
                  <a:cubicBezTo>
                    <a:pt x="2096" y="2501"/>
                    <a:pt x="2048" y="1430"/>
                    <a:pt x="2048" y="1215"/>
                  </a:cubicBezTo>
                  <a:lnTo>
                    <a:pt x="953" y="120"/>
                  </a:lnTo>
                  <a:cubicBezTo>
                    <a:pt x="875" y="42"/>
                    <a:pt x="739"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23"/>
            <p:cNvSpPr/>
            <p:nvPr/>
          </p:nvSpPr>
          <p:spPr>
            <a:xfrm>
              <a:off x="7864503" y="1866670"/>
              <a:ext cx="201100" cy="193518"/>
            </a:xfrm>
            <a:custGeom>
              <a:rect b="b" l="l" r="r" t="t"/>
              <a:pathLst>
                <a:path extrusionOk="0" h="6074" w="6312">
                  <a:moveTo>
                    <a:pt x="2453" y="1"/>
                  </a:moveTo>
                  <a:cubicBezTo>
                    <a:pt x="1977" y="1"/>
                    <a:pt x="1882" y="405"/>
                    <a:pt x="1882" y="596"/>
                  </a:cubicBezTo>
                  <a:cubicBezTo>
                    <a:pt x="1882" y="596"/>
                    <a:pt x="1906" y="3858"/>
                    <a:pt x="1906" y="3858"/>
                  </a:cubicBezTo>
                  <a:cubicBezTo>
                    <a:pt x="1906" y="3912"/>
                    <a:pt x="1883" y="3943"/>
                    <a:pt x="1855" y="3943"/>
                  </a:cubicBezTo>
                  <a:cubicBezTo>
                    <a:pt x="1833" y="3943"/>
                    <a:pt x="1807" y="3924"/>
                    <a:pt x="1787" y="3882"/>
                  </a:cubicBezTo>
                  <a:cubicBezTo>
                    <a:pt x="1667" y="3358"/>
                    <a:pt x="1120" y="1334"/>
                    <a:pt x="1120" y="1334"/>
                  </a:cubicBezTo>
                  <a:cubicBezTo>
                    <a:pt x="1056" y="1081"/>
                    <a:pt x="881" y="846"/>
                    <a:pt x="576" y="846"/>
                  </a:cubicBezTo>
                  <a:cubicBezTo>
                    <a:pt x="537" y="846"/>
                    <a:pt x="496" y="850"/>
                    <a:pt x="453" y="858"/>
                  </a:cubicBezTo>
                  <a:cubicBezTo>
                    <a:pt x="120" y="929"/>
                    <a:pt x="0" y="1215"/>
                    <a:pt x="48" y="1477"/>
                  </a:cubicBezTo>
                  <a:cubicBezTo>
                    <a:pt x="48" y="1477"/>
                    <a:pt x="524" y="3454"/>
                    <a:pt x="691" y="4144"/>
                  </a:cubicBezTo>
                  <a:cubicBezTo>
                    <a:pt x="715" y="4335"/>
                    <a:pt x="643" y="4644"/>
                    <a:pt x="643" y="4906"/>
                  </a:cubicBezTo>
                  <a:cubicBezTo>
                    <a:pt x="643" y="4978"/>
                    <a:pt x="620" y="5383"/>
                    <a:pt x="620" y="5454"/>
                  </a:cubicBezTo>
                  <a:cubicBezTo>
                    <a:pt x="1167" y="5454"/>
                    <a:pt x="4763" y="5859"/>
                    <a:pt x="5549" y="6073"/>
                  </a:cubicBezTo>
                  <a:cubicBezTo>
                    <a:pt x="5549" y="5525"/>
                    <a:pt x="5525" y="4644"/>
                    <a:pt x="5573" y="4382"/>
                  </a:cubicBezTo>
                  <a:lnTo>
                    <a:pt x="6264" y="2263"/>
                  </a:lnTo>
                  <a:cubicBezTo>
                    <a:pt x="6311" y="2001"/>
                    <a:pt x="6287" y="1596"/>
                    <a:pt x="5906" y="1501"/>
                  </a:cubicBezTo>
                  <a:cubicBezTo>
                    <a:pt x="5832" y="1480"/>
                    <a:pt x="5766" y="1471"/>
                    <a:pt x="5707" y="1471"/>
                  </a:cubicBezTo>
                  <a:cubicBezTo>
                    <a:pt x="5429" y="1471"/>
                    <a:pt x="5318" y="1677"/>
                    <a:pt x="5240" y="1834"/>
                  </a:cubicBezTo>
                  <a:cubicBezTo>
                    <a:pt x="5240" y="1834"/>
                    <a:pt x="4525" y="3835"/>
                    <a:pt x="4525" y="3858"/>
                  </a:cubicBezTo>
                  <a:cubicBezTo>
                    <a:pt x="4494" y="3931"/>
                    <a:pt x="4440" y="3968"/>
                    <a:pt x="4389" y="3968"/>
                  </a:cubicBezTo>
                  <a:cubicBezTo>
                    <a:pt x="4324" y="3968"/>
                    <a:pt x="4263" y="3908"/>
                    <a:pt x="4263" y="3787"/>
                  </a:cubicBezTo>
                  <a:lnTo>
                    <a:pt x="4263" y="548"/>
                  </a:lnTo>
                  <a:cubicBezTo>
                    <a:pt x="4263" y="334"/>
                    <a:pt x="4073" y="1"/>
                    <a:pt x="3644" y="1"/>
                  </a:cubicBezTo>
                  <a:cubicBezTo>
                    <a:pt x="3287" y="1"/>
                    <a:pt x="3072" y="334"/>
                    <a:pt x="3072" y="524"/>
                  </a:cubicBezTo>
                  <a:cubicBezTo>
                    <a:pt x="3025" y="310"/>
                    <a:pt x="2834" y="1"/>
                    <a:pt x="2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2" name="Google Shape;3732;p123"/>
          <p:cNvGrpSpPr/>
          <p:nvPr/>
        </p:nvGrpSpPr>
        <p:grpSpPr>
          <a:xfrm>
            <a:off x="999502" y="2413706"/>
            <a:ext cx="454515" cy="371806"/>
            <a:chOff x="999502" y="2413706"/>
            <a:chExt cx="454515" cy="371806"/>
          </a:xfrm>
        </p:grpSpPr>
        <p:sp>
          <p:nvSpPr>
            <p:cNvPr id="3733" name="Google Shape;3733;p123"/>
            <p:cNvSpPr/>
            <p:nvPr/>
          </p:nvSpPr>
          <p:spPr>
            <a:xfrm>
              <a:off x="999502" y="2491858"/>
              <a:ext cx="80478" cy="293654"/>
            </a:xfrm>
            <a:custGeom>
              <a:rect b="b" l="l" r="r" t="t"/>
              <a:pathLst>
                <a:path extrusionOk="0" h="9217" w="2526">
                  <a:moveTo>
                    <a:pt x="1239" y="1691"/>
                  </a:moveTo>
                  <a:cubicBezTo>
                    <a:pt x="1477" y="1691"/>
                    <a:pt x="1668" y="1858"/>
                    <a:pt x="1668" y="2096"/>
                  </a:cubicBezTo>
                  <a:lnTo>
                    <a:pt x="1668" y="2287"/>
                  </a:lnTo>
                  <a:cubicBezTo>
                    <a:pt x="1668" y="2525"/>
                    <a:pt x="1477" y="2715"/>
                    <a:pt x="1239" y="2715"/>
                  </a:cubicBezTo>
                  <a:cubicBezTo>
                    <a:pt x="1025" y="2715"/>
                    <a:pt x="834" y="2525"/>
                    <a:pt x="834" y="2287"/>
                  </a:cubicBezTo>
                  <a:lnTo>
                    <a:pt x="834" y="2096"/>
                  </a:lnTo>
                  <a:cubicBezTo>
                    <a:pt x="834" y="1858"/>
                    <a:pt x="1025" y="1691"/>
                    <a:pt x="1239" y="1691"/>
                  </a:cubicBezTo>
                  <a:close/>
                  <a:moveTo>
                    <a:pt x="1239" y="3811"/>
                  </a:moveTo>
                  <a:cubicBezTo>
                    <a:pt x="1477" y="3811"/>
                    <a:pt x="1668" y="4001"/>
                    <a:pt x="1668" y="4216"/>
                  </a:cubicBezTo>
                  <a:lnTo>
                    <a:pt x="1668" y="4430"/>
                  </a:lnTo>
                  <a:cubicBezTo>
                    <a:pt x="1668" y="4644"/>
                    <a:pt x="1477" y="4835"/>
                    <a:pt x="1239" y="4835"/>
                  </a:cubicBezTo>
                  <a:cubicBezTo>
                    <a:pt x="1025" y="4835"/>
                    <a:pt x="834" y="4644"/>
                    <a:pt x="834" y="4430"/>
                  </a:cubicBezTo>
                  <a:lnTo>
                    <a:pt x="834" y="4216"/>
                  </a:lnTo>
                  <a:cubicBezTo>
                    <a:pt x="834" y="4001"/>
                    <a:pt x="1025" y="3811"/>
                    <a:pt x="1239" y="3811"/>
                  </a:cubicBezTo>
                  <a:close/>
                  <a:moveTo>
                    <a:pt x="1239" y="5930"/>
                  </a:moveTo>
                  <a:cubicBezTo>
                    <a:pt x="1477" y="5930"/>
                    <a:pt x="1668" y="6121"/>
                    <a:pt x="1668" y="6359"/>
                  </a:cubicBezTo>
                  <a:lnTo>
                    <a:pt x="1668" y="6550"/>
                  </a:lnTo>
                  <a:cubicBezTo>
                    <a:pt x="1668" y="6788"/>
                    <a:pt x="1477" y="6978"/>
                    <a:pt x="1239" y="6978"/>
                  </a:cubicBezTo>
                  <a:cubicBezTo>
                    <a:pt x="1025" y="6978"/>
                    <a:pt x="834" y="6788"/>
                    <a:pt x="834" y="6550"/>
                  </a:cubicBezTo>
                  <a:lnTo>
                    <a:pt x="834" y="6359"/>
                  </a:lnTo>
                  <a:cubicBezTo>
                    <a:pt x="834" y="6121"/>
                    <a:pt x="1025" y="5930"/>
                    <a:pt x="1239" y="5930"/>
                  </a:cubicBezTo>
                  <a:close/>
                  <a:moveTo>
                    <a:pt x="1239" y="1"/>
                  </a:moveTo>
                  <a:cubicBezTo>
                    <a:pt x="1168" y="1"/>
                    <a:pt x="1073" y="24"/>
                    <a:pt x="1025" y="72"/>
                  </a:cubicBezTo>
                  <a:lnTo>
                    <a:pt x="168" y="644"/>
                  </a:lnTo>
                  <a:cubicBezTo>
                    <a:pt x="72" y="715"/>
                    <a:pt x="1" y="834"/>
                    <a:pt x="1" y="977"/>
                  </a:cubicBezTo>
                  <a:lnTo>
                    <a:pt x="1" y="8788"/>
                  </a:lnTo>
                  <a:cubicBezTo>
                    <a:pt x="1" y="9026"/>
                    <a:pt x="168" y="9217"/>
                    <a:pt x="406" y="9217"/>
                  </a:cubicBezTo>
                  <a:lnTo>
                    <a:pt x="2525" y="9217"/>
                  </a:lnTo>
                  <a:lnTo>
                    <a:pt x="25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23"/>
            <p:cNvSpPr/>
            <p:nvPr/>
          </p:nvSpPr>
          <p:spPr>
            <a:xfrm>
              <a:off x="1372805" y="2491858"/>
              <a:ext cx="81211" cy="293654"/>
            </a:xfrm>
            <a:custGeom>
              <a:rect b="b" l="l" r="r" t="t"/>
              <a:pathLst>
                <a:path extrusionOk="0" h="9217" w="2549">
                  <a:moveTo>
                    <a:pt x="1287" y="1691"/>
                  </a:moveTo>
                  <a:cubicBezTo>
                    <a:pt x="1525" y="1691"/>
                    <a:pt x="1715" y="1858"/>
                    <a:pt x="1715" y="2096"/>
                  </a:cubicBezTo>
                  <a:lnTo>
                    <a:pt x="1715" y="2287"/>
                  </a:lnTo>
                  <a:cubicBezTo>
                    <a:pt x="1715" y="2525"/>
                    <a:pt x="1525" y="2715"/>
                    <a:pt x="1287" y="2715"/>
                  </a:cubicBezTo>
                  <a:cubicBezTo>
                    <a:pt x="1049" y="2715"/>
                    <a:pt x="882" y="2525"/>
                    <a:pt x="882" y="2287"/>
                  </a:cubicBezTo>
                  <a:lnTo>
                    <a:pt x="882" y="2096"/>
                  </a:lnTo>
                  <a:cubicBezTo>
                    <a:pt x="882" y="1858"/>
                    <a:pt x="1049" y="1691"/>
                    <a:pt x="1287" y="1691"/>
                  </a:cubicBezTo>
                  <a:close/>
                  <a:moveTo>
                    <a:pt x="1287" y="3811"/>
                  </a:moveTo>
                  <a:cubicBezTo>
                    <a:pt x="1525" y="3811"/>
                    <a:pt x="1715" y="4001"/>
                    <a:pt x="1715" y="4216"/>
                  </a:cubicBezTo>
                  <a:lnTo>
                    <a:pt x="1715" y="4430"/>
                  </a:lnTo>
                  <a:cubicBezTo>
                    <a:pt x="1715" y="4644"/>
                    <a:pt x="1525" y="4835"/>
                    <a:pt x="1287" y="4835"/>
                  </a:cubicBezTo>
                  <a:cubicBezTo>
                    <a:pt x="1049" y="4835"/>
                    <a:pt x="882" y="4644"/>
                    <a:pt x="882" y="4430"/>
                  </a:cubicBezTo>
                  <a:lnTo>
                    <a:pt x="882" y="4216"/>
                  </a:lnTo>
                  <a:cubicBezTo>
                    <a:pt x="882" y="4001"/>
                    <a:pt x="1049" y="3811"/>
                    <a:pt x="1287" y="3811"/>
                  </a:cubicBezTo>
                  <a:close/>
                  <a:moveTo>
                    <a:pt x="1287" y="5930"/>
                  </a:moveTo>
                  <a:cubicBezTo>
                    <a:pt x="1525" y="5930"/>
                    <a:pt x="1715" y="6121"/>
                    <a:pt x="1715" y="6359"/>
                  </a:cubicBezTo>
                  <a:lnTo>
                    <a:pt x="1715" y="6550"/>
                  </a:lnTo>
                  <a:cubicBezTo>
                    <a:pt x="1715" y="6788"/>
                    <a:pt x="1525" y="6978"/>
                    <a:pt x="1287" y="6978"/>
                  </a:cubicBezTo>
                  <a:cubicBezTo>
                    <a:pt x="1049" y="6978"/>
                    <a:pt x="882" y="6788"/>
                    <a:pt x="882" y="6550"/>
                  </a:cubicBezTo>
                  <a:lnTo>
                    <a:pt x="882" y="6359"/>
                  </a:lnTo>
                  <a:cubicBezTo>
                    <a:pt x="882" y="6121"/>
                    <a:pt x="1049" y="5930"/>
                    <a:pt x="1287" y="5930"/>
                  </a:cubicBezTo>
                  <a:close/>
                  <a:moveTo>
                    <a:pt x="1" y="1"/>
                  </a:moveTo>
                  <a:lnTo>
                    <a:pt x="1" y="9217"/>
                  </a:lnTo>
                  <a:lnTo>
                    <a:pt x="2120" y="9217"/>
                  </a:lnTo>
                  <a:cubicBezTo>
                    <a:pt x="2358" y="9217"/>
                    <a:pt x="2549" y="9026"/>
                    <a:pt x="2549" y="8788"/>
                  </a:cubicBezTo>
                  <a:lnTo>
                    <a:pt x="2549" y="977"/>
                  </a:lnTo>
                  <a:cubicBezTo>
                    <a:pt x="2549" y="834"/>
                    <a:pt x="2477" y="715"/>
                    <a:pt x="2358" y="644"/>
                  </a:cubicBezTo>
                  <a:lnTo>
                    <a:pt x="1525" y="72"/>
                  </a:lnTo>
                  <a:cubicBezTo>
                    <a:pt x="1453" y="24"/>
                    <a:pt x="1382" y="1"/>
                    <a:pt x="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23"/>
            <p:cNvSpPr/>
            <p:nvPr/>
          </p:nvSpPr>
          <p:spPr>
            <a:xfrm>
              <a:off x="1202864" y="2717969"/>
              <a:ext cx="47822" cy="67543"/>
            </a:xfrm>
            <a:custGeom>
              <a:rect b="b" l="l" r="r" t="t"/>
              <a:pathLst>
                <a:path extrusionOk="0" h="2120" w="1501">
                  <a:moveTo>
                    <a:pt x="0" y="0"/>
                  </a:moveTo>
                  <a:lnTo>
                    <a:pt x="0" y="2120"/>
                  </a:lnTo>
                  <a:lnTo>
                    <a:pt x="1501" y="2120"/>
                  </a:lnTo>
                  <a:lnTo>
                    <a:pt x="1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23"/>
            <p:cNvSpPr/>
            <p:nvPr/>
          </p:nvSpPr>
          <p:spPr>
            <a:xfrm>
              <a:off x="1106488" y="2413706"/>
              <a:ext cx="239810" cy="371806"/>
            </a:xfrm>
            <a:custGeom>
              <a:rect b="b" l="l" r="r" t="t"/>
              <a:pathLst>
                <a:path extrusionOk="0" h="11670" w="7527">
                  <a:moveTo>
                    <a:pt x="3763" y="1691"/>
                  </a:moveTo>
                  <a:cubicBezTo>
                    <a:pt x="4002" y="1691"/>
                    <a:pt x="4192" y="1858"/>
                    <a:pt x="4192" y="2096"/>
                  </a:cubicBezTo>
                  <a:lnTo>
                    <a:pt x="4192" y="2692"/>
                  </a:lnTo>
                  <a:lnTo>
                    <a:pt x="4788" y="2692"/>
                  </a:lnTo>
                  <a:cubicBezTo>
                    <a:pt x="5002" y="2692"/>
                    <a:pt x="5192" y="2882"/>
                    <a:pt x="5192" y="3120"/>
                  </a:cubicBezTo>
                  <a:cubicBezTo>
                    <a:pt x="5192" y="3335"/>
                    <a:pt x="5002" y="3525"/>
                    <a:pt x="4788" y="3525"/>
                  </a:cubicBezTo>
                  <a:lnTo>
                    <a:pt x="4192" y="3525"/>
                  </a:lnTo>
                  <a:lnTo>
                    <a:pt x="4192" y="4121"/>
                  </a:lnTo>
                  <a:cubicBezTo>
                    <a:pt x="4192" y="4359"/>
                    <a:pt x="4002" y="4525"/>
                    <a:pt x="3763" y="4525"/>
                  </a:cubicBezTo>
                  <a:cubicBezTo>
                    <a:pt x="3525" y="4525"/>
                    <a:pt x="3359" y="4359"/>
                    <a:pt x="3359" y="4121"/>
                  </a:cubicBezTo>
                  <a:lnTo>
                    <a:pt x="3359" y="3525"/>
                  </a:lnTo>
                  <a:lnTo>
                    <a:pt x="2763" y="3525"/>
                  </a:lnTo>
                  <a:cubicBezTo>
                    <a:pt x="2525" y="3525"/>
                    <a:pt x="2335" y="3335"/>
                    <a:pt x="2335" y="3120"/>
                  </a:cubicBezTo>
                  <a:cubicBezTo>
                    <a:pt x="2335" y="2882"/>
                    <a:pt x="2525" y="2692"/>
                    <a:pt x="2763" y="2692"/>
                  </a:cubicBezTo>
                  <a:lnTo>
                    <a:pt x="3359" y="2692"/>
                  </a:lnTo>
                  <a:lnTo>
                    <a:pt x="3359" y="2096"/>
                  </a:lnTo>
                  <a:cubicBezTo>
                    <a:pt x="3359" y="1858"/>
                    <a:pt x="3525" y="1691"/>
                    <a:pt x="3763" y="1691"/>
                  </a:cubicBezTo>
                  <a:close/>
                  <a:moveTo>
                    <a:pt x="5407" y="5383"/>
                  </a:moveTo>
                  <a:cubicBezTo>
                    <a:pt x="5645" y="5383"/>
                    <a:pt x="5835" y="5549"/>
                    <a:pt x="5835" y="5788"/>
                  </a:cubicBezTo>
                  <a:cubicBezTo>
                    <a:pt x="5835" y="6026"/>
                    <a:pt x="5645" y="6216"/>
                    <a:pt x="5407" y="6216"/>
                  </a:cubicBezTo>
                  <a:lnTo>
                    <a:pt x="2120" y="6216"/>
                  </a:lnTo>
                  <a:cubicBezTo>
                    <a:pt x="1906" y="6216"/>
                    <a:pt x="1715" y="6026"/>
                    <a:pt x="1715" y="5788"/>
                  </a:cubicBezTo>
                  <a:cubicBezTo>
                    <a:pt x="1715" y="5549"/>
                    <a:pt x="1906" y="5383"/>
                    <a:pt x="2120" y="5383"/>
                  </a:cubicBezTo>
                  <a:close/>
                  <a:moveTo>
                    <a:pt x="5407" y="7050"/>
                  </a:moveTo>
                  <a:cubicBezTo>
                    <a:pt x="5645" y="7050"/>
                    <a:pt x="5835" y="7240"/>
                    <a:pt x="5835" y="7455"/>
                  </a:cubicBezTo>
                  <a:cubicBezTo>
                    <a:pt x="5835" y="7693"/>
                    <a:pt x="5645" y="7883"/>
                    <a:pt x="5407" y="7883"/>
                  </a:cubicBezTo>
                  <a:lnTo>
                    <a:pt x="2120" y="7883"/>
                  </a:lnTo>
                  <a:cubicBezTo>
                    <a:pt x="1906" y="7883"/>
                    <a:pt x="1715" y="7693"/>
                    <a:pt x="1715" y="7455"/>
                  </a:cubicBezTo>
                  <a:cubicBezTo>
                    <a:pt x="1715" y="7240"/>
                    <a:pt x="1906" y="7050"/>
                    <a:pt x="2120" y="7050"/>
                  </a:cubicBezTo>
                  <a:close/>
                  <a:moveTo>
                    <a:pt x="1811" y="1"/>
                  </a:moveTo>
                  <a:cubicBezTo>
                    <a:pt x="1715" y="1"/>
                    <a:pt x="1620" y="48"/>
                    <a:pt x="1549" y="96"/>
                  </a:cubicBezTo>
                  <a:lnTo>
                    <a:pt x="168" y="1215"/>
                  </a:lnTo>
                  <a:cubicBezTo>
                    <a:pt x="72" y="1287"/>
                    <a:pt x="1" y="1406"/>
                    <a:pt x="1" y="1549"/>
                  </a:cubicBezTo>
                  <a:lnTo>
                    <a:pt x="1" y="11241"/>
                  </a:lnTo>
                  <a:cubicBezTo>
                    <a:pt x="1" y="11479"/>
                    <a:pt x="191" y="11670"/>
                    <a:pt x="429" y="11670"/>
                  </a:cubicBezTo>
                  <a:lnTo>
                    <a:pt x="2192" y="11670"/>
                  </a:lnTo>
                  <a:lnTo>
                    <a:pt x="2192" y="9145"/>
                  </a:lnTo>
                  <a:cubicBezTo>
                    <a:pt x="2192" y="8907"/>
                    <a:pt x="2358" y="8717"/>
                    <a:pt x="2597" y="8717"/>
                  </a:cubicBezTo>
                  <a:lnTo>
                    <a:pt x="4930" y="8717"/>
                  </a:lnTo>
                  <a:cubicBezTo>
                    <a:pt x="5169" y="8717"/>
                    <a:pt x="5359" y="8907"/>
                    <a:pt x="5359" y="9145"/>
                  </a:cubicBezTo>
                  <a:lnTo>
                    <a:pt x="5359" y="11670"/>
                  </a:lnTo>
                  <a:lnTo>
                    <a:pt x="7121" y="11670"/>
                  </a:lnTo>
                  <a:cubicBezTo>
                    <a:pt x="7336" y="11670"/>
                    <a:pt x="7526" y="11479"/>
                    <a:pt x="7526" y="11241"/>
                  </a:cubicBezTo>
                  <a:lnTo>
                    <a:pt x="7526" y="1549"/>
                  </a:lnTo>
                  <a:cubicBezTo>
                    <a:pt x="7526" y="1406"/>
                    <a:pt x="7479" y="1287"/>
                    <a:pt x="7383" y="1215"/>
                  </a:cubicBezTo>
                  <a:lnTo>
                    <a:pt x="5978" y="96"/>
                  </a:lnTo>
                  <a:cubicBezTo>
                    <a:pt x="5907" y="48"/>
                    <a:pt x="5812" y="1"/>
                    <a:pt x="5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7" name="Google Shape;3737;p123"/>
          <p:cNvGrpSpPr/>
          <p:nvPr/>
        </p:nvGrpSpPr>
        <p:grpSpPr>
          <a:xfrm>
            <a:off x="1822732" y="2419218"/>
            <a:ext cx="402933" cy="361006"/>
            <a:chOff x="1822732" y="2419218"/>
            <a:chExt cx="402933" cy="361006"/>
          </a:xfrm>
        </p:grpSpPr>
        <p:sp>
          <p:nvSpPr>
            <p:cNvPr id="3738" name="Google Shape;3738;p123"/>
            <p:cNvSpPr/>
            <p:nvPr/>
          </p:nvSpPr>
          <p:spPr>
            <a:xfrm>
              <a:off x="1824262" y="2419218"/>
              <a:ext cx="399875" cy="91629"/>
            </a:xfrm>
            <a:custGeom>
              <a:rect b="b" l="l" r="r" t="t"/>
              <a:pathLst>
                <a:path extrusionOk="0" h="2876" w="12551">
                  <a:moveTo>
                    <a:pt x="6284" y="0"/>
                  </a:moveTo>
                  <a:cubicBezTo>
                    <a:pt x="4168" y="0"/>
                    <a:pt x="2048" y="792"/>
                    <a:pt x="429" y="2376"/>
                  </a:cubicBezTo>
                  <a:lnTo>
                    <a:pt x="48" y="2757"/>
                  </a:lnTo>
                  <a:cubicBezTo>
                    <a:pt x="0" y="2804"/>
                    <a:pt x="24" y="2876"/>
                    <a:pt x="96" y="2876"/>
                  </a:cubicBezTo>
                  <a:lnTo>
                    <a:pt x="12479" y="2876"/>
                  </a:lnTo>
                  <a:cubicBezTo>
                    <a:pt x="12527" y="2876"/>
                    <a:pt x="12551" y="2804"/>
                    <a:pt x="12527" y="2757"/>
                  </a:cubicBezTo>
                  <a:lnTo>
                    <a:pt x="12122" y="2376"/>
                  </a:lnTo>
                  <a:cubicBezTo>
                    <a:pt x="10514" y="792"/>
                    <a:pt x="8401" y="0"/>
                    <a:pt x="62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23"/>
            <p:cNvSpPr/>
            <p:nvPr/>
          </p:nvSpPr>
          <p:spPr>
            <a:xfrm>
              <a:off x="1998759" y="2540413"/>
              <a:ext cx="50880" cy="13700"/>
            </a:xfrm>
            <a:custGeom>
              <a:rect b="b" l="l" r="r" t="t"/>
              <a:pathLst>
                <a:path extrusionOk="0" h="430" w="1597">
                  <a:moveTo>
                    <a:pt x="1" y="1"/>
                  </a:moveTo>
                  <a:cubicBezTo>
                    <a:pt x="167" y="263"/>
                    <a:pt x="453" y="429"/>
                    <a:pt x="810" y="429"/>
                  </a:cubicBezTo>
                  <a:cubicBezTo>
                    <a:pt x="1144" y="429"/>
                    <a:pt x="1430" y="263"/>
                    <a:pt x="1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23"/>
            <p:cNvSpPr/>
            <p:nvPr/>
          </p:nvSpPr>
          <p:spPr>
            <a:xfrm>
              <a:off x="1822732" y="2540413"/>
              <a:ext cx="46324" cy="40239"/>
            </a:xfrm>
            <a:custGeom>
              <a:rect b="b" l="l" r="r" t="t"/>
              <a:pathLst>
                <a:path extrusionOk="0" h="1263" w="1454">
                  <a:moveTo>
                    <a:pt x="1" y="1"/>
                  </a:moveTo>
                  <a:lnTo>
                    <a:pt x="477" y="453"/>
                  </a:lnTo>
                  <a:cubicBezTo>
                    <a:pt x="787" y="763"/>
                    <a:pt x="1120" y="1025"/>
                    <a:pt x="1453" y="1263"/>
                  </a:cubicBezTo>
                  <a:cubicBezTo>
                    <a:pt x="1310" y="858"/>
                    <a:pt x="1215" y="429"/>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23"/>
            <p:cNvSpPr/>
            <p:nvPr/>
          </p:nvSpPr>
          <p:spPr>
            <a:xfrm>
              <a:off x="1890275" y="2540413"/>
              <a:ext cx="267847" cy="89750"/>
            </a:xfrm>
            <a:custGeom>
              <a:rect b="b" l="l" r="r" t="t"/>
              <a:pathLst>
                <a:path extrusionOk="0" h="2817" w="8407">
                  <a:moveTo>
                    <a:pt x="0" y="1"/>
                  </a:moveTo>
                  <a:cubicBezTo>
                    <a:pt x="72" y="763"/>
                    <a:pt x="357" y="1501"/>
                    <a:pt x="857" y="2120"/>
                  </a:cubicBezTo>
                  <a:cubicBezTo>
                    <a:pt x="1917" y="2585"/>
                    <a:pt x="3060" y="2817"/>
                    <a:pt x="4203" y="2817"/>
                  </a:cubicBezTo>
                  <a:cubicBezTo>
                    <a:pt x="5347" y="2817"/>
                    <a:pt x="6490" y="2585"/>
                    <a:pt x="7549" y="2120"/>
                  </a:cubicBezTo>
                  <a:cubicBezTo>
                    <a:pt x="8049" y="1501"/>
                    <a:pt x="8335" y="763"/>
                    <a:pt x="8407" y="1"/>
                  </a:cubicBezTo>
                  <a:lnTo>
                    <a:pt x="6025" y="1"/>
                  </a:lnTo>
                  <a:cubicBezTo>
                    <a:pt x="5930" y="310"/>
                    <a:pt x="5763" y="596"/>
                    <a:pt x="5525" y="834"/>
                  </a:cubicBezTo>
                  <a:cubicBezTo>
                    <a:pt x="5168" y="1191"/>
                    <a:pt x="4692" y="1358"/>
                    <a:pt x="4215" y="1358"/>
                  </a:cubicBezTo>
                  <a:cubicBezTo>
                    <a:pt x="3334" y="1358"/>
                    <a:pt x="2620" y="787"/>
                    <a:pt x="2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23"/>
            <p:cNvSpPr/>
            <p:nvPr/>
          </p:nvSpPr>
          <p:spPr>
            <a:xfrm>
              <a:off x="2179341" y="2540413"/>
              <a:ext cx="46324" cy="40239"/>
            </a:xfrm>
            <a:custGeom>
              <a:rect b="b" l="l" r="r" t="t"/>
              <a:pathLst>
                <a:path extrusionOk="0" h="1263" w="1454">
                  <a:moveTo>
                    <a:pt x="262" y="1"/>
                  </a:moveTo>
                  <a:cubicBezTo>
                    <a:pt x="239" y="429"/>
                    <a:pt x="143" y="858"/>
                    <a:pt x="0" y="1263"/>
                  </a:cubicBezTo>
                  <a:cubicBezTo>
                    <a:pt x="334" y="1025"/>
                    <a:pt x="667" y="763"/>
                    <a:pt x="977" y="453"/>
                  </a:cubicBezTo>
                  <a:lnTo>
                    <a:pt x="14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23"/>
            <p:cNvSpPr/>
            <p:nvPr/>
          </p:nvSpPr>
          <p:spPr>
            <a:xfrm>
              <a:off x="1824262" y="2670147"/>
              <a:ext cx="56934" cy="60757"/>
            </a:xfrm>
            <a:custGeom>
              <a:rect b="b" l="l" r="r" t="t"/>
              <a:pathLst>
                <a:path extrusionOk="0" h="1907" w="1787">
                  <a:moveTo>
                    <a:pt x="1143" y="1"/>
                  </a:moveTo>
                  <a:lnTo>
                    <a:pt x="143" y="1239"/>
                  </a:lnTo>
                  <a:cubicBezTo>
                    <a:pt x="0" y="1430"/>
                    <a:pt x="24" y="1692"/>
                    <a:pt x="215" y="1835"/>
                  </a:cubicBezTo>
                  <a:cubicBezTo>
                    <a:pt x="286" y="1882"/>
                    <a:pt x="381" y="1906"/>
                    <a:pt x="453" y="1906"/>
                  </a:cubicBezTo>
                  <a:cubicBezTo>
                    <a:pt x="572" y="1906"/>
                    <a:pt x="715" y="1858"/>
                    <a:pt x="786" y="1763"/>
                  </a:cubicBezTo>
                  <a:lnTo>
                    <a:pt x="1786" y="501"/>
                  </a:lnTo>
                  <a:cubicBezTo>
                    <a:pt x="1715" y="453"/>
                    <a:pt x="1667" y="430"/>
                    <a:pt x="1620" y="382"/>
                  </a:cubicBezTo>
                  <a:cubicBezTo>
                    <a:pt x="1453" y="263"/>
                    <a:pt x="1286" y="144"/>
                    <a:pt x="1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23"/>
            <p:cNvSpPr/>
            <p:nvPr/>
          </p:nvSpPr>
          <p:spPr>
            <a:xfrm>
              <a:off x="1921371" y="2705065"/>
              <a:ext cx="32656" cy="34919"/>
            </a:xfrm>
            <a:custGeom>
              <a:rect b="b" l="l" r="r" t="t"/>
              <a:pathLst>
                <a:path extrusionOk="0" h="1096" w="1025">
                  <a:moveTo>
                    <a:pt x="239" y="0"/>
                  </a:moveTo>
                  <a:lnTo>
                    <a:pt x="72" y="572"/>
                  </a:lnTo>
                  <a:cubicBezTo>
                    <a:pt x="1" y="786"/>
                    <a:pt x="120" y="1024"/>
                    <a:pt x="334" y="1072"/>
                  </a:cubicBezTo>
                  <a:cubicBezTo>
                    <a:pt x="382" y="1096"/>
                    <a:pt x="429" y="1096"/>
                    <a:pt x="453" y="1096"/>
                  </a:cubicBezTo>
                  <a:cubicBezTo>
                    <a:pt x="644" y="1096"/>
                    <a:pt x="810" y="977"/>
                    <a:pt x="858" y="786"/>
                  </a:cubicBezTo>
                  <a:lnTo>
                    <a:pt x="1025" y="215"/>
                  </a:lnTo>
                  <a:cubicBezTo>
                    <a:pt x="739" y="143"/>
                    <a:pt x="477" y="96"/>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23"/>
            <p:cNvSpPr/>
            <p:nvPr/>
          </p:nvSpPr>
          <p:spPr>
            <a:xfrm>
              <a:off x="2092841" y="2705065"/>
              <a:ext cx="32656" cy="34919"/>
            </a:xfrm>
            <a:custGeom>
              <a:rect b="b" l="l" r="r" t="t"/>
              <a:pathLst>
                <a:path extrusionOk="0" h="1096" w="1025">
                  <a:moveTo>
                    <a:pt x="787" y="0"/>
                  </a:moveTo>
                  <a:cubicBezTo>
                    <a:pt x="548" y="96"/>
                    <a:pt x="263" y="167"/>
                    <a:pt x="1" y="215"/>
                  </a:cubicBezTo>
                  <a:lnTo>
                    <a:pt x="167" y="786"/>
                  </a:lnTo>
                  <a:cubicBezTo>
                    <a:pt x="215" y="977"/>
                    <a:pt x="382" y="1096"/>
                    <a:pt x="548" y="1096"/>
                  </a:cubicBezTo>
                  <a:cubicBezTo>
                    <a:pt x="596" y="1096"/>
                    <a:pt x="644" y="1096"/>
                    <a:pt x="667" y="1072"/>
                  </a:cubicBezTo>
                  <a:cubicBezTo>
                    <a:pt x="882" y="1024"/>
                    <a:pt x="1025" y="786"/>
                    <a:pt x="953" y="572"/>
                  </a:cubicBezTo>
                  <a:lnTo>
                    <a:pt x="7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23"/>
            <p:cNvSpPr/>
            <p:nvPr/>
          </p:nvSpPr>
          <p:spPr>
            <a:xfrm>
              <a:off x="2166438" y="2670912"/>
              <a:ext cx="55436" cy="59992"/>
            </a:xfrm>
            <a:custGeom>
              <a:rect b="b" l="l" r="r" t="t"/>
              <a:pathLst>
                <a:path extrusionOk="0" h="1883" w="1740">
                  <a:moveTo>
                    <a:pt x="644" y="1"/>
                  </a:moveTo>
                  <a:cubicBezTo>
                    <a:pt x="525" y="120"/>
                    <a:pt x="382" y="215"/>
                    <a:pt x="239" y="310"/>
                  </a:cubicBezTo>
                  <a:cubicBezTo>
                    <a:pt x="167" y="382"/>
                    <a:pt x="72" y="429"/>
                    <a:pt x="1" y="501"/>
                  </a:cubicBezTo>
                  <a:lnTo>
                    <a:pt x="953" y="1739"/>
                  </a:lnTo>
                  <a:cubicBezTo>
                    <a:pt x="1048" y="1834"/>
                    <a:pt x="1168" y="1882"/>
                    <a:pt x="1287" y="1882"/>
                  </a:cubicBezTo>
                  <a:cubicBezTo>
                    <a:pt x="1382" y="1882"/>
                    <a:pt x="1477" y="1858"/>
                    <a:pt x="1549" y="1787"/>
                  </a:cubicBezTo>
                  <a:cubicBezTo>
                    <a:pt x="1715" y="1668"/>
                    <a:pt x="1739" y="1406"/>
                    <a:pt x="1620" y="1215"/>
                  </a:cubicBez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23"/>
            <p:cNvSpPr/>
            <p:nvPr/>
          </p:nvSpPr>
          <p:spPr>
            <a:xfrm>
              <a:off x="2010897" y="2717204"/>
              <a:ext cx="26603" cy="63019"/>
            </a:xfrm>
            <a:custGeom>
              <a:rect b="b" l="l" r="r" t="t"/>
              <a:pathLst>
                <a:path extrusionOk="0" h="1978" w="835">
                  <a:moveTo>
                    <a:pt x="1" y="0"/>
                  </a:moveTo>
                  <a:lnTo>
                    <a:pt x="1" y="1572"/>
                  </a:lnTo>
                  <a:cubicBezTo>
                    <a:pt x="1" y="1786"/>
                    <a:pt x="191" y="1977"/>
                    <a:pt x="429" y="1977"/>
                  </a:cubicBezTo>
                  <a:cubicBezTo>
                    <a:pt x="644" y="1977"/>
                    <a:pt x="834" y="1786"/>
                    <a:pt x="834" y="1572"/>
                  </a:cubicBezTo>
                  <a:lnTo>
                    <a:pt x="834" y="0"/>
                  </a:lnTo>
                  <a:cubicBezTo>
                    <a:pt x="715" y="24"/>
                    <a:pt x="596" y="24"/>
                    <a:pt x="477" y="24"/>
                  </a:cubicBezTo>
                  <a:lnTo>
                    <a:pt x="358" y="24"/>
                  </a:lnTo>
                  <a:cubicBezTo>
                    <a:pt x="239" y="24"/>
                    <a:pt x="120" y="2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23"/>
            <p:cNvSpPr/>
            <p:nvPr/>
          </p:nvSpPr>
          <p:spPr>
            <a:xfrm>
              <a:off x="1826747" y="2582309"/>
              <a:ext cx="396434" cy="108356"/>
            </a:xfrm>
            <a:custGeom>
              <a:rect b="b" l="l" r="r" t="t"/>
              <a:pathLst>
                <a:path extrusionOk="0" h="3401" w="12443">
                  <a:moveTo>
                    <a:pt x="12373" y="0"/>
                  </a:moveTo>
                  <a:cubicBezTo>
                    <a:pt x="12358" y="0"/>
                    <a:pt x="12343" y="6"/>
                    <a:pt x="12330" y="19"/>
                  </a:cubicBezTo>
                  <a:cubicBezTo>
                    <a:pt x="10663" y="1543"/>
                    <a:pt x="8496" y="2353"/>
                    <a:pt x="6209" y="2353"/>
                  </a:cubicBezTo>
                  <a:cubicBezTo>
                    <a:pt x="3923" y="2353"/>
                    <a:pt x="1780" y="1567"/>
                    <a:pt x="113" y="67"/>
                  </a:cubicBezTo>
                  <a:cubicBezTo>
                    <a:pt x="100" y="54"/>
                    <a:pt x="84" y="48"/>
                    <a:pt x="70" y="48"/>
                  </a:cubicBezTo>
                  <a:cubicBezTo>
                    <a:pt x="33" y="48"/>
                    <a:pt x="0" y="87"/>
                    <a:pt x="18" y="138"/>
                  </a:cubicBezTo>
                  <a:cubicBezTo>
                    <a:pt x="1113" y="2401"/>
                    <a:pt x="2994" y="3401"/>
                    <a:pt x="6138" y="3401"/>
                  </a:cubicBezTo>
                  <a:lnTo>
                    <a:pt x="6257" y="3401"/>
                  </a:lnTo>
                  <a:cubicBezTo>
                    <a:pt x="9424" y="3401"/>
                    <a:pt x="11377" y="2329"/>
                    <a:pt x="12425" y="91"/>
                  </a:cubicBezTo>
                  <a:cubicBezTo>
                    <a:pt x="12442" y="39"/>
                    <a:pt x="12410" y="0"/>
                    <a:pt x="12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123"/>
          <p:cNvGrpSpPr/>
          <p:nvPr/>
        </p:nvGrpSpPr>
        <p:grpSpPr>
          <a:xfrm>
            <a:off x="2585269" y="2432694"/>
            <a:ext cx="234458" cy="333861"/>
            <a:chOff x="2585269" y="2432694"/>
            <a:chExt cx="234458" cy="333861"/>
          </a:xfrm>
        </p:grpSpPr>
        <p:sp>
          <p:nvSpPr>
            <p:cNvPr id="3750" name="Google Shape;3750;p123"/>
            <p:cNvSpPr/>
            <p:nvPr/>
          </p:nvSpPr>
          <p:spPr>
            <a:xfrm>
              <a:off x="2612574" y="2432694"/>
              <a:ext cx="78949" cy="77420"/>
            </a:xfrm>
            <a:custGeom>
              <a:rect b="b" l="l" r="r" t="t"/>
              <a:pathLst>
                <a:path extrusionOk="0" h="2430" w="2478">
                  <a:moveTo>
                    <a:pt x="1" y="0"/>
                  </a:moveTo>
                  <a:lnTo>
                    <a:pt x="1" y="2429"/>
                  </a:lnTo>
                  <a:lnTo>
                    <a:pt x="2477" y="2429"/>
                  </a:lnTo>
                  <a:lnTo>
                    <a:pt x="24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23"/>
            <p:cNvSpPr/>
            <p:nvPr/>
          </p:nvSpPr>
          <p:spPr>
            <a:xfrm>
              <a:off x="2671005" y="2678494"/>
              <a:ext cx="105488" cy="83505"/>
            </a:xfrm>
            <a:custGeom>
              <a:rect b="b" l="l" r="r" t="t"/>
              <a:pathLst>
                <a:path extrusionOk="0" h="2621" w="3311">
                  <a:moveTo>
                    <a:pt x="1477" y="1"/>
                  </a:moveTo>
                  <a:lnTo>
                    <a:pt x="0" y="1477"/>
                  </a:lnTo>
                  <a:lnTo>
                    <a:pt x="1096" y="2549"/>
                  </a:lnTo>
                  <a:cubicBezTo>
                    <a:pt x="1286" y="2573"/>
                    <a:pt x="1524" y="2597"/>
                    <a:pt x="1763" y="2620"/>
                  </a:cubicBezTo>
                  <a:lnTo>
                    <a:pt x="3310" y="1073"/>
                  </a:lnTo>
                  <a:lnTo>
                    <a:pt x="3310" y="525"/>
                  </a:lnTo>
                  <a:lnTo>
                    <a:pt x="2882" y="525"/>
                  </a:lnTo>
                  <a:cubicBezTo>
                    <a:pt x="2644" y="525"/>
                    <a:pt x="2429" y="453"/>
                    <a:pt x="2239" y="334"/>
                  </a:cubicBezTo>
                  <a:lnTo>
                    <a:pt x="14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23"/>
            <p:cNvSpPr/>
            <p:nvPr/>
          </p:nvSpPr>
          <p:spPr>
            <a:xfrm>
              <a:off x="2754446" y="2733899"/>
              <a:ext cx="47089" cy="32656"/>
            </a:xfrm>
            <a:custGeom>
              <a:rect b="b" l="l" r="r" t="t"/>
              <a:pathLst>
                <a:path extrusionOk="0" h="1025" w="1478">
                  <a:moveTo>
                    <a:pt x="953" y="0"/>
                  </a:moveTo>
                  <a:lnTo>
                    <a:pt x="1" y="953"/>
                  </a:lnTo>
                  <a:cubicBezTo>
                    <a:pt x="310" y="1001"/>
                    <a:pt x="525" y="1024"/>
                    <a:pt x="596" y="1024"/>
                  </a:cubicBezTo>
                  <a:cubicBezTo>
                    <a:pt x="1073" y="1024"/>
                    <a:pt x="1477" y="620"/>
                    <a:pt x="1477" y="143"/>
                  </a:cubicBezTo>
                  <a:lnTo>
                    <a:pt x="1358" y="143"/>
                  </a:lnTo>
                  <a:cubicBezTo>
                    <a:pt x="1215" y="143"/>
                    <a:pt x="1073" y="96"/>
                    <a:pt x="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23"/>
            <p:cNvSpPr/>
            <p:nvPr/>
          </p:nvSpPr>
          <p:spPr>
            <a:xfrm>
              <a:off x="2631530" y="2740717"/>
              <a:ext cx="44795" cy="25074"/>
            </a:xfrm>
            <a:custGeom>
              <a:rect b="b" l="l" r="r" t="t"/>
              <a:pathLst>
                <a:path extrusionOk="0" h="787" w="1406">
                  <a:moveTo>
                    <a:pt x="763" y="1"/>
                  </a:moveTo>
                  <a:lnTo>
                    <a:pt x="1" y="787"/>
                  </a:lnTo>
                  <a:cubicBezTo>
                    <a:pt x="358" y="739"/>
                    <a:pt x="930" y="667"/>
                    <a:pt x="1406" y="620"/>
                  </a:cubicBezTo>
                  <a:lnTo>
                    <a:pt x="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23"/>
            <p:cNvSpPr/>
            <p:nvPr/>
          </p:nvSpPr>
          <p:spPr>
            <a:xfrm>
              <a:off x="2585269" y="2563193"/>
              <a:ext cx="120654" cy="199571"/>
            </a:xfrm>
            <a:custGeom>
              <a:rect b="b" l="l" r="r" t="t"/>
              <a:pathLst>
                <a:path extrusionOk="0" h="6264" w="3787">
                  <a:moveTo>
                    <a:pt x="3787" y="0"/>
                  </a:moveTo>
                  <a:lnTo>
                    <a:pt x="167" y="3644"/>
                  </a:lnTo>
                  <a:lnTo>
                    <a:pt x="24" y="4930"/>
                  </a:lnTo>
                  <a:cubicBezTo>
                    <a:pt x="0" y="5382"/>
                    <a:pt x="95" y="5787"/>
                    <a:pt x="357" y="6073"/>
                  </a:cubicBezTo>
                  <a:cubicBezTo>
                    <a:pt x="429" y="6144"/>
                    <a:pt x="500" y="6192"/>
                    <a:pt x="596" y="6263"/>
                  </a:cubicBezTo>
                  <a:lnTo>
                    <a:pt x="3787" y="3048"/>
                  </a:lnTo>
                  <a:lnTo>
                    <a:pt x="37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23"/>
            <p:cNvSpPr/>
            <p:nvPr/>
          </p:nvSpPr>
          <p:spPr>
            <a:xfrm>
              <a:off x="2593617" y="2598080"/>
              <a:ext cx="24309" cy="47822"/>
            </a:xfrm>
            <a:custGeom>
              <a:rect b="b" l="l" r="r" t="t"/>
              <a:pathLst>
                <a:path extrusionOk="0" h="1501" w="763">
                  <a:moveTo>
                    <a:pt x="48" y="1"/>
                  </a:moveTo>
                  <a:cubicBezTo>
                    <a:pt x="48" y="358"/>
                    <a:pt x="48" y="1167"/>
                    <a:pt x="0" y="1501"/>
                  </a:cubicBezTo>
                  <a:lnTo>
                    <a:pt x="762" y="739"/>
                  </a:lnTo>
                  <a:lnTo>
                    <a:pt x="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23"/>
            <p:cNvSpPr/>
            <p:nvPr/>
          </p:nvSpPr>
          <p:spPr>
            <a:xfrm>
              <a:off x="2595114" y="2529804"/>
              <a:ext cx="110809" cy="76655"/>
            </a:xfrm>
            <a:custGeom>
              <a:rect b="b" l="l" r="r" t="t"/>
              <a:pathLst>
                <a:path extrusionOk="0" h="2406" w="3478">
                  <a:moveTo>
                    <a:pt x="334" y="0"/>
                  </a:moveTo>
                  <a:cubicBezTo>
                    <a:pt x="144" y="0"/>
                    <a:pt x="1" y="143"/>
                    <a:pt x="1" y="334"/>
                  </a:cubicBezTo>
                  <a:lnTo>
                    <a:pt x="1" y="1215"/>
                  </a:lnTo>
                  <a:lnTo>
                    <a:pt x="1192" y="2406"/>
                  </a:lnTo>
                  <a:lnTo>
                    <a:pt x="3478" y="119"/>
                  </a:lnTo>
                  <a:cubicBezTo>
                    <a:pt x="3478" y="48"/>
                    <a:pt x="3430" y="0"/>
                    <a:pt x="3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23"/>
            <p:cNvSpPr/>
            <p:nvPr/>
          </p:nvSpPr>
          <p:spPr>
            <a:xfrm>
              <a:off x="2797712" y="2695189"/>
              <a:ext cx="22015" cy="22047"/>
            </a:xfrm>
            <a:custGeom>
              <a:rect b="b" l="l" r="r" t="t"/>
              <a:pathLst>
                <a:path extrusionOk="0" h="692" w="691">
                  <a:moveTo>
                    <a:pt x="0" y="1"/>
                  </a:moveTo>
                  <a:lnTo>
                    <a:pt x="0" y="691"/>
                  </a:lnTo>
                  <a:lnTo>
                    <a:pt x="334" y="691"/>
                  </a:lnTo>
                  <a:cubicBezTo>
                    <a:pt x="524" y="691"/>
                    <a:pt x="691" y="525"/>
                    <a:pt x="691" y="334"/>
                  </a:cubicBezTo>
                  <a:cubicBezTo>
                    <a:pt x="691" y="144"/>
                    <a:pt x="524"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123"/>
          <p:cNvGrpSpPr/>
          <p:nvPr/>
        </p:nvGrpSpPr>
        <p:grpSpPr>
          <a:xfrm>
            <a:off x="3234736" y="2414470"/>
            <a:ext cx="370277" cy="370277"/>
            <a:chOff x="3234736" y="2414470"/>
            <a:chExt cx="370277" cy="370277"/>
          </a:xfrm>
        </p:grpSpPr>
        <p:sp>
          <p:nvSpPr>
            <p:cNvPr id="3759" name="Google Shape;3759;p123"/>
            <p:cNvSpPr/>
            <p:nvPr/>
          </p:nvSpPr>
          <p:spPr>
            <a:xfrm>
              <a:off x="3385720" y="2414470"/>
              <a:ext cx="219292" cy="192753"/>
            </a:xfrm>
            <a:custGeom>
              <a:rect b="b" l="l" r="r" t="t"/>
              <a:pathLst>
                <a:path extrusionOk="0" h="6050" w="6883">
                  <a:moveTo>
                    <a:pt x="3644" y="0"/>
                  </a:moveTo>
                  <a:cubicBezTo>
                    <a:pt x="3239" y="0"/>
                    <a:pt x="2858" y="167"/>
                    <a:pt x="2549" y="453"/>
                  </a:cubicBezTo>
                  <a:cubicBezTo>
                    <a:pt x="2263" y="739"/>
                    <a:pt x="2096" y="1144"/>
                    <a:pt x="2096" y="1548"/>
                  </a:cubicBezTo>
                  <a:cubicBezTo>
                    <a:pt x="2096" y="1834"/>
                    <a:pt x="2191" y="2120"/>
                    <a:pt x="2334" y="2358"/>
                  </a:cubicBezTo>
                  <a:lnTo>
                    <a:pt x="1" y="4692"/>
                  </a:lnTo>
                  <a:lnTo>
                    <a:pt x="1263" y="5097"/>
                  </a:lnTo>
                  <a:cubicBezTo>
                    <a:pt x="1453" y="5144"/>
                    <a:pt x="1548" y="5335"/>
                    <a:pt x="1501" y="5525"/>
                  </a:cubicBezTo>
                  <a:lnTo>
                    <a:pt x="1334" y="6049"/>
                  </a:lnTo>
                  <a:lnTo>
                    <a:pt x="1334" y="6049"/>
                  </a:lnTo>
                  <a:lnTo>
                    <a:pt x="3049" y="6026"/>
                  </a:lnTo>
                  <a:lnTo>
                    <a:pt x="4525" y="4549"/>
                  </a:lnTo>
                  <a:cubicBezTo>
                    <a:pt x="4763" y="4716"/>
                    <a:pt x="5049" y="4787"/>
                    <a:pt x="5359" y="4787"/>
                  </a:cubicBezTo>
                  <a:cubicBezTo>
                    <a:pt x="5764" y="4787"/>
                    <a:pt x="6145" y="4620"/>
                    <a:pt x="6430" y="4335"/>
                  </a:cubicBezTo>
                  <a:cubicBezTo>
                    <a:pt x="6740" y="4049"/>
                    <a:pt x="6883" y="3668"/>
                    <a:pt x="6883" y="3239"/>
                  </a:cubicBezTo>
                  <a:cubicBezTo>
                    <a:pt x="6883" y="2834"/>
                    <a:pt x="6740" y="2453"/>
                    <a:pt x="6430" y="2144"/>
                  </a:cubicBezTo>
                  <a:cubicBezTo>
                    <a:pt x="6145" y="1858"/>
                    <a:pt x="5764" y="1691"/>
                    <a:pt x="5359" y="1691"/>
                  </a:cubicBezTo>
                  <a:cubicBezTo>
                    <a:pt x="5287" y="1691"/>
                    <a:pt x="5240" y="1715"/>
                    <a:pt x="5192" y="1715"/>
                  </a:cubicBezTo>
                  <a:cubicBezTo>
                    <a:pt x="5192" y="1667"/>
                    <a:pt x="5192" y="1596"/>
                    <a:pt x="5192" y="1548"/>
                  </a:cubicBezTo>
                  <a:cubicBezTo>
                    <a:pt x="5192" y="1144"/>
                    <a:pt x="5025" y="739"/>
                    <a:pt x="4740" y="453"/>
                  </a:cubicBezTo>
                  <a:cubicBezTo>
                    <a:pt x="4454" y="167"/>
                    <a:pt x="4049" y="0"/>
                    <a:pt x="3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23"/>
            <p:cNvSpPr/>
            <p:nvPr/>
          </p:nvSpPr>
          <p:spPr>
            <a:xfrm>
              <a:off x="3234736" y="2581385"/>
              <a:ext cx="226142" cy="203362"/>
            </a:xfrm>
            <a:custGeom>
              <a:rect b="b" l="l" r="r" t="t"/>
              <a:pathLst>
                <a:path extrusionOk="0" h="6383" w="7098">
                  <a:moveTo>
                    <a:pt x="4216" y="1"/>
                  </a:moveTo>
                  <a:lnTo>
                    <a:pt x="2382" y="1834"/>
                  </a:lnTo>
                  <a:cubicBezTo>
                    <a:pt x="2120" y="1691"/>
                    <a:pt x="1834" y="1596"/>
                    <a:pt x="1548" y="1596"/>
                  </a:cubicBezTo>
                  <a:cubicBezTo>
                    <a:pt x="1144" y="1596"/>
                    <a:pt x="739" y="1763"/>
                    <a:pt x="453" y="2049"/>
                  </a:cubicBezTo>
                  <a:cubicBezTo>
                    <a:pt x="167" y="2334"/>
                    <a:pt x="0" y="2739"/>
                    <a:pt x="0" y="3144"/>
                  </a:cubicBezTo>
                  <a:cubicBezTo>
                    <a:pt x="0" y="3549"/>
                    <a:pt x="167" y="3954"/>
                    <a:pt x="453" y="4240"/>
                  </a:cubicBezTo>
                  <a:cubicBezTo>
                    <a:pt x="739" y="4525"/>
                    <a:pt x="1144" y="4692"/>
                    <a:pt x="1548" y="4692"/>
                  </a:cubicBezTo>
                  <a:cubicBezTo>
                    <a:pt x="1596" y="4692"/>
                    <a:pt x="1667" y="4692"/>
                    <a:pt x="1715" y="4668"/>
                  </a:cubicBezTo>
                  <a:cubicBezTo>
                    <a:pt x="1715" y="4740"/>
                    <a:pt x="1715" y="4787"/>
                    <a:pt x="1715" y="4835"/>
                  </a:cubicBezTo>
                  <a:cubicBezTo>
                    <a:pt x="1715" y="5264"/>
                    <a:pt x="1858" y="5645"/>
                    <a:pt x="2168" y="5930"/>
                  </a:cubicBezTo>
                  <a:cubicBezTo>
                    <a:pt x="2453" y="6240"/>
                    <a:pt x="2834" y="6383"/>
                    <a:pt x="3239" y="6383"/>
                  </a:cubicBezTo>
                  <a:cubicBezTo>
                    <a:pt x="3668" y="6383"/>
                    <a:pt x="4049" y="6240"/>
                    <a:pt x="4335" y="5930"/>
                  </a:cubicBezTo>
                  <a:cubicBezTo>
                    <a:pt x="4644" y="5645"/>
                    <a:pt x="4787" y="5264"/>
                    <a:pt x="4787" y="4835"/>
                  </a:cubicBezTo>
                  <a:cubicBezTo>
                    <a:pt x="4787" y="4549"/>
                    <a:pt x="4716" y="4263"/>
                    <a:pt x="4549" y="4025"/>
                  </a:cubicBezTo>
                  <a:lnTo>
                    <a:pt x="7097" y="1477"/>
                  </a:lnTo>
                  <a:lnTo>
                    <a:pt x="5597" y="1501"/>
                  </a:lnTo>
                  <a:cubicBezTo>
                    <a:pt x="5502" y="1501"/>
                    <a:pt x="5406" y="1453"/>
                    <a:pt x="5335" y="1358"/>
                  </a:cubicBezTo>
                  <a:cubicBezTo>
                    <a:pt x="5263" y="1263"/>
                    <a:pt x="5240" y="1168"/>
                    <a:pt x="5287" y="1048"/>
                  </a:cubicBezTo>
                  <a:lnTo>
                    <a:pt x="5478" y="405"/>
                  </a:lnTo>
                  <a:lnTo>
                    <a:pt x="42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123"/>
          <p:cNvGrpSpPr/>
          <p:nvPr/>
        </p:nvGrpSpPr>
        <p:grpSpPr>
          <a:xfrm>
            <a:off x="4010144" y="2408385"/>
            <a:ext cx="344502" cy="382447"/>
            <a:chOff x="4010144" y="2408385"/>
            <a:chExt cx="344502" cy="382447"/>
          </a:xfrm>
        </p:grpSpPr>
        <p:sp>
          <p:nvSpPr>
            <p:cNvPr id="3762" name="Google Shape;3762;p123"/>
            <p:cNvSpPr/>
            <p:nvPr/>
          </p:nvSpPr>
          <p:spPr>
            <a:xfrm>
              <a:off x="4309087" y="2535092"/>
              <a:ext cx="45560" cy="84270"/>
            </a:xfrm>
            <a:custGeom>
              <a:rect b="b" l="l" r="r" t="t"/>
              <a:pathLst>
                <a:path extrusionOk="0" h="2645" w="1430">
                  <a:moveTo>
                    <a:pt x="1" y="1"/>
                  </a:moveTo>
                  <a:cubicBezTo>
                    <a:pt x="1" y="168"/>
                    <a:pt x="1" y="2454"/>
                    <a:pt x="1" y="2644"/>
                  </a:cubicBezTo>
                  <a:lnTo>
                    <a:pt x="120" y="2644"/>
                  </a:lnTo>
                  <a:cubicBezTo>
                    <a:pt x="834" y="2644"/>
                    <a:pt x="1430" y="2073"/>
                    <a:pt x="1430" y="1335"/>
                  </a:cubicBezTo>
                  <a:cubicBezTo>
                    <a:pt x="1430" y="596"/>
                    <a:pt x="834"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23"/>
            <p:cNvSpPr/>
            <p:nvPr/>
          </p:nvSpPr>
          <p:spPr>
            <a:xfrm>
              <a:off x="4010144" y="2535092"/>
              <a:ext cx="47089" cy="84270"/>
            </a:xfrm>
            <a:custGeom>
              <a:rect b="b" l="l" r="r" t="t"/>
              <a:pathLst>
                <a:path extrusionOk="0" h="2645" w="1478">
                  <a:moveTo>
                    <a:pt x="1334" y="1"/>
                  </a:moveTo>
                  <a:cubicBezTo>
                    <a:pt x="596" y="1"/>
                    <a:pt x="1" y="596"/>
                    <a:pt x="1" y="1335"/>
                  </a:cubicBezTo>
                  <a:cubicBezTo>
                    <a:pt x="1" y="2073"/>
                    <a:pt x="596" y="2644"/>
                    <a:pt x="1334" y="2644"/>
                  </a:cubicBezTo>
                  <a:lnTo>
                    <a:pt x="1477" y="2644"/>
                  </a:lnTo>
                  <a:cubicBezTo>
                    <a:pt x="1477" y="2359"/>
                    <a:pt x="1477" y="144"/>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23"/>
            <p:cNvSpPr/>
            <p:nvPr/>
          </p:nvSpPr>
          <p:spPr>
            <a:xfrm>
              <a:off x="4259003" y="2485040"/>
              <a:ext cx="25838" cy="53206"/>
            </a:xfrm>
            <a:custGeom>
              <a:rect b="b" l="l" r="r" t="t"/>
              <a:pathLst>
                <a:path extrusionOk="0" h="1670" w="811">
                  <a:moveTo>
                    <a:pt x="644" y="0"/>
                  </a:moveTo>
                  <a:cubicBezTo>
                    <a:pt x="192" y="215"/>
                    <a:pt x="1" y="477"/>
                    <a:pt x="1" y="548"/>
                  </a:cubicBezTo>
                  <a:cubicBezTo>
                    <a:pt x="1" y="1143"/>
                    <a:pt x="25" y="1310"/>
                    <a:pt x="120" y="1524"/>
                  </a:cubicBezTo>
                  <a:cubicBezTo>
                    <a:pt x="144" y="1548"/>
                    <a:pt x="192" y="1596"/>
                    <a:pt x="263" y="1620"/>
                  </a:cubicBezTo>
                  <a:cubicBezTo>
                    <a:pt x="337" y="1649"/>
                    <a:pt x="437" y="1669"/>
                    <a:pt x="560" y="1669"/>
                  </a:cubicBezTo>
                  <a:cubicBezTo>
                    <a:pt x="636" y="1669"/>
                    <a:pt x="720" y="1662"/>
                    <a:pt x="811" y="1643"/>
                  </a:cubicBezTo>
                  <a:cubicBezTo>
                    <a:pt x="811" y="1167"/>
                    <a:pt x="811" y="762"/>
                    <a:pt x="739" y="429"/>
                  </a:cubicBezTo>
                  <a:cubicBezTo>
                    <a:pt x="715" y="286"/>
                    <a:pt x="692" y="143"/>
                    <a:pt x="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23"/>
            <p:cNvSpPr/>
            <p:nvPr/>
          </p:nvSpPr>
          <p:spPr>
            <a:xfrm>
              <a:off x="4081479" y="2483511"/>
              <a:ext cx="23545" cy="51072"/>
            </a:xfrm>
            <a:custGeom>
              <a:rect b="b" l="l" r="r" t="t"/>
              <a:pathLst>
                <a:path extrusionOk="0" h="1603" w="739">
                  <a:moveTo>
                    <a:pt x="167" y="1"/>
                  </a:moveTo>
                  <a:cubicBezTo>
                    <a:pt x="119" y="167"/>
                    <a:pt x="96" y="310"/>
                    <a:pt x="72" y="477"/>
                  </a:cubicBezTo>
                  <a:cubicBezTo>
                    <a:pt x="0" y="906"/>
                    <a:pt x="0" y="1239"/>
                    <a:pt x="0" y="1596"/>
                  </a:cubicBezTo>
                  <a:cubicBezTo>
                    <a:pt x="78" y="1601"/>
                    <a:pt x="146" y="1603"/>
                    <a:pt x="207" y="1603"/>
                  </a:cubicBezTo>
                  <a:cubicBezTo>
                    <a:pt x="465" y="1603"/>
                    <a:pt x="581" y="1568"/>
                    <a:pt x="620" y="1549"/>
                  </a:cubicBezTo>
                  <a:cubicBezTo>
                    <a:pt x="715" y="1358"/>
                    <a:pt x="739" y="1167"/>
                    <a:pt x="739" y="596"/>
                  </a:cubicBezTo>
                  <a:cubicBezTo>
                    <a:pt x="739" y="477"/>
                    <a:pt x="596" y="19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23"/>
            <p:cNvSpPr/>
            <p:nvPr/>
          </p:nvSpPr>
          <p:spPr>
            <a:xfrm>
              <a:off x="4080714" y="2408385"/>
              <a:ext cx="204892" cy="332364"/>
            </a:xfrm>
            <a:custGeom>
              <a:rect b="b" l="l" r="r" t="t"/>
              <a:pathLst>
                <a:path extrusionOk="0" h="10432" w="6431">
                  <a:moveTo>
                    <a:pt x="2215" y="5210"/>
                  </a:moveTo>
                  <a:cubicBezTo>
                    <a:pt x="2311" y="5210"/>
                    <a:pt x="2406" y="5252"/>
                    <a:pt x="2477" y="5335"/>
                  </a:cubicBezTo>
                  <a:cubicBezTo>
                    <a:pt x="2620" y="5478"/>
                    <a:pt x="2620" y="5716"/>
                    <a:pt x="2477" y="5859"/>
                  </a:cubicBezTo>
                  <a:lnTo>
                    <a:pt x="2406" y="5907"/>
                  </a:lnTo>
                  <a:lnTo>
                    <a:pt x="2477" y="5978"/>
                  </a:lnTo>
                  <a:cubicBezTo>
                    <a:pt x="2620" y="6121"/>
                    <a:pt x="2620" y="6359"/>
                    <a:pt x="2477" y="6502"/>
                  </a:cubicBezTo>
                  <a:cubicBezTo>
                    <a:pt x="2406" y="6574"/>
                    <a:pt x="2311" y="6621"/>
                    <a:pt x="2215" y="6621"/>
                  </a:cubicBezTo>
                  <a:cubicBezTo>
                    <a:pt x="2120" y="6621"/>
                    <a:pt x="2025" y="6574"/>
                    <a:pt x="1953" y="6502"/>
                  </a:cubicBezTo>
                  <a:lnTo>
                    <a:pt x="1882" y="6431"/>
                  </a:lnTo>
                  <a:lnTo>
                    <a:pt x="1834" y="6502"/>
                  </a:lnTo>
                  <a:cubicBezTo>
                    <a:pt x="1763" y="6574"/>
                    <a:pt x="1668" y="6621"/>
                    <a:pt x="1572" y="6621"/>
                  </a:cubicBezTo>
                  <a:cubicBezTo>
                    <a:pt x="1477" y="6621"/>
                    <a:pt x="1382" y="6574"/>
                    <a:pt x="1287" y="6502"/>
                  </a:cubicBezTo>
                  <a:cubicBezTo>
                    <a:pt x="1144" y="6359"/>
                    <a:pt x="1144" y="6121"/>
                    <a:pt x="1287" y="5978"/>
                  </a:cubicBezTo>
                  <a:lnTo>
                    <a:pt x="1358" y="5907"/>
                  </a:lnTo>
                  <a:lnTo>
                    <a:pt x="1287" y="5859"/>
                  </a:lnTo>
                  <a:cubicBezTo>
                    <a:pt x="1144" y="5716"/>
                    <a:pt x="1144" y="5478"/>
                    <a:pt x="1287" y="5335"/>
                  </a:cubicBezTo>
                  <a:cubicBezTo>
                    <a:pt x="1370" y="5252"/>
                    <a:pt x="1471" y="5210"/>
                    <a:pt x="1569" y="5210"/>
                  </a:cubicBezTo>
                  <a:cubicBezTo>
                    <a:pt x="1668" y="5210"/>
                    <a:pt x="1763" y="5252"/>
                    <a:pt x="1834" y="5335"/>
                  </a:cubicBezTo>
                  <a:lnTo>
                    <a:pt x="1882" y="5383"/>
                  </a:lnTo>
                  <a:lnTo>
                    <a:pt x="1953" y="5335"/>
                  </a:lnTo>
                  <a:cubicBezTo>
                    <a:pt x="2025" y="5252"/>
                    <a:pt x="2120" y="5210"/>
                    <a:pt x="2215" y="5210"/>
                  </a:cubicBezTo>
                  <a:close/>
                  <a:moveTo>
                    <a:pt x="4883" y="5210"/>
                  </a:moveTo>
                  <a:cubicBezTo>
                    <a:pt x="4978" y="5210"/>
                    <a:pt x="5073" y="5252"/>
                    <a:pt x="5145" y="5335"/>
                  </a:cubicBezTo>
                  <a:cubicBezTo>
                    <a:pt x="5311" y="5478"/>
                    <a:pt x="5311" y="5716"/>
                    <a:pt x="5145" y="5859"/>
                  </a:cubicBezTo>
                  <a:lnTo>
                    <a:pt x="5097" y="5907"/>
                  </a:lnTo>
                  <a:lnTo>
                    <a:pt x="5145" y="5978"/>
                  </a:lnTo>
                  <a:cubicBezTo>
                    <a:pt x="5311" y="6121"/>
                    <a:pt x="5311" y="6359"/>
                    <a:pt x="5145" y="6502"/>
                  </a:cubicBezTo>
                  <a:cubicBezTo>
                    <a:pt x="5073" y="6574"/>
                    <a:pt x="4978" y="6621"/>
                    <a:pt x="4883" y="6621"/>
                  </a:cubicBezTo>
                  <a:cubicBezTo>
                    <a:pt x="4787" y="6621"/>
                    <a:pt x="4692" y="6574"/>
                    <a:pt x="4621" y="6502"/>
                  </a:cubicBezTo>
                  <a:lnTo>
                    <a:pt x="4573" y="6431"/>
                  </a:lnTo>
                  <a:lnTo>
                    <a:pt x="4502" y="6502"/>
                  </a:lnTo>
                  <a:cubicBezTo>
                    <a:pt x="4430" y="6574"/>
                    <a:pt x="4335" y="6621"/>
                    <a:pt x="4240" y="6621"/>
                  </a:cubicBezTo>
                  <a:cubicBezTo>
                    <a:pt x="4144" y="6621"/>
                    <a:pt x="4049" y="6574"/>
                    <a:pt x="3978" y="6502"/>
                  </a:cubicBezTo>
                  <a:cubicBezTo>
                    <a:pt x="3835" y="6359"/>
                    <a:pt x="3835" y="6121"/>
                    <a:pt x="3978" y="5978"/>
                  </a:cubicBezTo>
                  <a:lnTo>
                    <a:pt x="4049" y="5907"/>
                  </a:lnTo>
                  <a:lnTo>
                    <a:pt x="3978" y="5859"/>
                  </a:lnTo>
                  <a:cubicBezTo>
                    <a:pt x="3835" y="5716"/>
                    <a:pt x="3835" y="5478"/>
                    <a:pt x="3978" y="5335"/>
                  </a:cubicBezTo>
                  <a:cubicBezTo>
                    <a:pt x="4049" y="5252"/>
                    <a:pt x="4144" y="5210"/>
                    <a:pt x="4240" y="5210"/>
                  </a:cubicBezTo>
                  <a:cubicBezTo>
                    <a:pt x="4335" y="5210"/>
                    <a:pt x="4430" y="5252"/>
                    <a:pt x="4502" y="5335"/>
                  </a:cubicBezTo>
                  <a:lnTo>
                    <a:pt x="4573" y="5383"/>
                  </a:lnTo>
                  <a:lnTo>
                    <a:pt x="4621" y="5335"/>
                  </a:lnTo>
                  <a:cubicBezTo>
                    <a:pt x="4692" y="5252"/>
                    <a:pt x="4787" y="5210"/>
                    <a:pt x="4883" y="5210"/>
                  </a:cubicBezTo>
                  <a:close/>
                  <a:moveTo>
                    <a:pt x="3701" y="7429"/>
                  </a:moveTo>
                  <a:cubicBezTo>
                    <a:pt x="3768" y="7429"/>
                    <a:pt x="3837" y="7438"/>
                    <a:pt x="3906" y="7455"/>
                  </a:cubicBezTo>
                  <a:cubicBezTo>
                    <a:pt x="4144" y="7502"/>
                    <a:pt x="4335" y="7645"/>
                    <a:pt x="4478" y="7836"/>
                  </a:cubicBezTo>
                  <a:cubicBezTo>
                    <a:pt x="4597" y="8026"/>
                    <a:pt x="4644" y="8265"/>
                    <a:pt x="4597" y="8503"/>
                  </a:cubicBezTo>
                  <a:cubicBezTo>
                    <a:pt x="4556" y="8685"/>
                    <a:pt x="4412" y="8799"/>
                    <a:pt x="4237" y="8799"/>
                  </a:cubicBezTo>
                  <a:cubicBezTo>
                    <a:pt x="4207" y="8799"/>
                    <a:pt x="4176" y="8795"/>
                    <a:pt x="4144" y="8788"/>
                  </a:cubicBezTo>
                  <a:cubicBezTo>
                    <a:pt x="3954" y="8765"/>
                    <a:pt x="3835" y="8550"/>
                    <a:pt x="3859" y="8360"/>
                  </a:cubicBezTo>
                  <a:cubicBezTo>
                    <a:pt x="3882" y="8312"/>
                    <a:pt x="3859" y="8265"/>
                    <a:pt x="3835" y="8241"/>
                  </a:cubicBezTo>
                  <a:cubicBezTo>
                    <a:pt x="3835" y="8217"/>
                    <a:pt x="3811" y="8193"/>
                    <a:pt x="3763" y="8169"/>
                  </a:cubicBezTo>
                  <a:cubicBezTo>
                    <a:pt x="3668" y="8169"/>
                    <a:pt x="3597" y="8217"/>
                    <a:pt x="3573" y="8288"/>
                  </a:cubicBezTo>
                  <a:cubicBezTo>
                    <a:pt x="3501" y="8717"/>
                    <a:pt x="3120" y="9003"/>
                    <a:pt x="2715" y="9003"/>
                  </a:cubicBezTo>
                  <a:cubicBezTo>
                    <a:pt x="2644" y="9003"/>
                    <a:pt x="2573" y="9003"/>
                    <a:pt x="2525" y="8979"/>
                  </a:cubicBezTo>
                  <a:cubicBezTo>
                    <a:pt x="2287" y="8931"/>
                    <a:pt x="2096" y="8788"/>
                    <a:pt x="1953" y="8598"/>
                  </a:cubicBezTo>
                  <a:cubicBezTo>
                    <a:pt x="1834" y="8384"/>
                    <a:pt x="1787" y="8145"/>
                    <a:pt x="1834" y="7931"/>
                  </a:cubicBezTo>
                  <a:cubicBezTo>
                    <a:pt x="1875" y="7748"/>
                    <a:pt x="2019" y="7635"/>
                    <a:pt x="2179" y="7635"/>
                  </a:cubicBezTo>
                  <a:cubicBezTo>
                    <a:pt x="2207" y="7635"/>
                    <a:pt x="2235" y="7638"/>
                    <a:pt x="2263" y="7645"/>
                  </a:cubicBezTo>
                  <a:cubicBezTo>
                    <a:pt x="2477" y="7669"/>
                    <a:pt x="2596" y="7884"/>
                    <a:pt x="2549" y="8074"/>
                  </a:cubicBezTo>
                  <a:cubicBezTo>
                    <a:pt x="2549" y="8122"/>
                    <a:pt x="2573" y="8169"/>
                    <a:pt x="2573" y="8193"/>
                  </a:cubicBezTo>
                  <a:cubicBezTo>
                    <a:pt x="2596" y="8217"/>
                    <a:pt x="2620" y="8241"/>
                    <a:pt x="2668" y="8241"/>
                  </a:cubicBezTo>
                  <a:cubicBezTo>
                    <a:pt x="2685" y="8245"/>
                    <a:pt x="2701" y="8247"/>
                    <a:pt x="2716" y="8247"/>
                  </a:cubicBezTo>
                  <a:cubicBezTo>
                    <a:pt x="2787" y="8247"/>
                    <a:pt x="2839" y="8204"/>
                    <a:pt x="2858" y="8145"/>
                  </a:cubicBezTo>
                  <a:cubicBezTo>
                    <a:pt x="2940" y="7718"/>
                    <a:pt x="3300" y="7429"/>
                    <a:pt x="3701" y="7429"/>
                  </a:cubicBezTo>
                  <a:close/>
                  <a:moveTo>
                    <a:pt x="3216" y="1"/>
                  </a:moveTo>
                  <a:cubicBezTo>
                    <a:pt x="2239" y="1"/>
                    <a:pt x="1525" y="477"/>
                    <a:pt x="1120" y="858"/>
                  </a:cubicBezTo>
                  <a:cubicBezTo>
                    <a:pt x="882" y="1096"/>
                    <a:pt x="667" y="1382"/>
                    <a:pt x="501" y="1692"/>
                  </a:cubicBezTo>
                  <a:cubicBezTo>
                    <a:pt x="1239" y="2001"/>
                    <a:pt x="1525" y="2573"/>
                    <a:pt x="1525" y="2954"/>
                  </a:cubicBezTo>
                  <a:cubicBezTo>
                    <a:pt x="1525" y="3597"/>
                    <a:pt x="1477" y="3883"/>
                    <a:pt x="1334" y="4216"/>
                  </a:cubicBezTo>
                  <a:cubicBezTo>
                    <a:pt x="1191" y="4550"/>
                    <a:pt x="810" y="4716"/>
                    <a:pt x="239" y="4716"/>
                  </a:cubicBezTo>
                  <a:lnTo>
                    <a:pt x="24" y="4716"/>
                  </a:lnTo>
                  <a:cubicBezTo>
                    <a:pt x="24" y="5002"/>
                    <a:pt x="1" y="7169"/>
                    <a:pt x="72" y="7598"/>
                  </a:cubicBezTo>
                  <a:cubicBezTo>
                    <a:pt x="215" y="8336"/>
                    <a:pt x="596" y="9050"/>
                    <a:pt x="1120" y="9574"/>
                  </a:cubicBezTo>
                  <a:cubicBezTo>
                    <a:pt x="1525" y="9979"/>
                    <a:pt x="2239" y="10432"/>
                    <a:pt x="3216" y="10432"/>
                  </a:cubicBezTo>
                  <a:cubicBezTo>
                    <a:pt x="4192" y="10432"/>
                    <a:pt x="4883" y="9979"/>
                    <a:pt x="5287" y="9574"/>
                  </a:cubicBezTo>
                  <a:cubicBezTo>
                    <a:pt x="5835" y="9050"/>
                    <a:pt x="6216" y="8360"/>
                    <a:pt x="6335" y="7622"/>
                  </a:cubicBezTo>
                  <a:cubicBezTo>
                    <a:pt x="6431" y="7002"/>
                    <a:pt x="6407" y="5145"/>
                    <a:pt x="6407" y="4811"/>
                  </a:cubicBezTo>
                  <a:lnTo>
                    <a:pt x="6192" y="4811"/>
                  </a:lnTo>
                  <a:cubicBezTo>
                    <a:pt x="5978" y="4811"/>
                    <a:pt x="5764" y="4788"/>
                    <a:pt x="5597" y="4716"/>
                  </a:cubicBezTo>
                  <a:cubicBezTo>
                    <a:pt x="5311" y="4621"/>
                    <a:pt x="5121" y="4454"/>
                    <a:pt x="5025" y="4216"/>
                  </a:cubicBezTo>
                  <a:cubicBezTo>
                    <a:pt x="4883" y="3883"/>
                    <a:pt x="4835" y="3597"/>
                    <a:pt x="4835" y="2954"/>
                  </a:cubicBezTo>
                  <a:cubicBezTo>
                    <a:pt x="4835" y="2644"/>
                    <a:pt x="5049" y="2311"/>
                    <a:pt x="5454" y="2001"/>
                  </a:cubicBezTo>
                  <a:cubicBezTo>
                    <a:pt x="5573" y="1906"/>
                    <a:pt x="5740" y="1811"/>
                    <a:pt x="5930" y="1716"/>
                  </a:cubicBezTo>
                  <a:cubicBezTo>
                    <a:pt x="5764" y="1406"/>
                    <a:pt x="5549" y="1120"/>
                    <a:pt x="5287" y="858"/>
                  </a:cubicBezTo>
                  <a:cubicBezTo>
                    <a:pt x="4883" y="477"/>
                    <a:pt x="4192" y="1"/>
                    <a:pt x="3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23"/>
            <p:cNvSpPr/>
            <p:nvPr/>
          </p:nvSpPr>
          <p:spPr>
            <a:xfrm>
              <a:off x="4104227" y="2734663"/>
              <a:ext cx="156337" cy="56169"/>
            </a:xfrm>
            <a:custGeom>
              <a:rect b="b" l="l" r="r" t="t"/>
              <a:pathLst>
                <a:path extrusionOk="0" h="1763" w="4907">
                  <a:moveTo>
                    <a:pt x="1" y="0"/>
                  </a:moveTo>
                  <a:lnTo>
                    <a:pt x="1" y="1762"/>
                  </a:lnTo>
                  <a:lnTo>
                    <a:pt x="4907" y="1762"/>
                  </a:lnTo>
                  <a:lnTo>
                    <a:pt x="4907" y="24"/>
                  </a:lnTo>
                  <a:cubicBezTo>
                    <a:pt x="4216" y="619"/>
                    <a:pt x="3383" y="929"/>
                    <a:pt x="2478" y="929"/>
                  </a:cubicBezTo>
                  <a:cubicBezTo>
                    <a:pt x="1549" y="929"/>
                    <a:pt x="691" y="61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123"/>
          <p:cNvGrpSpPr/>
          <p:nvPr/>
        </p:nvGrpSpPr>
        <p:grpSpPr>
          <a:xfrm>
            <a:off x="4723362" y="2412208"/>
            <a:ext cx="395319" cy="375343"/>
            <a:chOff x="4723362" y="2412208"/>
            <a:chExt cx="395319" cy="375343"/>
          </a:xfrm>
        </p:grpSpPr>
        <p:sp>
          <p:nvSpPr>
            <p:cNvPr id="3769" name="Google Shape;3769;p123"/>
            <p:cNvSpPr/>
            <p:nvPr/>
          </p:nvSpPr>
          <p:spPr>
            <a:xfrm>
              <a:off x="4723362" y="2412208"/>
              <a:ext cx="395319" cy="375343"/>
            </a:xfrm>
            <a:custGeom>
              <a:rect b="b" l="l" r="r" t="t"/>
              <a:pathLst>
                <a:path extrusionOk="0" h="11781" w="12408">
                  <a:moveTo>
                    <a:pt x="2559" y="2617"/>
                  </a:moveTo>
                  <a:cubicBezTo>
                    <a:pt x="2685" y="2617"/>
                    <a:pt x="2820" y="2681"/>
                    <a:pt x="2930" y="2834"/>
                  </a:cubicBezTo>
                  <a:cubicBezTo>
                    <a:pt x="2953" y="2858"/>
                    <a:pt x="3049" y="3001"/>
                    <a:pt x="3144" y="3263"/>
                  </a:cubicBezTo>
                  <a:cubicBezTo>
                    <a:pt x="3160" y="3262"/>
                    <a:pt x="3177" y="3262"/>
                    <a:pt x="3192" y="3262"/>
                  </a:cubicBezTo>
                  <a:cubicBezTo>
                    <a:pt x="3892" y="3262"/>
                    <a:pt x="4097" y="3763"/>
                    <a:pt x="4097" y="3787"/>
                  </a:cubicBezTo>
                  <a:cubicBezTo>
                    <a:pt x="4168" y="4001"/>
                    <a:pt x="4073" y="4239"/>
                    <a:pt x="3858" y="4310"/>
                  </a:cubicBezTo>
                  <a:cubicBezTo>
                    <a:pt x="3811" y="4334"/>
                    <a:pt x="3763" y="4334"/>
                    <a:pt x="3716" y="4334"/>
                  </a:cubicBezTo>
                  <a:cubicBezTo>
                    <a:pt x="3573" y="4334"/>
                    <a:pt x="3430" y="4239"/>
                    <a:pt x="3358" y="4096"/>
                  </a:cubicBezTo>
                  <a:cubicBezTo>
                    <a:pt x="3358" y="4096"/>
                    <a:pt x="3311" y="4072"/>
                    <a:pt x="3215" y="4048"/>
                  </a:cubicBezTo>
                  <a:cubicBezTo>
                    <a:pt x="3192" y="4239"/>
                    <a:pt x="3120" y="4430"/>
                    <a:pt x="2977" y="4644"/>
                  </a:cubicBezTo>
                  <a:cubicBezTo>
                    <a:pt x="2906" y="4763"/>
                    <a:pt x="2787" y="4834"/>
                    <a:pt x="2644" y="4834"/>
                  </a:cubicBezTo>
                  <a:cubicBezTo>
                    <a:pt x="2572" y="4834"/>
                    <a:pt x="2501" y="4811"/>
                    <a:pt x="2430" y="4763"/>
                  </a:cubicBezTo>
                  <a:cubicBezTo>
                    <a:pt x="2239" y="4644"/>
                    <a:pt x="2191" y="4406"/>
                    <a:pt x="2310" y="4215"/>
                  </a:cubicBezTo>
                  <a:cubicBezTo>
                    <a:pt x="2596" y="3763"/>
                    <a:pt x="2287" y="3310"/>
                    <a:pt x="2287" y="3286"/>
                  </a:cubicBezTo>
                  <a:lnTo>
                    <a:pt x="2287" y="3310"/>
                  </a:lnTo>
                  <a:cubicBezTo>
                    <a:pt x="2039" y="2947"/>
                    <a:pt x="2273" y="2617"/>
                    <a:pt x="2559" y="2617"/>
                  </a:cubicBezTo>
                  <a:close/>
                  <a:moveTo>
                    <a:pt x="2263" y="0"/>
                  </a:moveTo>
                  <a:cubicBezTo>
                    <a:pt x="2049" y="0"/>
                    <a:pt x="1858" y="167"/>
                    <a:pt x="1858" y="381"/>
                  </a:cubicBezTo>
                  <a:cubicBezTo>
                    <a:pt x="1858" y="595"/>
                    <a:pt x="1858" y="857"/>
                    <a:pt x="1858" y="1000"/>
                  </a:cubicBezTo>
                  <a:cubicBezTo>
                    <a:pt x="1858" y="1225"/>
                    <a:pt x="1689" y="1407"/>
                    <a:pt x="1469" y="1407"/>
                  </a:cubicBezTo>
                  <a:cubicBezTo>
                    <a:pt x="1456" y="1407"/>
                    <a:pt x="1443" y="1406"/>
                    <a:pt x="1429" y="1405"/>
                  </a:cubicBezTo>
                  <a:cubicBezTo>
                    <a:pt x="1392" y="1403"/>
                    <a:pt x="1355" y="1402"/>
                    <a:pt x="1319" y="1402"/>
                  </a:cubicBezTo>
                  <a:cubicBezTo>
                    <a:pt x="460" y="1402"/>
                    <a:pt x="261" y="1939"/>
                    <a:pt x="215" y="2191"/>
                  </a:cubicBezTo>
                  <a:cubicBezTo>
                    <a:pt x="0" y="3620"/>
                    <a:pt x="501" y="5287"/>
                    <a:pt x="1453" y="6382"/>
                  </a:cubicBezTo>
                  <a:cubicBezTo>
                    <a:pt x="1906" y="6882"/>
                    <a:pt x="2620" y="7454"/>
                    <a:pt x="3620" y="7549"/>
                  </a:cubicBezTo>
                  <a:cubicBezTo>
                    <a:pt x="3763" y="6882"/>
                    <a:pt x="4192" y="6335"/>
                    <a:pt x="4549" y="6025"/>
                  </a:cubicBezTo>
                  <a:cubicBezTo>
                    <a:pt x="4623" y="5962"/>
                    <a:pt x="4715" y="5931"/>
                    <a:pt x="4808" y="5931"/>
                  </a:cubicBezTo>
                  <a:cubicBezTo>
                    <a:pt x="4924" y="5931"/>
                    <a:pt x="5041" y="5980"/>
                    <a:pt x="5121" y="6073"/>
                  </a:cubicBezTo>
                  <a:cubicBezTo>
                    <a:pt x="5287" y="6239"/>
                    <a:pt x="5263" y="6501"/>
                    <a:pt x="5073" y="6644"/>
                  </a:cubicBezTo>
                  <a:cubicBezTo>
                    <a:pt x="4740" y="6906"/>
                    <a:pt x="4382" y="7430"/>
                    <a:pt x="4359" y="7954"/>
                  </a:cubicBezTo>
                  <a:cubicBezTo>
                    <a:pt x="4382" y="9169"/>
                    <a:pt x="4763" y="10121"/>
                    <a:pt x="5478" y="10740"/>
                  </a:cubicBezTo>
                  <a:cubicBezTo>
                    <a:pt x="5573" y="10812"/>
                    <a:pt x="5668" y="10883"/>
                    <a:pt x="5764" y="10955"/>
                  </a:cubicBezTo>
                  <a:cubicBezTo>
                    <a:pt x="5764" y="10431"/>
                    <a:pt x="5859" y="9788"/>
                    <a:pt x="6097" y="9192"/>
                  </a:cubicBezTo>
                  <a:cubicBezTo>
                    <a:pt x="6454" y="8264"/>
                    <a:pt x="7073" y="7644"/>
                    <a:pt x="7812" y="7430"/>
                  </a:cubicBezTo>
                  <a:cubicBezTo>
                    <a:pt x="8026" y="6978"/>
                    <a:pt x="8407" y="6668"/>
                    <a:pt x="8455" y="6644"/>
                  </a:cubicBezTo>
                  <a:cubicBezTo>
                    <a:pt x="8528" y="6581"/>
                    <a:pt x="8616" y="6550"/>
                    <a:pt x="8703" y="6550"/>
                  </a:cubicBezTo>
                  <a:cubicBezTo>
                    <a:pt x="8813" y="6550"/>
                    <a:pt x="8923" y="6599"/>
                    <a:pt x="9002" y="6692"/>
                  </a:cubicBezTo>
                  <a:cubicBezTo>
                    <a:pt x="9145" y="6859"/>
                    <a:pt x="9121" y="7121"/>
                    <a:pt x="8955" y="7263"/>
                  </a:cubicBezTo>
                  <a:cubicBezTo>
                    <a:pt x="8859" y="7335"/>
                    <a:pt x="8574" y="7621"/>
                    <a:pt x="8502" y="7883"/>
                  </a:cubicBezTo>
                  <a:cubicBezTo>
                    <a:pt x="8455" y="8025"/>
                    <a:pt x="8336" y="8121"/>
                    <a:pt x="8193" y="8168"/>
                  </a:cubicBezTo>
                  <a:cubicBezTo>
                    <a:pt x="7454" y="8287"/>
                    <a:pt x="7050" y="8954"/>
                    <a:pt x="6859" y="9478"/>
                  </a:cubicBezTo>
                  <a:cubicBezTo>
                    <a:pt x="6573" y="10169"/>
                    <a:pt x="6526" y="10907"/>
                    <a:pt x="6573" y="11383"/>
                  </a:cubicBezTo>
                  <a:cubicBezTo>
                    <a:pt x="6835" y="11479"/>
                    <a:pt x="7097" y="11550"/>
                    <a:pt x="7383" y="11621"/>
                  </a:cubicBezTo>
                  <a:cubicBezTo>
                    <a:pt x="7383" y="10621"/>
                    <a:pt x="7645" y="9740"/>
                    <a:pt x="8074" y="9216"/>
                  </a:cubicBezTo>
                  <a:cubicBezTo>
                    <a:pt x="8312" y="8954"/>
                    <a:pt x="8669" y="8811"/>
                    <a:pt x="9074" y="8811"/>
                  </a:cubicBezTo>
                  <a:lnTo>
                    <a:pt x="9121" y="8811"/>
                  </a:lnTo>
                  <a:cubicBezTo>
                    <a:pt x="9121" y="8478"/>
                    <a:pt x="9288" y="8216"/>
                    <a:pt x="9598" y="7930"/>
                  </a:cubicBezTo>
                  <a:cubicBezTo>
                    <a:pt x="9675" y="7853"/>
                    <a:pt x="9787" y="7810"/>
                    <a:pt x="9897" y="7810"/>
                  </a:cubicBezTo>
                  <a:cubicBezTo>
                    <a:pt x="9989" y="7810"/>
                    <a:pt x="10080" y="7841"/>
                    <a:pt x="10145" y="7906"/>
                  </a:cubicBezTo>
                  <a:cubicBezTo>
                    <a:pt x="10312" y="8073"/>
                    <a:pt x="10336" y="8335"/>
                    <a:pt x="10169" y="8502"/>
                  </a:cubicBezTo>
                  <a:cubicBezTo>
                    <a:pt x="9931" y="8716"/>
                    <a:pt x="9788" y="8811"/>
                    <a:pt x="10122" y="9097"/>
                  </a:cubicBezTo>
                  <a:cubicBezTo>
                    <a:pt x="10336" y="9216"/>
                    <a:pt x="10550" y="9407"/>
                    <a:pt x="10717" y="9597"/>
                  </a:cubicBezTo>
                  <a:cubicBezTo>
                    <a:pt x="10860" y="9764"/>
                    <a:pt x="10836" y="10026"/>
                    <a:pt x="10669" y="10169"/>
                  </a:cubicBezTo>
                  <a:cubicBezTo>
                    <a:pt x="10596" y="10232"/>
                    <a:pt x="10508" y="10263"/>
                    <a:pt x="10420" y="10263"/>
                  </a:cubicBezTo>
                  <a:cubicBezTo>
                    <a:pt x="10311" y="10263"/>
                    <a:pt x="10201" y="10214"/>
                    <a:pt x="10122" y="10121"/>
                  </a:cubicBezTo>
                  <a:cubicBezTo>
                    <a:pt x="9860" y="9812"/>
                    <a:pt x="9431" y="9597"/>
                    <a:pt x="9074" y="9597"/>
                  </a:cubicBezTo>
                  <a:cubicBezTo>
                    <a:pt x="8979" y="9597"/>
                    <a:pt x="8788" y="9621"/>
                    <a:pt x="8693" y="9740"/>
                  </a:cubicBezTo>
                  <a:cubicBezTo>
                    <a:pt x="8359" y="10121"/>
                    <a:pt x="8169" y="10907"/>
                    <a:pt x="8193" y="11741"/>
                  </a:cubicBezTo>
                  <a:cubicBezTo>
                    <a:pt x="8496" y="11767"/>
                    <a:pt x="8817" y="11781"/>
                    <a:pt x="9153" y="11781"/>
                  </a:cubicBezTo>
                  <a:cubicBezTo>
                    <a:pt x="9712" y="11781"/>
                    <a:pt x="10315" y="11744"/>
                    <a:pt x="10955" y="11669"/>
                  </a:cubicBezTo>
                  <a:cubicBezTo>
                    <a:pt x="11574" y="11598"/>
                    <a:pt x="12074" y="11098"/>
                    <a:pt x="12122" y="10478"/>
                  </a:cubicBezTo>
                  <a:cubicBezTo>
                    <a:pt x="12408" y="7835"/>
                    <a:pt x="12098" y="5858"/>
                    <a:pt x="11312" y="5073"/>
                  </a:cubicBezTo>
                  <a:cubicBezTo>
                    <a:pt x="10765" y="4525"/>
                    <a:pt x="10360" y="4168"/>
                    <a:pt x="9669" y="4001"/>
                  </a:cubicBezTo>
                  <a:lnTo>
                    <a:pt x="9645" y="4001"/>
                  </a:lnTo>
                  <a:cubicBezTo>
                    <a:pt x="9495" y="3969"/>
                    <a:pt x="9346" y="3956"/>
                    <a:pt x="9205" y="3956"/>
                  </a:cubicBezTo>
                  <a:cubicBezTo>
                    <a:pt x="8923" y="3956"/>
                    <a:pt x="8669" y="4009"/>
                    <a:pt x="8478" y="4072"/>
                  </a:cubicBezTo>
                  <a:cubicBezTo>
                    <a:pt x="8438" y="4084"/>
                    <a:pt x="8396" y="4090"/>
                    <a:pt x="8355" y="4090"/>
                  </a:cubicBezTo>
                  <a:cubicBezTo>
                    <a:pt x="8225" y="4090"/>
                    <a:pt x="8098" y="4032"/>
                    <a:pt x="8026" y="3906"/>
                  </a:cubicBezTo>
                  <a:cubicBezTo>
                    <a:pt x="8026" y="3906"/>
                    <a:pt x="7288" y="2810"/>
                    <a:pt x="6407" y="2358"/>
                  </a:cubicBezTo>
                  <a:cubicBezTo>
                    <a:pt x="5811" y="2024"/>
                    <a:pt x="4835" y="1762"/>
                    <a:pt x="4263" y="1762"/>
                  </a:cubicBezTo>
                  <a:cubicBezTo>
                    <a:pt x="4049" y="1762"/>
                    <a:pt x="3858" y="1572"/>
                    <a:pt x="3858" y="1334"/>
                  </a:cubicBezTo>
                  <a:cubicBezTo>
                    <a:pt x="3882" y="1191"/>
                    <a:pt x="3882" y="738"/>
                    <a:pt x="3882" y="381"/>
                  </a:cubicBezTo>
                  <a:cubicBezTo>
                    <a:pt x="3882" y="167"/>
                    <a:pt x="3692" y="0"/>
                    <a:pt x="3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23"/>
            <p:cNvSpPr/>
            <p:nvPr/>
          </p:nvSpPr>
          <p:spPr>
            <a:xfrm>
              <a:off x="4946414" y="2431930"/>
              <a:ext cx="75158" cy="83473"/>
            </a:xfrm>
            <a:custGeom>
              <a:rect b="b" l="l" r="r" t="t"/>
              <a:pathLst>
                <a:path extrusionOk="0" h="2620" w="2359">
                  <a:moveTo>
                    <a:pt x="406" y="0"/>
                  </a:moveTo>
                  <a:cubicBezTo>
                    <a:pt x="168" y="0"/>
                    <a:pt x="1" y="191"/>
                    <a:pt x="1" y="405"/>
                  </a:cubicBezTo>
                  <a:lnTo>
                    <a:pt x="1" y="1167"/>
                  </a:lnTo>
                  <a:cubicBezTo>
                    <a:pt x="692" y="1596"/>
                    <a:pt x="1263" y="2263"/>
                    <a:pt x="1525" y="2620"/>
                  </a:cubicBezTo>
                  <a:cubicBezTo>
                    <a:pt x="1811" y="2548"/>
                    <a:pt x="2097" y="2525"/>
                    <a:pt x="2359" y="2525"/>
                  </a:cubicBezTo>
                  <a:lnTo>
                    <a:pt x="2359" y="405"/>
                  </a:lnTo>
                  <a:cubicBezTo>
                    <a:pt x="2359" y="191"/>
                    <a:pt x="2168" y="0"/>
                    <a:pt x="1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123"/>
          <p:cNvGrpSpPr/>
          <p:nvPr/>
        </p:nvGrpSpPr>
        <p:grpSpPr>
          <a:xfrm>
            <a:off x="5457799" y="2440277"/>
            <a:ext cx="409751" cy="318696"/>
            <a:chOff x="5457799" y="2440277"/>
            <a:chExt cx="409751" cy="318696"/>
          </a:xfrm>
        </p:grpSpPr>
        <p:sp>
          <p:nvSpPr>
            <p:cNvPr id="3772" name="Google Shape;3772;p123"/>
            <p:cNvSpPr/>
            <p:nvPr/>
          </p:nvSpPr>
          <p:spPr>
            <a:xfrm>
              <a:off x="5495744" y="2631469"/>
              <a:ext cx="334626" cy="127504"/>
            </a:xfrm>
            <a:custGeom>
              <a:rect b="b" l="l" r="r" t="t"/>
              <a:pathLst>
                <a:path extrusionOk="0" h="4002" w="10503">
                  <a:moveTo>
                    <a:pt x="3096" y="0"/>
                  </a:moveTo>
                  <a:lnTo>
                    <a:pt x="1310" y="1810"/>
                  </a:lnTo>
                  <a:cubicBezTo>
                    <a:pt x="1239" y="1786"/>
                    <a:pt x="1168" y="1786"/>
                    <a:pt x="1096" y="1786"/>
                  </a:cubicBezTo>
                  <a:cubicBezTo>
                    <a:pt x="501" y="1786"/>
                    <a:pt x="1" y="2287"/>
                    <a:pt x="1" y="2906"/>
                  </a:cubicBezTo>
                  <a:cubicBezTo>
                    <a:pt x="1" y="3501"/>
                    <a:pt x="501" y="4001"/>
                    <a:pt x="1096" y="4001"/>
                  </a:cubicBezTo>
                  <a:cubicBezTo>
                    <a:pt x="1715" y="4001"/>
                    <a:pt x="2215" y="3501"/>
                    <a:pt x="2215" y="2906"/>
                  </a:cubicBezTo>
                  <a:cubicBezTo>
                    <a:pt x="2215" y="2644"/>
                    <a:pt x="2120" y="2406"/>
                    <a:pt x="1977" y="2215"/>
                  </a:cubicBezTo>
                  <a:lnTo>
                    <a:pt x="2215" y="1977"/>
                  </a:lnTo>
                  <a:lnTo>
                    <a:pt x="8288" y="1977"/>
                  </a:lnTo>
                  <a:lnTo>
                    <a:pt x="8526" y="2215"/>
                  </a:lnTo>
                  <a:cubicBezTo>
                    <a:pt x="8359" y="2406"/>
                    <a:pt x="8288" y="2644"/>
                    <a:pt x="8288" y="2906"/>
                  </a:cubicBezTo>
                  <a:cubicBezTo>
                    <a:pt x="8288" y="3501"/>
                    <a:pt x="8788" y="4001"/>
                    <a:pt x="9384" y="4001"/>
                  </a:cubicBezTo>
                  <a:cubicBezTo>
                    <a:pt x="10003" y="4001"/>
                    <a:pt x="10503" y="3501"/>
                    <a:pt x="10503" y="2906"/>
                  </a:cubicBezTo>
                  <a:cubicBezTo>
                    <a:pt x="10503" y="2287"/>
                    <a:pt x="10003" y="1786"/>
                    <a:pt x="9384" y="1786"/>
                  </a:cubicBezTo>
                  <a:cubicBezTo>
                    <a:pt x="9312" y="1786"/>
                    <a:pt x="9241" y="1786"/>
                    <a:pt x="9193" y="1810"/>
                  </a:cubicBezTo>
                  <a:lnTo>
                    <a:pt x="7383" y="0"/>
                  </a:lnTo>
                  <a:lnTo>
                    <a:pt x="6311" y="0"/>
                  </a:lnTo>
                  <a:lnTo>
                    <a:pt x="7526" y="1215"/>
                  </a:lnTo>
                  <a:lnTo>
                    <a:pt x="2954" y="1215"/>
                  </a:lnTo>
                  <a:lnTo>
                    <a:pt x="41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23"/>
            <p:cNvSpPr/>
            <p:nvPr/>
          </p:nvSpPr>
          <p:spPr>
            <a:xfrm>
              <a:off x="5457799" y="2464554"/>
              <a:ext cx="129033" cy="50849"/>
            </a:xfrm>
            <a:custGeom>
              <a:rect b="b" l="l" r="r" t="t"/>
              <a:pathLst>
                <a:path extrusionOk="0" h="1596" w="4050">
                  <a:moveTo>
                    <a:pt x="1025" y="0"/>
                  </a:moveTo>
                  <a:cubicBezTo>
                    <a:pt x="453" y="0"/>
                    <a:pt x="1" y="453"/>
                    <a:pt x="1" y="1000"/>
                  </a:cubicBezTo>
                  <a:lnTo>
                    <a:pt x="1" y="1596"/>
                  </a:lnTo>
                  <a:cubicBezTo>
                    <a:pt x="120" y="1548"/>
                    <a:pt x="263" y="1524"/>
                    <a:pt x="382" y="1524"/>
                  </a:cubicBezTo>
                  <a:lnTo>
                    <a:pt x="3335" y="1524"/>
                  </a:lnTo>
                  <a:cubicBezTo>
                    <a:pt x="3549" y="1358"/>
                    <a:pt x="3787" y="1239"/>
                    <a:pt x="4049" y="1143"/>
                  </a:cubicBezTo>
                  <a:lnTo>
                    <a:pt x="4049" y="1000"/>
                  </a:lnTo>
                  <a:cubicBezTo>
                    <a:pt x="4049" y="453"/>
                    <a:pt x="3597" y="0"/>
                    <a:pt x="3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23"/>
            <p:cNvSpPr/>
            <p:nvPr/>
          </p:nvSpPr>
          <p:spPr>
            <a:xfrm>
              <a:off x="5674797" y="2520692"/>
              <a:ext cx="71366" cy="87296"/>
            </a:xfrm>
            <a:custGeom>
              <a:rect b="b" l="l" r="r" t="t"/>
              <a:pathLst>
                <a:path extrusionOk="0" h="2740" w="2240">
                  <a:moveTo>
                    <a:pt x="1144" y="0"/>
                  </a:moveTo>
                  <a:cubicBezTo>
                    <a:pt x="715" y="0"/>
                    <a:pt x="334" y="120"/>
                    <a:pt x="1" y="382"/>
                  </a:cubicBezTo>
                  <a:lnTo>
                    <a:pt x="1" y="2739"/>
                  </a:lnTo>
                  <a:lnTo>
                    <a:pt x="2239" y="2739"/>
                  </a:lnTo>
                  <a:lnTo>
                    <a:pt x="2239" y="358"/>
                  </a:lnTo>
                  <a:cubicBezTo>
                    <a:pt x="1930" y="120"/>
                    <a:pt x="1549" y="0"/>
                    <a:pt x="1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23"/>
            <p:cNvSpPr/>
            <p:nvPr/>
          </p:nvSpPr>
          <p:spPr>
            <a:xfrm>
              <a:off x="5770409" y="2521456"/>
              <a:ext cx="25838" cy="86532"/>
            </a:xfrm>
            <a:custGeom>
              <a:rect b="b" l="l" r="r" t="t"/>
              <a:pathLst>
                <a:path extrusionOk="0" h="2716" w="811">
                  <a:moveTo>
                    <a:pt x="810" y="0"/>
                  </a:moveTo>
                  <a:cubicBezTo>
                    <a:pt x="501" y="72"/>
                    <a:pt x="239" y="215"/>
                    <a:pt x="0" y="429"/>
                  </a:cubicBezTo>
                  <a:lnTo>
                    <a:pt x="0" y="2715"/>
                  </a:lnTo>
                  <a:lnTo>
                    <a:pt x="810" y="2715"/>
                  </a:lnTo>
                  <a:lnTo>
                    <a:pt x="8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23"/>
            <p:cNvSpPr/>
            <p:nvPr/>
          </p:nvSpPr>
          <p:spPr>
            <a:xfrm>
              <a:off x="5819729" y="2521456"/>
              <a:ext cx="47822" cy="86532"/>
            </a:xfrm>
            <a:custGeom>
              <a:rect b="b" l="l" r="r" t="t"/>
              <a:pathLst>
                <a:path extrusionOk="0" h="2716" w="1501">
                  <a:moveTo>
                    <a:pt x="0" y="0"/>
                  </a:moveTo>
                  <a:lnTo>
                    <a:pt x="0" y="2715"/>
                  </a:lnTo>
                  <a:lnTo>
                    <a:pt x="1120" y="2715"/>
                  </a:lnTo>
                  <a:cubicBezTo>
                    <a:pt x="1334" y="2715"/>
                    <a:pt x="1501" y="2548"/>
                    <a:pt x="1501" y="2334"/>
                  </a:cubicBezTo>
                  <a:lnTo>
                    <a:pt x="1501" y="858"/>
                  </a:lnTo>
                  <a:cubicBezTo>
                    <a:pt x="1501" y="667"/>
                    <a:pt x="1334" y="500"/>
                    <a:pt x="1120" y="500"/>
                  </a:cubicBezTo>
                  <a:lnTo>
                    <a:pt x="977" y="500"/>
                  </a:lnTo>
                  <a:cubicBezTo>
                    <a:pt x="715" y="238"/>
                    <a:pt x="358" y="7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23"/>
            <p:cNvSpPr/>
            <p:nvPr/>
          </p:nvSpPr>
          <p:spPr>
            <a:xfrm>
              <a:off x="5623981" y="2522221"/>
              <a:ext cx="26571" cy="85767"/>
            </a:xfrm>
            <a:custGeom>
              <a:rect b="b" l="l" r="r" t="t"/>
              <a:pathLst>
                <a:path extrusionOk="0" h="2692" w="834">
                  <a:moveTo>
                    <a:pt x="0" y="0"/>
                  </a:moveTo>
                  <a:lnTo>
                    <a:pt x="0" y="2691"/>
                  </a:lnTo>
                  <a:lnTo>
                    <a:pt x="834" y="2691"/>
                  </a:lnTo>
                  <a:lnTo>
                    <a:pt x="834" y="357"/>
                  </a:lnTo>
                  <a:cubicBezTo>
                    <a:pt x="596" y="191"/>
                    <a:pt x="310" y="7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23"/>
            <p:cNvSpPr/>
            <p:nvPr/>
          </p:nvSpPr>
          <p:spPr>
            <a:xfrm>
              <a:off x="5457799" y="2522221"/>
              <a:ext cx="142669" cy="85767"/>
            </a:xfrm>
            <a:custGeom>
              <a:rect b="b" l="l" r="r" t="t"/>
              <a:pathLst>
                <a:path extrusionOk="0" h="2692" w="4478">
                  <a:moveTo>
                    <a:pt x="4478" y="0"/>
                  </a:moveTo>
                  <a:cubicBezTo>
                    <a:pt x="4145" y="72"/>
                    <a:pt x="3835" y="238"/>
                    <a:pt x="3597" y="476"/>
                  </a:cubicBezTo>
                  <a:lnTo>
                    <a:pt x="382" y="476"/>
                  </a:lnTo>
                  <a:cubicBezTo>
                    <a:pt x="168" y="476"/>
                    <a:pt x="1" y="643"/>
                    <a:pt x="1" y="834"/>
                  </a:cubicBezTo>
                  <a:lnTo>
                    <a:pt x="1" y="2310"/>
                  </a:lnTo>
                  <a:cubicBezTo>
                    <a:pt x="1" y="2524"/>
                    <a:pt x="168" y="2691"/>
                    <a:pt x="382" y="2691"/>
                  </a:cubicBezTo>
                  <a:lnTo>
                    <a:pt x="4478" y="2691"/>
                  </a:lnTo>
                  <a:lnTo>
                    <a:pt x="4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23"/>
            <p:cNvSpPr/>
            <p:nvPr/>
          </p:nvSpPr>
          <p:spPr>
            <a:xfrm>
              <a:off x="5600468" y="2440277"/>
              <a:ext cx="219292" cy="81976"/>
            </a:xfrm>
            <a:custGeom>
              <a:rect b="b" l="l" r="r" t="t"/>
              <a:pathLst>
                <a:path extrusionOk="0" h="2573" w="6883">
                  <a:moveTo>
                    <a:pt x="1596" y="0"/>
                  </a:moveTo>
                  <a:cubicBezTo>
                    <a:pt x="714" y="0"/>
                    <a:pt x="0" y="738"/>
                    <a:pt x="0" y="1620"/>
                  </a:cubicBezTo>
                  <a:lnTo>
                    <a:pt x="0" y="2572"/>
                  </a:lnTo>
                  <a:cubicBezTo>
                    <a:pt x="119" y="2548"/>
                    <a:pt x="244" y="2536"/>
                    <a:pt x="369" y="2536"/>
                  </a:cubicBezTo>
                  <a:cubicBezTo>
                    <a:pt x="494" y="2536"/>
                    <a:pt x="619" y="2548"/>
                    <a:pt x="738" y="2572"/>
                  </a:cubicBezTo>
                  <a:lnTo>
                    <a:pt x="738" y="1620"/>
                  </a:lnTo>
                  <a:cubicBezTo>
                    <a:pt x="738" y="1143"/>
                    <a:pt x="1119" y="762"/>
                    <a:pt x="1596" y="762"/>
                  </a:cubicBezTo>
                  <a:lnTo>
                    <a:pt x="5287" y="762"/>
                  </a:lnTo>
                  <a:cubicBezTo>
                    <a:pt x="5763" y="762"/>
                    <a:pt x="6144" y="1143"/>
                    <a:pt x="6144" y="1620"/>
                  </a:cubicBezTo>
                  <a:lnTo>
                    <a:pt x="6144" y="2548"/>
                  </a:lnTo>
                  <a:cubicBezTo>
                    <a:pt x="6263" y="2524"/>
                    <a:pt x="6406" y="2524"/>
                    <a:pt x="6549" y="2524"/>
                  </a:cubicBezTo>
                  <a:cubicBezTo>
                    <a:pt x="6668" y="2524"/>
                    <a:pt x="6787" y="2548"/>
                    <a:pt x="6882" y="2548"/>
                  </a:cubicBezTo>
                  <a:lnTo>
                    <a:pt x="6882" y="1620"/>
                  </a:lnTo>
                  <a:cubicBezTo>
                    <a:pt x="6882" y="738"/>
                    <a:pt x="6168" y="0"/>
                    <a:pt x="5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123"/>
          <p:cNvGrpSpPr/>
          <p:nvPr/>
        </p:nvGrpSpPr>
        <p:grpSpPr>
          <a:xfrm>
            <a:off x="6214251" y="2416000"/>
            <a:ext cx="273200" cy="367250"/>
            <a:chOff x="6214251" y="2416000"/>
            <a:chExt cx="273200" cy="367250"/>
          </a:xfrm>
        </p:grpSpPr>
        <p:sp>
          <p:nvSpPr>
            <p:cNvPr id="3781" name="Google Shape;3781;p123"/>
            <p:cNvSpPr/>
            <p:nvPr/>
          </p:nvSpPr>
          <p:spPr>
            <a:xfrm>
              <a:off x="6315183" y="2416000"/>
              <a:ext cx="71335" cy="60725"/>
            </a:xfrm>
            <a:custGeom>
              <a:rect b="b" l="l" r="r" t="t"/>
              <a:pathLst>
                <a:path extrusionOk="0" h="1906" w="2239">
                  <a:moveTo>
                    <a:pt x="1120" y="0"/>
                  </a:moveTo>
                  <a:cubicBezTo>
                    <a:pt x="953" y="0"/>
                    <a:pt x="810" y="143"/>
                    <a:pt x="810" y="334"/>
                  </a:cubicBezTo>
                  <a:lnTo>
                    <a:pt x="810" y="595"/>
                  </a:lnTo>
                  <a:cubicBezTo>
                    <a:pt x="810" y="810"/>
                    <a:pt x="643" y="953"/>
                    <a:pt x="453" y="953"/>
                  </a:cubicBezTo>
                  <a:lnTo>
                    <a:pt x="0" y="953"/>
                  </a:lnTo>
                  <a:lnTo>
                    <a:pt x="0" y="1905"/>
                  </a:lnTo>
                  <a:lnTo>
                    <a:pt x="2239" y="1905"/>
                  </a:lnTo>
                  <a:lnTo>
                    <a:pt x="2239" y="953"/>
                  </a:lnTo>
                  <a:lnTo>
                    <a:pt x="1786" y="953"/>
                  </a:lnTo>
                  <a:cubicBezTo>
                    <a:pt x="1596" y="953"/>
                    <a:pt x="1429" y="810"/>
                    <a:pt x="1429" y="595"/>
                  </a:cubicBezTo>
                  <a:lnTo>
                    <a:pt x="1429" y="334"/>
                  </a:lnTo>
                  <a:cubicBezTo>
                    <a:pt x="1429" y="143"/>
                    <a:pt x="1286"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23"/>
            <p:cNvSpPr/>
            <p:nvPr/>
          </p:nvSpPr>
          <p:spPr>
            <a:xfrm>
              <a:off x="6214251" y="2446330"/>
              <a:ext cx="273200" cy="336919"/>
            </a:xfrm>
            <a:custGeom>
              <a:rect b="b" l="l" r="r" t="t"/>
              <a:pathLst>
                <a:path extrusionOk="0" h="10575" w="8575">
                  <a:moveTo>
                    <a:pt x="6264" y="2358"/>
                  </a:moveTo>
                  <a:cubicBezTo>
                    <a:pt x="6455" y="2358"/>
                    <a:pt x="6598" y="2501"/>
                    <a:pt x="6598" y="2692"/>
                  </a:cubicBezTo>
                  <a:cubicBezTo>
                    <a:pt x="6598" y="2882"/>
                    <a:pt x="6455" y="3025"/>
                    <a:pt x="6264" y="3025"/>
                  </a:cubicBezTo>
                  <a:lnTo>
                    <a:pt x="2001" y="3025"/>
                  </a:lnTo>
                  <a:cubicBezTo>
                    <a:pt x="1811" y="3025"/>
                    <a:pt x="1668" y="2882"/>
                    <a:pt x="1668" y="2692"/>
                  </a:cubicBezTo>
                  <a:cubicBezTo>
                    <a:pt x="1668" y="2501"/>
                    <a:pt x="1835" y="2358"/>
                    <a:pt x="2001" y="2358"/>
                  </a:cubicBezTo>
                  <a:close/>
                  <a:moveTo>
                    <a:pt x="5574" y="3692"/>
                  </a:moveTo>
                  <a:cubicBezTo>
                    <a:pt x="5764" y="3692"/>
                    <a:pt x="5931" y="3859"/>
                    <a:pt x="5931" y="4049"/>
                  </a:cubicBezTo>
                  <a:cubicBezTo>
                    <a:pt x="5931" y="4216"/>
                    <a:pt x="5764" y="4383"/>
                    <a:pt x="5574" y="4383"/>
                  </a:cubicBezTo>
                  <a:lnTo>
                    <a:pt x="2001" y="4383"/>
                  </a:lnTo>
                  <a:cubicBezTo>
                    <a:pt x="1811" y="4383"/>
                    <a:pt x="1668" y="4216"/>
                    <a:pt x="1668" y="4049"/>
                  </a:cubicBezTo>
                  <a:cubicBezTo>
                    <a:pt x="1668" y="3859"/>
                    <a:pt x="1835" y="3692"/>
                    <a:pt x="2001" y="3692"/>
                  </a:cubicBezTo>
                  <a:close/>
                  <a:moveTo>
                    <a:pt x="4026" y="5049"/>
                  </a:moveTo>
                  <a:cubicBezTo>
                    <a:pt x="4192" y="5049"/>
                    <a:pt x="4359" y="5192"/>
                    <a:pt x="4359" y="5383"/>
                  </a:cubicBezTo>
                  <a:cubicBezTo>
                    <a:pt x="4359" y="5573"/>
                    <a:pt x="4192" y="5716"/>
                    <a:pt x="4026" y="5716"/>
                  </a:cubicBezTo>
                  <a:lnTo>
                    <a:pt x="2001" y="5716"/>
                  </a:lnTo>
                  <a:cubicBezTo>
                    <a:pt x="1835" y="5716"/>
                    <a:pt x="1668" y="5573"/>
                    <a:pt x="1668" y="5383"/>
                  </a:cubicBezTo>
                  <a:cubicBezTo>
                    <a:pt x="1668" y="5192"/>
                    <a:pt x="1835" y="5049"/>
                    <a:pt x="2001" y="5049"/>
                  </a:cubicBezTo>
                  <a:close/>
                  <a:moveTo>
                    <a:pt x="4907" y="6383"/>
                  </a:moveTo>
                  <a:cubicBezTo>
                    <a:pt x="5097" y="6383"/>
                    <a:pt x="5240" y="6550"/>
                    <a:pt x="5240" y="6740"/>
                  </a:cubicBezTo>
                  <a:cubicBezTo>
                    <a:pt x="5240" y="6907"/>
                    <a:pt x="5097" y="7074"/>
                    <a:pt x="4907" y="7074"/>
                  </a:cubicBezTo>
                  <a:lnTo>
                    <a:pt x="2001" y="7074"/>
                  </a:lnTo>
                  <a:cubicBezTo>
                    <a:pt x="1835" y="7074"/>
                    <a:pt x="1668" y="6907"/>
                    <a:pt x="1668" y="6740"/>
                  </a:cubicBezTo>
                  <a:cubicBezTo>
                    <a:pt x="1668" y="6550"/>
                    <a:pt x="1835" y="6383"/>
                    <a:pt x="2001" y="6383"/>
                  </a:cubicBezTo>
                  <a:close/>
                  <a:moveTo>
                    <a:pt x="6538" y="7895"/>
                  </a:moveTo>
                  <a:cubicBezTo>
                    <a:pt x="6627" y="7895"/>
                    <a:pt x="6717" y="7931"/>
                    <a:pt x="6788" y="8002"/>
                  </a:cubicBezTo>
                  <a:cubicBezTo>
                    <a:pt x="6931" y="8145"/>
                    <a:pt x="6931" y="8383"/>
                    <a:pt x="6788" y="8526"/>
                  </a:cubicBezTo>
                  <a:cubicBezTo>
                    <a:pt x="6931" y="8645"/>
                    <a:pt x="6931" y="8883"/>
                    <a:pt x="6788" y="9026"/>
                  </a:cubicBezTo>
                  <a:cubicBezTo>
                    <a:pt x="6717" y="9098"/>
                    <a:pt x="6645" y="9122"/>
                    <a:pt x="6550" y="9122"/>
                  </a:cubicBezTo>
                  <a:cubicBezTo>
                    <a:pt x="6455" y="9122"/>
                    <a:pt x="6359" y="9098"/>
                    <a:pt x="6288" y="9026"/>
                  </a:cubicBezTo>
                  <a:cubicBezTo>
                    <a:pt x="6217" y="9098"/>
                    <a:pt x="6121" y="9122"/>
                    <a:pt x="6050" y="9122"/>
                  </a:cubicBezTo>
                  <a:cubicBezTo>
                    <a:pt x="5955" y="9122"/>
                    <a:pt x="5859" y="9098"/>
                    <a:pt x="5788" y="9026"/>
                  </a:cubicBezTo>
                  <a:cubicBezTo>
                    <a:pt x="5645" y="8883"/>
                    <a:pt x="5645" y="8645"/>
                    <a:pt x="5788" y="8526"/>
                  </a:cubicBezTo>
                  <a:cubicBezTo>
                    <a:pt x="5645" y="8383"/>
                    <a:pt x="5645" y="8145"/>
                    <a:pt x="5788" y="8002"/>
                  </a:cubicBezTo>
                  <a:cubicBezTo>
                    <a:pt x="5859" y="7931"/>
                    <a:pt x="5949" y="7895"/>
                    <a:pt x="6038" y="7895"/>
                  </a:cubicBezTo>
                  <a:cubicBezTo>
                    <a:pt x="6127" y="7895"/>
                    <a:pt x="6217" y="7931"/>
                    <a:pt x="6288" y="8002"/>
                  </a:cubicBezTo>
                  <a:cubicBezTo>
                    <a:pt x="6359" y="7931"/>
                    <a:pt x="6449" y="7895"/>
                    <a:pt x="6538" y="7895"/>
                  </a:cubicBezTo>
                  <a:close/>
                  <a:moveTo>
                    <a:pt x="358" y="1"/>
                  </a:moveTo>
                  <a:cubicBezTo>
                    <a:pt x="144" y="1"/>
                    <a:pt x="1" y="167"/>
                    <a:pt x="1" y="358"/>
                  </a:cubicBezTo>
                  <a:lnTo>
                    <a:pt x="1" y="10217"/>
                  </a:lnTo>
                  <a:cubicBezTo>
                    <a:pt x="1" y="10408"/>
                    <a:pt x="144" y="10574"/>
                    <a:pt x="358" y="10574"/>
                  </a:cubicBezTo>
                  <a:lnTo>
                    <a:pt x="8217" y="10574"/>
                  </a:lnTo>
                  <a:cubicBezTo>
                    <a:pt x="8407" y="10574"/>
                    <a:pt x="8574" y="10408"/>
                    <a:pt x="8574" y="10217"/>
                  </a:cubicBezTo>
                  <a:lnTo>
                    <a:pt x="8574" y="358"/>
                  </a:lnTo>
                  <a:cubicBezTo>
                    <a:pt x="8574" y="167"/>
                    <a:pt x="8407" y="1"/>
                    <a:pt x="8217" y="1"/>
                  </a:cubicBezTo>
                  <a:lnTo>
                    <a:pt x="6121" y="1"/>
                  </a:lnTo>
                  <a:lnTo>
                    <a:pt x="6121" y="1310"/>
                  </a:lnTo>
                  <a:cubicBezTo>
                    <a:pt x="6121" y="1525"/>
                    <a:pt x="5978" y="1668"/>
                    <a:pt x="5764" y="1668"/>
                  </a:cubicBezTo>
                  <a:lnTo>
                    <a:pt x="2811" y="1668"/>
                  </a:lnTo>
                  <a:cubicBezTo>
                    <a:pt x="2597" y="1668"/>
                    <a:pt x="2430" y="1525"/>
                    <a:pt x="2430" y="1310"/>
                  </a:cubicBezTo>
                  <a:lnTo>
                    <a:pt x="24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3" name="Google Shape;3783;p123"/>
          <p:cNvGrpSpPr/>
          <p:nvPr/>
        </p:nvGrpSpPr>
        <p:grpSpPr>
          <a:xfrm>
            <a:off x="6935816" y="2416732"/>
            <a:ext cx="384710" cy="365753"/>
            <a:chOff x="6935816" y="2416732"/>
            <a:chExt cx="384710" cy="365753"/>
          </a:xfrm>
        </p:grpSpPr>
        <p:sp>
          <p:nvSpPr>
            <p:cNvPr id="3784" name="Google Shape;3784;p123"/>
            <p:cNvSpPr/>
            <p:nvPr/>
          </p:nvSpPr>
          <p:spPr>
            <a:xfrm>
              <a:off x="7072400" y="2416732"/>
              <a:ext cx="111542" cy="75158"/>
            </a:xfrm>
            <a:custGeom>
              <a:rect b="b" l="l" r="r" t="t"/>
              <a:pathLst>
                <a:path extrusionOk="0" h="2359" w="3501">
                  <a:moveTo>
                    <a:pt x="405" y="1"/>
                  </a:moveTo>
                  <a:cubicBezTo>
                    <a:pt x="191" y="1"/>
                    <a:pt x="0" y="191"/>
                    <a:pt x="0" y="406"/>
                  </a:cubicBezTo>
                  <a:lnTo>
                    <a:pt x="0" y="2359"/>
                  </a:lnTo>
                  <a:lnTo>
                    <a:pt x="3501" y="2359"/>
                  </a:lnTo>
                  <a:lnTo>
                    <a:pt x="3501" y="406"/>
                  </a:lnTo>
                  <a:cubicBezTo>
                    <a:pt x="3501" y="168"/>
                    <a:pt x="3310" y="1"/>
                    <a:pt x="3096" y="1"/>
                  </a:cubicBezTo>
                  <a:lnTo>
                    <a:pt x="2143" y="1"/>
                  </a:lnTo>
                  <a:lnTo>
                    <a:pt x="2143" y="715"/>
                  </a:lnTo>
                  <a:cubicBezTo>
                    <a:pt x="2143" y="930"/>
                    <a:pt x="1977" y="1120"/>
                    <a:pt x="1762" y="1120"/>
                  </a:cubicBezTo>
                  <a:cubicBezTo>
                    <a:pt x="1750" y="1122"/>
                    <a:pt x="1738" y="1122"/>
                    <a:pt x="1726" y="1122"/>
                  </a:cubicBezTo>
                  <a:cubicBezTo>
                    <a:pt x="1527" y="1122"/>
                    <a:pt x="1358" y="940"/>
                    <a:pt x="1358" y="715"/>
                  </a:cubicBezTo>
                  <a:lnTo>
                    <a:pt x="1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23"/>
            <p:cNvSpPr/>
            <p:nvPr/>
          </p:nvSpPr>
          <p:spPr>
            <a:xfrm>
              <a:off x="7072400" y="2516900"/>
              <a:ext cx="111542" cy="78184"/>
            </a:xfrm>
            <a:custGeom>
              <a:rect b="b" l="l" r="r" t="t"/>
              <a:pathLst>
                <a:path extrusionOk="0" h="2454" w="3501">
                  <a:moveTo>
                    <a:pt x="0" y="0"/>
                  </a:moveTo>
                  <a:lnTo>
                    <a:pt x="0" y="2453"/>
                  </a:lnTo>
                  <a:lnTo>
                    <a:pt x="3501" y="2453"/>
                  </a:lnTo>
                  <a:lnTo>
                    <a:pt x="3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23"/>
            <p:cNvSpPr/>
            <p:nvPr/>
          </p:nvSpPr>
          <p:spPr>
            <a:xfrm>
              <a:off x="7072400" y="2620828"/>
              <a:ext cx="111542" cy="78184"/>
            </a:xfrm>
            <a:custGeom>
              <a:rect b="b" l="l" r="r" t="t"/>
              <a:pathLst>
                <a:path extrusionOk="0" h="2454" w="3501">
                  <a:moveTo>
                    <a:pt x="0" y="1"/>
                  </a:moveTo>
                  <a:lnTo>
                    <a:pt x="0" y="2454"/>
                  </a:lnTo>
                  <a:lnTo>
                    <a:pt x="1358" y="2454"/>
                  </a:lnTo>
                  <a:lnTo>
                    <a:pt x="1358" y="1739"/>
                  </a:lnTo>
                  <a:cubicBezTo>
                    <a:pt x="1358" y="1525"/>
                    <a:pt x="1524" y="1335"/>
                    <a:pt x="1762" y="1335"/>
                  </a:cubicBezTo>
                  <a:cubicBezTo>
                    <a:pt x="1977" y="1335"/>
                    <a:pt x="2143" y="1525"/>
                    <a:pt x="2143" y="1739"/>
                  </a:cubicBezTo>
                  <a:lnTo>
                    <a:pt x="2143" y="2454"/>
                  </a:lnTo>
                  <a:lnTo>
                    <a:pt x="3501" y="2454"/>
                  </a:lnTo>
                  <a:lnTo>
                    <a:pt x="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23"/>
            <p:cNvSpPr/>
            <p:nvPr/>
          </p:nvSpPr>
          <p:spPr>
            <a:xfrm>
              <a:off x="7208952" y="2516900"/>
              <a:ext cx="111574" cy="78184"/>
            </a:xfrm>
            <a:custGeom>
              <a:rect b="b" l="l" r="r" t="t"/>
              <a:pathLst>
                <a:path extrusionOk="0" h="2454" w="3502">
                  <a:moveTo>
                    <a:pt x="1" y="0"/>
                  </a:moveTo>
                  <a:lnTo>
                    <a:pt x="1" y="2453"/>
                  </a:lnTo>
                  <a:lnTo>
                    <a:pt x="1358" y="2453"/>
                  </a:lnTo>
                  <a:lnTo>
                    <a:pt x="1358" y="1763"/>
                  </a:lnTo>
                  <a:cubicBezTo>
                    <a:pt x="1358" y="1525"/>
                    <a:pt x="1525" y="1358"/>
                    <a:pt x="1739" y="1334"/>
                  </a:cubicBezTo>
                  <a:cubicBezTo>
                    <a:pt x="1977" y="1334"/>
                    <a:pt x="2168" y="1501"/>
                    <a:pt x="2168" y="1739"/>
                  </a:cubicBezTo>
                  <a:lnTo>
                    <a:pt x="2168" y="2453"/>
                  </a:lnTo>
                  <a:lnTo>
                    <a:pt x="3501" y="2453"/>
                  </a:lnTo>
                  <a:lnTo>
                    <a:pt x="3501" y="1191"/>
                  </a:lnTo>
                  <a:cubicBezTo>
                    <a:pt x="3501" y="1096"/>
                    <a:pt x="3454" y="1001"/>
                    <a:pt x="3382" y="905"/>
                  </a:cubicBezTo>
                  <a:lnTo>
                    <a:pt x="2573" y="119"/>
                  </a:lnTo>
                  <a:cubicBezTo>
                    <a:pt x="2501" y="48"/>
                    <a:pt x="2382" y="0"/>
                    <a:pt x="2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23"/>
            <p:cNvSpPr/>
            <p:nvPr/>
          </p:nvSpPr>
          <p:spPr>
            <a:xfrm>
              <a:off x="7208952" y="2620828"/>
              <a:ext cx="111574" cy="78184"/>
            </a:xfrm>
            <a:custGeom>
              <a:rect b="b" l="l" r="r" t="t"/>
              <a:pathLst>
                <a:path extrusionOk="0" h="2454" w="3502">
                  <a:moveTo>
                    <a:pt x="1" y="1"/>
                  </a:moveTo>
                  <a:lnTo>
                    <a:pt x="1" y="2454"/>
                  </a:lnTo>
                  <a:lnTo>
                    <a:pt x="1358" y="2454"/>
                  </a:lnTo>
                  <a:lnTo>
                    <a:pt x="1358" y="1739"/>
                  </a:lnTo>
                  <a:cubicBezTo>
                    <a:pt x="1358" y="1525"/>
                    <a:pt x="1525" y="1358"/>
                    <a:pt x="1739" y="1335"/>
                  </a:cubicBezTo>
                  <a:cubicBezTo>
                    <a:pt x="1977" y="1335"/>
                    <a:pt x="2168" y="1501"/>
                    <a:pt x="2168" y="1739"/>
                  </a:cubicBezTo>
                  <a:lnTo>
                    <a:pt x="2168" y="2454"/>
                  </a:lnTo>
                  <a:lnTo>
                    <a:pt x="2287" y="2454"/>
                  </a:lnTo>
                  <a:cubicBezTo>
                    <a:pt x="2382" y="2454"/>
                    <a:pt x="2501" y="2406"/>
                    <a:pt x="2573" y="2335"/>
                  </a:cubicBezTo>
                  <a:lnTo>
                    <a:pt x="3382" y="1549"/>
                  </a:lnTo>
                  <a:cubicBezTo>
                    <a:pt x="3454" y="1477"/>
                    <a:pt x="3501" y="1382"/>
                    <a:pt x="3501" y="1263"/>
                  </a:cubicBezTo>
                  <a:lnTo>
                    <a:pt x="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23"/>
            <p:cNvSpPr/>
            <p:nvPr/>
          </p:nvSpPr>
          <p:spPr>
            <a:xfrm>
              <a:off x="7193787" y="2743744"/>
              <a:ext cx="22780" cy="22812"/>
            </a:xfrm>
            <a:custGeom>
              <a:rect b="b" l="l" r="r" t="t"/>
              <a:pathLst>
                <a:path extrusionOk="0" h="716" w="715">
                  <a:moveTo>
                    <a:pt x="215" y="1"/>
                  </a:moveTo>
                  <a:cubicBezTo>
                    <a:pt x="96" y="1"/>
                    <a:pt x="0" y="96"/>
                    <a:pt x="0" y="215"/>
                  </a:cubicBezTo>
                  <a:lnTo>
                    <a:pt x="0" y="453"/>
                  </a:lnTo>
                  <a:cubicBezTo>
                    <a:pt x="0" y="596"/>
                    <a:pt x="119" y="715"/>
                    <a:pt x="262" y="715"/>
                  </a:cubicBezTo>
                  <a:lnTo>
                    <a:pt x="524" y="715"/>
                  </a:lnTo>
                  <a:cubicBezTo>
                    <a:pt x="620" y="715"/>
                    <a:pt x="715" y="620"/>
                    <a:pt x="715" y="525"/>
                  </a:cubicBezTo>
                  <a:lnTo>
                    <a:pt x="715" y="263"/>
                  </a:lnTo>
                  <a:cubicBezTo>
                    <a:pt x="715" y="120"/>
                    <a:pt x="596"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23"/>
            <p:cNvSpPr/>
            <p:nvPr/>
          </p:nvSpPr>
          <p:spPr>
            <a:xfrm>
              <a:off x="6935816" y="2620828"/>
              <a:ext cx="111574" cy="78184"/>
            </a:xfrm>
            <a:custGeom>
              <a:rect b="b" l="l" r="r" t="t"/>
              <a:pathLst>
                <a:path extrusionOk="0" h="2454" w="3502">
                  <a:moveTo>
                    <a:pt x="0" y="1"/>
                  </a:moveTo>
                  <a:lnTo>
                    <a:pt x="0" y="1263"/>
                  </a:lnTo>
                  <a:cubicBezTo>
                    <a:pt x="0" y="1382"/>
                    <a:pt x="48" y="1477"/>
                    <a:pt x="120" y="1549"/>
                  </a:cubicBezTo>
                  <a:lnTo>
                    <a:pt x="953" y="2335"/>
                  </a:lnTo>
                  <a:cubicBezTo>
                    <a:pt x="1025" y="2430"/>
                    <a:pt x="1120" y="2454"/>
                    <a:pt x="1239" y="2454"/>
                  </a:cubicBezTo>
                  <a:lnTo>
                    <a:pt x="1310" y="2454"/>
                  </a:lnTo>
                  <a:lnTo>
                    <a:pt x="1310" y="1739"/>
                  </a:lnTo>
                  <a:cubicBezTo>
                    <a:pt x="1310" y="1525"/>
                    <a:pt x="1477" y="1358"/>
                    <a:pt x="1691" y="1335"/>
                  </a:cubicBezTo>
                  <a:cubicBezTo>
                    <a:pt x="1929" y="1335"/>
                    <a:pt x="2120" y="1501"/>
                    <a:pt x="2120" y="1739"/>
                  </a:cubicBezTo>
                  <a:lnTo>
                    <a:pt x="2120" y="2454"/>
                  </a:lnTo>
                  <a:lnTo>
                    <a:pt x="3501" y="2454"/>
                  </a:lnTo>
                  <a:lnTo>
                    <a:pt x="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23"/>
            <p:cNvSpPr/>
            <p:nvPr/>
          </p:nvSpPr>
          <p:spPr>
            <a:xfrm>
              <a:off x="6935816" y="2516900"/>
              <a:ext cx="111574" cy="78184"/>
            </a:xfrm>
            <a:custGeom>
              <a:rect b="b" l="l" r="r" t="t"/>
              <a:pathLst>
                <a:path extrusionOk="0" h="2454" w="3502">
                  <a:moveTo>
                    <a:pt x="1239" y="0"/>
                  </a:moveTo>
                  <a:cubicBezTo>
                    <a:pt x="1120" y="0"/>
                    <a:pt x="1025" y="48"/>
                    <a:pt x="953" y="119"/>
                  </a:cubicBezTo>
                  <a:lnTo>
                    <a:pt x="120" y="929"/>
                  </a:lnTo>
                  <a:cubicBezTo>
                    <a:pt x="48" y="1001"/>
                    <a:pt x="0" y="1096"/>
                    <a:pt x="0" y="1215"/>
                  </a:cubicBezTo>
                  <a:lnTo>
                    <a:pt x="0" y="2453"/>
                  </a:lnTo>
                  <a:lnTo>
                    <a:pt x="1310" y="2453"/>
                  </a:lnTo>
                  <a:lnTo>
                    <a:pt x="1310" y="1763"/>
                  </a:lnTo>
                  <a:cubicBezTo>
                    <a:pt x="1310" y="1525"/>
                    <a:pt x="1477" y="1358"/>
                    <a:pt x="1691" y="1334"/>
                  </a:cubicBezTo>
                  <a:cubicBezTo>
                    <a:pt x="1929" y="1334"/>
                    <a:pt x="2120" y="1501"/>
                    <a:pt x="2120" y="1739"/>
                  </a:cubicBezTo>
                  <a:lnTo>
                    <a:pt x="2120" y="2453"/>
                  </a:lnTo>
                  <a:lnTo>
                    <a:pt x="3501" y="2453"/>
                  </a:lnTo>
                  <a:lnTo>
                    <a:pt x="3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23"/>
            <p:cNvSpPr/>
            <p:nvPr/>
          </p:nvSpPr>
          <p:spPr>
            <a:xfrm>
              <a:off x="7058732" y="2742246"/>
              <a:ext cx="22047" cy="22015"/>
            </a:xfrm>
            <a:custGeom>
              <a:rect b="b" l="l" r="r" t="t"/>
              <a:pathLst>
                <a:path extrusionOk="0" h="691" w="692">
                  <a:moveTo>
                    <a:pt x="358" y="0"/>
                  </a:moveTo>
                  <a:cubicBezTo>
                    <a:pt x="143" y="0"/>
                    <a:pt x="0" y="143"/>
                    <a:pt x="0" y="334"/>
                  </a:cubicBezTo>
                  <a:cubicBezTo>
                    <a:pt x="0" y="548"/>
                    <a:pt x="143" y="691"/>
                    <a:pt x="358" y="691"/>
                  </a:cubicBezTo>
                  <a:cubicBezTo>
                    <a:pt x="548" y="691"/>
                    <a:pt x="691" y="548"/>
                    <a:pt x="691" y="334"/>
                  </a:cubicBezTo>
                  <a:cubicBezTo>
                    <a:pt x="691" y="143"/>
                    <a:pt x="548"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23"/>
            <p:cNvSpPr/>
            <p:nvPr/>
          </p:nvSpPr>
          <p:spPr>
            <a:xfrm>
              <a:off x="7105025" y="2738072"/>
              <a:ext cx="46293" cy="44413"/>
            </a:xfrm>
            <a:custGeom>
              <a:rect b="b" l="l" r="r" t="t"/>
              <a:pathLst>
                <a:path extrusionOk="0" h="1394" w="1453">
                  <a:moveTo>
                    <a:pt x="1075" y="0"/>
                  </a:moveTo>
                  <a:cubicBezTo>
                    <a:pt x="982" y="0"/>
                    <a:pt x="893" y="36"/>
                    <a:pt x="834" y="107"/>
                  </a:cubicBezTo>
                  <a:lnTo>
                    <a:pt x="119" y="798"/>
                  </a:lnTo>
                  <a:cubicBezTo>
                    <a:pt x="0" y="941"/>
                    <a:pt x="0" y="1155"/>
                    <a:pt x="119" y="1298"/>
                  </a:cubicBezTo>
                  <a:cubicBezTo>
                    <a:pt x="191" y="1370"/>
                    <a:pt x="286" y="1393"/>
                    <a:pt x="381" y="1393"/>
                  </a:cubicBezTo>
                  <a:cubicBezTo>
                    <a:pt x="476" y="1393"/>
                    <a:pt x="548" y="1370"/>
                    <a:pt x="619" y="1298"/>
                  </a:cubicBezTo>
                  <a:lnTo>
                    <a:pt x="1334" y="608"/>
                  </a:lnTo>
                  <a:cubicBezTo>
                    <a:pt x="1453" y="465"/>
                    <a:pt x="1453" y="250"/>
                    <a:pt x="1334" y="107"/>
                  </a:cubicBezTo>
                  <a:cubicBezTo>
                    <a:pt x="1262" y="36"/>
                    <a:pt x="1167"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123"/>
          <p:cNvGrpSpPr/>
          <p:nvPr/>
        </p:nvGrpSpPr>
        <p:grpSpPr>
          <a:xfrm>
            <a:off x="7719572" y="2413706"/>
            <a:ext cx="422655" cy="372571"/>
            <a:chOff x="7719572" y="2413706"/>
            <a:chExt cx="422655" cy="372571"/>
          </a:xfrm>
        </p:grpSpPr>
        <p:sp>
          <p:nvSpPr>
            <p:cNvPr id="3795" name="Google Shape;3795;p123"/>
            <p:cNvSpPr/>
            <p:nvPr/>
          </p:nvSpPr>
          <p:spPr>
            <a:xfrm>
              <a:off x="7930517" y="2484276"/>
              <a:ext cx="26571" cy="25074"/>
            </a:xfrm>
            <a:custGeom>
              <a:rect b="b" l="l" r="r" t="t"/>
              <a:pathLst>
                <a:path extrusionOk="0" h="787" w="834">
                  <a:moveTo>
                    <a:pt x="405" y="0"/>
                  </a:moveTo>
                  <a:cubicBezTo>
                    <a:pt x="191" y="0"/>
                    <a:pt x="0" y="191"/>
                    <a:pt x="0" y="429"/>
                  </a:cubicBezTo>
                  <a:lnTo>
                    <a:pt x="0" y="786"/>
                  </a:lnTo>
                  <a:lnTo>
                    <a:pt x="834" y="786"/>
                  </a:lnTo>
                  <a:lnTo>
                    <a:pt x="834" y="429"/>
                  </a:lnTo>
                  <a:cubicBezTo>
                    <a:pt x="834" y="191"/>
                    <a:pt x="643" y="0"/>
                    <a:pt x="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23"/>
            <p:cNvSpPr/>
            <p:nvPr/>
          </p:nvSpPr>
          <p:spPr>
            <a:xfrm>
              <a:off x="7719572" y="2731605"/>
              <a:ext cx="23576" cy="25838"/>
            </a:xfrm>
            <a:custGeom>
              <a:rect b="b" l="l" r="r" t="t"/>
              <a:pathLst>
                <a:path extrusionOk="0" h="811" w="740">
                  <a:moveTo>
                    <a:pt x="430" y="1"/>
                  </a:moveTo>
                  <a:cubicBezTo>
                    <a:pt x="191" y="1"/>
                    <a:pt x="1" y="168"/>
                    <a:pt x="1" y="406"/>
                  </a:cubicBezTo>
                  <a:cubicBezTo>
                    <a:pt x="1" y="620"/>
                    <a:pt x="191" y="811"/>
                    <a:pt x="430" y="811"/>
                  </a:cubicBezTo>
                  <a:lnTo>
                    <a:pt x="739" y="811"/>
                  </a:lnTo>
                  <a:lnTo>
                    <a:pt x="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23"/>
            <p:cNvSpPr/>
            <p:nvPr/>
          </p:nvSpPr>
          <p:spPr>
            <a:xfrm>
              <a:off x="7769656" y="2535857"/>
              <a:ext cx="372571" cy="219324"/>
            </a:xfrm>
            <a:custGeom>
              <a:rect b="b" l="l" r="r" t="t"/>
              <a:pathLst>
                <a:path extrusionOk="0" h="6884" w="11694">
                  <a:moveTo>
                    <a:pt x="5049" y="1596"/>
                  </a:moveTo>
                  <a:cubicBezTo>
                    <a:pt x="5264" y="1596"/>
                    <a:pt x="5454" y="1787"/>
                    <a:pt x="5454" y="2025"/>
                  </a:cubicBezTo>
                  <a:lnTo>
                    <a:pt x="5454" y="2835"/>
                  </a:lnTo>
                  <a:cubicBezTo>
                    <a:pt x="5454" y="3049"/>
                    <a:pt x="5264" y="3240"/>
                    <a:pt x="5049" y="3240"/>
                  </a:cubicBezTo>
                  <a:cubicBezTo>
                    <a:pt x="4811" y="3240"/>
                    <a:pt x="4621" y="3049"/>
                    <a:pt x="4621" y="2835"/>
                  </a:cubicBezTo>
                  <a:lnTo>
                    <a:pt x="4621" y="2025"/>
                  </a:lnTo>
                  <a:cubicBezTo>
                    <a:pt x="4621" y="1787"/>
                    <a:pt x="4811" y="1596"/>
                    <a:pt x="5049" y="1596"/>
                  </a:cubicBezTo>
                  <a:close/>
                  <a:moveTo>
                    <a:pt x="2287" y="1192"/>
                  </a:moveTo>
                  <a:cubicBezTo>
                    <a:pt x="2525" y="1192"/>
                    <a:pt x="2715" y="1382"/>
                    <a:pt x="2715" y="1596"/>
                  </a:cubicBezTo>
                  <a:lnTo>
                    <a:pt x="2715" y="1954"/>
                  </a:lnTo>
                  <a:lnTo>
                    <a:pt x="3049" y="1954"/>
                  </a:lnTo>
                  <a:cubicBezTo>
                    <a:pt x="3287" y="1954"/>
                    <a:pt x="3454" y="2120"/>
                    <a:pt x="3454" y="2358"/>
                  </a:cubicBezTo>
                  <a:cubicBezTo>
                    <a:pt x="3454" y="2597"/>
                    <a:pt x="3287" y="2763"/>
                    <a:pt x="3049" y="2763"/>
                  </a:cubicBezTo>
                  <a:lnTo>
                    <a:pt x="2715" y="2763"/>
                  </a:lnTo>
                  <a:lnTo>
                    <a:pt x="2715" y="3120"/>
                  </a:lnTo>
                  <a:cubicBezTo>
                    <a:pt x="2715" y="3335"/>
                    <a:pt x="2525" y="3525"/>
                    <a:pt x="2287" y="3525"/>
                  </a:cubicBezTo>
                  <a:cubicBezTo>
                    <a:pt x="2072" y="3525"/>
                    <a:pt x="1882" y="3335"/>
                    <a:pt x="1882" y="3120"/>
                  </a:cubicBezTo>
                  <a:lnTo>
                    <a:pt x="1882" y="2763"/>
                  </a:lnTo>
                  <a:lnTo>
                    <a:pt x="1525" y="2763"/>
                  </a:lnTo>
                  <a:cubicBezTo>
                    <a:pt x="1310" y="2763"/>
                    <a:pt x="1120" y="2597"/>
                    <a:pt x="1120" y="2358"/>
                  </a:cubicBezTo>
                  <a:cubicBezTo>
                    <a:pt x="1120" y="2120"/>
                    <a:pt x="1310" y="1954"/>
                    <a:pt x="1525" y="1954"/>
                  </a:cubicBezTo>
                  <a:lnTo>
                    <a:pt x="1882" y="1954"/>
                  </a:lnTo>
                  <a:lnTo>
                    <a:pt x="1882" y="1596"/>
                  </a:lnTo>
                  <a:cubicBezTo>
                    <a:pt x="1882" y="1382"/>
                    <a:pt x="2072" y="1192"/>
                    <a:pt x="2287" y="1192"/>
                  </a:cubicBezTo>
                  <a:close/>
                  <a:moveTo>
                    <a:pt x="10479" y="5288"/>
                  </a:moveTo>
                  <a:cubicBezTo>
                    <a:pt x="10717" y="5288"/>
                    <a:pt x="10884" y="5478"/>
                    <a:pt x="10884" y="5692"/>
                  </a:cubicBezTo>
                  <a:cubicBezTo>
                    <a:pt x="10884" y="5907"/>
                    <a:pt x="10717" y="6097"/>
                    <a:pt x="10479" y="6097"/>
                  </a:cubicBezTo>
                  <a:cubicBezTo>
                    <a:pt x="10265" y="6097"/>
                    <a:pt x="10098" y="5907"/>
                    <a:pt x="10098" y="5692"/>
                  </a:cubicBezTo>
                  <a:cubicBezTo>
                    <a:pt x="10098" y="5478"/>
                    <a:pt x="10265" y="5288"/>
                    <a:pt x="10479" y="5288"/>
                  </a:cubicBezTo>
                  <a:close/>
                  <a:moveTo>
                    <a:pt x="1691" y="1"/>
                  </a:moveTo>
                  <a:cubicBezTo>
                    <a:pt x="763" y="1"/>
                    <a:pt x="1" y="763"/>
                    <a:pt x="1" y="1692"/>
                  </a:cubicBezTo>
                  <a:lnTo>
                    <a:pt x="1" y="5216"/>
                  </a:lnTo>
                  <a:lnTo>
                    <a:pt x="263" y="5216"/>
                  </a:lnTo>
                  <a:cubicBezTo>
                    <a:pt x="477" y="5216"/>
                    <a:pt x="667" y="5383"/>
                    <a:pt x="691" y="5621"/>
                  </a:cubicBezTo>
                  <a:cubicBezTo>
                    <a:pt x="691" y="5859"/>
                    <a:pt x="501" y="6050"/>
                    <a:pt x="263" y="6050"/>
                  </a:cubicBezTo>
                  <a:lnTo>
                    <a:pt x="1" y="6050"/>
                  </a:lnTo>
                  <a:lnTo>
                    <a:pt x="1" y="6478"/>
                  </a:lnTo>
                  <a:cubicBezTo>
                    <a:pt x="1" y="6693"/>
                    <a:pt x="167" y="6883"/>
                    <a:pt x="405" y="6883"/>
                  </a:cubicBezTo>
                  <a:lnTo>
                    <a:pt x="1168" y="6883"/>
                  </a:lnTo>
                  <a:cubicBezTo>
                    <a:pt x="1239" y="6026"/>
                    <a:pt x="1953" y="5359"/>
                    <a:pt x="2835" y="5359"/>
                  </a:cubicBezTo>
                  <a:cubicBezTo>
                    <a:pt x="3692" y="5359"/>
                    <a:pt x="4406" y="6026"/>
                    <a:pt x="4478" y="6883"/>
                  </a:cubicBezTo>
                  <a:lnTo>
                    <a:pt x="6264" y="6883"/>
                  </a:lnTo>
                  <a:cubicBezTo>
                    <a:pt x="6335" y="6026"/>
                    <a:pt x="7050" y="5359"/>
                    <a:pt x="7907" y="5359"/>
                  </a:cubicBezTo>
                  <a:cubicBezTo>
                    <a:pt x="8788" y="5359"/>
                    <a:pt x="9503" y="6026"/>
                    <a:pt x="9574" y="6883"/>
                  </a:cubicBezTo>
                  <a:lnTo>
                    <a:pt x="11455" y="6883"/>
                  </a:lnTo>
                  <a:cubicBezTo>
                    <a:pt x="11622" y="6883"/>
                    <a:pt x="11622" y="6859"/>
                    <a:pt x="11646" y="6788"/>
                  </a:cubicBezTo>
                  <a:cubicBezTo>
                    <a:pt x="11694" y="6645"/>
                    <a:pt x="11694" y="6383"/>
                    <a:pt x="11694" y="6097"/>
                  </a:cubicBezTo>
                  <a:lnTo>
                    <a:pt x="11694" y="4787"/>
                  </a:lnTo>
                  <a:cubicBezTo>
                    <a:pt x="11646" y="4621"/>
                    <a:pt x="11193" y="4192"/>
                    <a:pt x="10741" y="3883"/>
                  </a:cubicBezTo>
                  <a:cubicBezTo>
                    <a:pt x="10741" y="3859"/>
                    <a:pt x="10741" y="3859"/>
                    <a:pt x="10717" y="3859"/>
                  </a:cubicBezTo>
                  <a:lnTo>
                    <a:pt x="6907" y="3859"/>
                  </a:lnTo>
                  <a:cubicBezTo>
                    <a:pt x="6692" y="3859"/>
                    <a:pt x="6502" y="3668"/>
                    <a:pt x="6502" y="3454"/>
                  </a:cubicBezTo>
                  <a:lnTo>
                    <a:pt x="6502" y="1287"/>
                  </a:lnTo>
                  <a:cubicBezTo>
                    <a:pt x="6502" y="1049"/>
                    <a:pt x="6692" y="858"/>
                    <a:pt x="6907" y="858"/>
                  </a:cubicBezTo>
                  <a:lnTo>
                    <a:pt x="8502" y="858"/>
                  </a:lnTo>
                  <a:cubicBezTo>
                    <a:pt x="8288" y="668"/>
                    <a:pt x="8098" y="501"/>
                    <a:pt x="7907" y="358"/>
                  </a:cubicBezTo>
                  <a:cubicBezTo>
                    <a:pt x="7645" y="120"/>
                    <a:pt x="7288" y="1"/>
                    <a:pt x="6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23"/>
            <p:cNvSpPr/>
            <p:nvPr/>
          </p:nvSpPr>
          <p:spPr>
            <a:xfrm>
              <a:off x="8003349" y="2589732"/>
              <a:ext cx="90323" cy="42533"/>
            </a:xfrm>
            <a:custGeom>
              <a:rect b="b" l="l" r="r" t="t"/>
              <a:pathLst>
                <a:path extrusionOk="0" h="1335" w="2835">
                  <a:moveTo>
                    <a:pt x="0" y="1"/>
                  </a:moveTo>
                  <a:lnTo>
                    <a:pt x="0" y="1334"/>
                  </a:lnTo>
                  <a:lnTo>
                    <a:pt x="2834" y="1334"/>
                  </a:lnTo>
                  <a:cubicBezTo>
                    <a:pt x="2572" y="906"/>
                    <a:pt x="2215" y="358"/>
                    <a:pt x="1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23"/>
            <p:cNvSpPr/>
            <p:nvPr/>
          </p:nvSpPr>
          <p:spPr>
            <a:xfrm>
              <a:off x="7833408" y="2733134"/>
              <a:ext cx="53142" cy="53142"/>
            </a:xfrm>
            <a:custGeom>
              <a:rect b="b" l="l" r="r" t="t"/>
              <a:pathLst>
                <a:path extrusionOk="0" h="1668" w="1668">
                  <a:moveTo>
                    <a:pt x="834" y="1"/>
                  </a:moveTo>
                  <a:cubicBezTo>
                    <a:pt x="357" y="1"/>
                    <a:pt x="0" y="358"/>
                    <a:pt x="0" y="834"/>
                  </a:cubicBezTo>
                  <a:cubicBezTo>
                    <a:pt x="0" y="1286"/>
                    <a:pt x="357" y="1668"/>
                    <a:pt x="834" y="1668"/>
                  </a:cubicBezTo>
                  <a:cubicBezTo>
                    <a:pt x="1286" y="1668"/>
                    <a:pt x="1667" y="1286"/>
                    <a:pt x="1667" y="834"/>
                  </a:cubicBezTo>
                  <a:cubicBezTo>
                    <a:pt x="1667" y="358"/>
                    <a:pt x="1286"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23"/>
            <p:cNvSpPr/>
            <p:nvPr/>
          </p:nvSpPr>
          <p:spPr>
            <a:xfrm>
              <a:off x="7995002" y="2733134"/>
              <a:ext cx="53142" cy="53142"/>
            </a:xfrm>
            <a:custGeom>
              <a:rect b="b" l="l" r="r" t="t"/>
              <a:pathLst>
                <a:path extrusionOk="0" h="1668" w="1668">
                  <a:moveTo>
                    <a:pt x="834" y="1"/>
                  </a:moveTo>
                  <a:cubicBezTo>
                    <a:pt x="382" y="1"/>
                    <a:pt x="1" y="358"/>
                    <a:pt x="1" y="834"/>
                  </a:cubicBezTo>
                  <a:cubicBezTo>
                    <a:pt x="1" y="1286"/>
                    <a:pt x="382" y="1668"/>
                    <a:pt x="834" y="1668"/>
                  </a:cubicBezTo>
                  <a:cubicBezTo>
                    <a:pt x="1310" y="1668"/>
                    <a:pt x="1668" y="1286"/>
                    <a:pt x="1668" y="834"/>
                  </a:cubicBezTo>
                  <a:cubicBezTo>
                    <a:pt x="1668" y="358"/>
                    <a:pt x="1310"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23"/>
            <p:cNvSpPr/>
            <p:nvPr/>
          </p:nvSpPr>
          <p:spPr>
            <a:xfrm>
              <a:off x="7864503" y="2438907"/>
              <a:ext cx="45560" cy="37818"/>
            </a:xfrm>
            <a:custGeom>
              <a:rect b="b" l="l" r="r" t="t"/>
              <a:pathLst>
                <a:path extrusionOk="0" h="1187" w="1430">
                  <a:moveTo>
                    <a:pt x="479" y="1"/>
                  </a:moveTo>
                  <a:cubicBezTo>
                    <a:pt x="344" y="1"/>
                    <a:pt x="208" y="58"/>
                    <a:pt x="120" y="162"/>
                  </a:cubicBezTo>
                  <a:cubicBezTo>
                    <a:pt x="0" y="353"/>
                    <a:pt x="24" y="615"/>
                    <a:pt x="215" y="758"/>
                  </a:cubicBezTo>
                  <a:lnTo>
                    <a:pt x="715" y="1115"/>
                  </a:lnTo>
                  <a:cubicBezTo>
                    <a:pt x="786" y="1162"/>
                    <a:pt x="858" y="1186"/>
                    <a:pt x="953" y="1186"/>
                  </a:cubicBezTo>
                  <a:cubicBezTo>
                    <a:pt x="1072" y="1186"/>
                    <a:pt x="1215" y="1115"/>
                    <a:pt x="1286" y="1020"/>
                  </a:cubicBezTo>
                  <a:cubicBezTo>
                    <a:pt x="1429" y="829"/>
                    <a:pt x="1382" y="567"/>
                    <a:pt x="1191" y="448"/>
                  </a:cubicBezTo>
                  <a:lnTo>
                    <a:pt x="715" y="67"/>
                  </a:lnTo>
                  <a:cubicBezTo>
                    <a:pt x="643" y="22"/>
                    <a:pt x="561" y="1"/>
                    <a:pt x="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23"/>
            <p:cNvSpPr/>
            <p:nvPr/>
          </p:nvSpPr>
          <p:spPr>
            <a:xfrm>
              <a:off x="7977543" y="2438365"/>
              <a:ext cx="45560" cy="38359"/>
            </a:xfrm>
            <a:custGeom>
              <a:rect b="b" l="l" r="r" t="t"/>
              <a:pathLst>
                <a:path extrusionOk="0" h="1204" w="1430">
                  <a:moveTo>
                    <a:pt x="968" y="1"/>
                  </a:moveTo>
                  <a:cubicBezTo>
                    <a:pt x="885" y="1"/>
                    <a:pt x="805" y="28"/>
                    <a:pt x="739" y="84"/>
                  </a:cubicBezTo>
                  <a:lnTo>
                    <a:pt x="215" y="465"/>
                  </a:lnTo>
                  <a:cubicBezTo>
                    <a:pt x="25" y="584"/>
                    <a:pt x="1" y="846"/>
                    <a:pt x="120" y="1037"/>
                  </a:cubicBezTo>
                  <a:cubicBezTo>
                    <a:pt x="215" y="1132"/>
                    <a:pt x="334" y="1203"/>
                    <a:pt x="453" y="1203"/>
                  </a:cubicBezTo>
                  <a:cubicBezTo>
                    <a:pt x="549" y="1203"/>
                    <a:pt x="644" y="1179"/>
                    <a:pt x="715" y="1132"/>
                  </a:cubicBezTo>
                  <a:lnTo>
                    <a:pt x="1215" y="751"/>
                  </a:lnTo>
                  <a:cubicBezTo>
                    <a:pt x="1406" y="608"/>
                    <a:pt x="1430" y="346"/>
                    <a:pt x="1311" y="179"/>
                  </a:cubicBezTo>
                  <a:cubicBezTo>
                    <a:pt x="1224" y="64"/>
                    <a:pt x="1094" y="1"/>
                    <a:pt x="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23"/>
            <p:cNvSpPr/>
            <p:nvPr/>
          </p:nvSpPr>
          <p:spPr>
            <a:xfrm>
              <a:off x="7930517" y="2413706"/>
              <a:ext cx="26571" cy="41768"/>
            </a:xfrm>
            <a:custGeom>
              <a:rect b="b" l="l" r="r" t="t"/>
              <a:pathLst>
                <a:path extrusionOk="0" h="1311" w="834">
                  <a:moveTo>
                    <a:pt x="405" y="1"/>
                  </a:moveTo>
                  <a:cubicBezTo>
                    <a:pt x="191" y="1"/>
                    <a:pt x="0" y="167"/>
                    <a:pt x="0" y="406"/>
                  </a:cubicBezTo>
                  <a:lnTo>
                    <a:pt x="0" y="906"/>
                  </a:lnTo>
                  <a:cubicBezTo>
                    <a:pt x="0" y="1120"/>
                    <a:pt x="191" y="1310"/>
                    <a:pt x="405" y="1310"/>
                  </a:cubicBezTo>
                  <a:cubicBezTo>
                    <a:pt x="643" y="1310"/>
                    <a:pt x="834" y="1120"/>
                    <a:pt x="834" y="906"/>
                  </a:cubicBezTo>
                  <a:lnTo>
                    <a:pt x="834" y="406"/>
                  </a:lnTo>
                  <a:cubicBezTo>
                    <a:pt x="834" y="167"/>
                    <a:pt x="643" y="1"/>
                    <a:pt x="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123"/>
          <p:cNvGrpSpPr/>
          <p:nvPr/>
        </p:nvGrpSpPr>
        <p:grpSpPr>
          <a:xfrm>
            <a:off x="1133823" y="2953924"/>
            <a:ext cx="184406" cy="369544"/>
            <a:chOff x="1133823" y="2953924"/>
            <a:chExt cx="184406" cy="369544"/>
          </a:xfrm>
        </p:grpSpPr>
        <p:sp>
          <p:nvSpPr>
            <p:cNvPr id="3805" name="Google Shape;3805;p123"/>
            <p:cNvSpPr/>
            <p:nvPr/>
          </p:nvSpPr>
          <p:spPr>
            <a:xfrm>
              <a:off x="1226377" y="3185323"/>
              <a:ext cx="85002" cy="138145"/>
            </a:xfrm>
            <a:custGeom>
              <a:rect b="b" l="l" r="r" t="t"/>
              <a:pathLst>
                <a:path extrusionOk="0" h="4336" w="2668">
                  <a:moveTo>
                    <a:pt x="0" y="1"/>
                  </a:moveTo>
                  <a:lnTo>
                    <a:pt x="0" y="4335"/>
                  </a:lnTo>
                  <a:lnTo>
                    <a:pt x="2668" y="4335"/>
                  </a:lnTo>
                  <a:lnTo>
                    <a:pt x="2668" y="3597"/>
                  </a:lnTo>
                  <a:lnTo>
                    <a:pt x="2215" y="3597"/>
                  </a:lnTo>
                  <a:cubicBezTo>
                    <a:pt x="2025" y="3597"/>
                    <a:pt x="1858" y="3454"/>
                    <a:pt x="1858" y="3240"/>
                  </a:cubicBezTo>
                  <a:cubicBezTo>
                    <a:pt x="1858" y="3049"/>
                    <a:pt x="2025" y="2882"/>
                    <a:pt x="2215" y="2882"/>
                  </a:cubicBezTo>
                  <a:lnTo>
                    <a:pt x="2668" y="2882"/>
                  </a:lnTo>
                  <a:lnTo>
                    <a:pt x="2668" y="2168"/>
                  </a:lnTo>
                  <a:lnTo>
                    <a:pt x="1977" y="2168"/>
                  </a:lnTo>
                  <a:cubicBezTo>
                    <a:pt x="1787" y="2168"/>
                    <a:pt x="1620" y="2001"/>
                    <a:pt x="1620" y="1787"/>
                  </a:cubicBezTo>
                  <a:cubicBezTo>
                    <a:pt x="1620" y="1596"/>
                    <a:pt x="1787" y="1430"/>
                    <a:pt x="1977" y="1430"/>
                  </a:cubicBezTo>
                  <a:lnTo>
                    <a:pt x="2668" y="1430"/>
                  </a:lnTo>
                  <a:lnTo>
                    <a:pt x="26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23"/>
            <p:cNvSpPr/>
            <p:nvPr/>
          </p:nvSpPr>
          <p:spPr>
            <a:xfrm>
              <a:off x="1226377" y="2953924"/>
              <a:ext cx="85002" cy="115365"/>
            </a:xfrm>
            <a:custGeom>
              <a:rect b="b" l="l" r="r" t="t"/>
              <a:pathLst>
                <a:path extrusionOk="0" h="3621" w="2668">
                  <a:moveTo>
                    <a:pt x="1906" y="0"/>
                  </a:moveTo>
                  <a:cubicBezTo>
                    <a:pt x="858" y="0"/>
                    <a:pt x="0" y="858"/>
                    <a:pt x="0" y="1906"/>
                  </a:cubicBezTo>
                  <a:lnTo>
                    <a:pt x="0" y="3620"/>
                  </a:lnTo>
                  <a:lnTo>
                    <a:pt x="2668" y="3620"/>
                  </a:lnTo>
                  <a:lnTo>
                    <a:pt x="2668" y="2906"/>
                  </a:lnTo>
                  <a:lnTo>
                    <a:pt x="1572" y="2906"/>
                  </a:lnTo>
                  <a:cubicBezTo>
                    <a:pt x="1382" y="2906"/>
                    <a:pt x="1215" y="2739"/>
                    <a:pt x="1215" y="2549"/>
                  </a:cubicBezTo>
                  <a:lnTo>
                    <a:pt x="1215" y="1834"/>
                  </a:lnTo>
                  <a:cubicBezTo>
                    <a:pt x="1215" y="1167"/>
                    <a:pt x="1763" y="620"/>
                    <a:pt x="2430" y="620"/>
                  </a:cubicBezTo>
                  <a:lnTo>
                    <a:pt x="2644" y="620"/>
                  </a:lnTo>
                  <a:cubicBezTo>
                    <a:pt x="2596" y="262"/>
                    <a:pt x="2287" y="0"/>
                    <a:pt x="1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23"/>
            <p:cNvSpPr/>
            <p:nvPr/>
          </p:nvSpPr>
          <p:spPr>
            <a:xfrm>
              <a:off x="1287835" y="2996425"/>
              <a:ext cx="23545" cy="27336"/>
            </a:xfrm>
            <a:custGeom>
              <a:rect b="b" l="l" r="r" t="t"/>
              <a:pathLst>
                <a:path extrusionOk="0" h="858" w="739">
                  <a:moveTo>
                    <a:pt x="501" y="0"/>
                  </a:moveTo>
                  <a:cubicBezTo>
                    <a:pt x="215" y="0"/>
                    <a:pt x="0" y="214"/>
                    <a:pt x="0" y="500"/>
                  </a:cubicBezTo>
                  <a:lnTo>
                    <a:pt x="0" y="857"/>
                  </a:lnTo>
                  <a:lnTo>
                    <a:pt x="739" y="857"/>
                  </a:lnTo>
                  <a:lnTo>
                    <a:pt x="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23"/>
            <p:cNvSpPr/>
            <p:nvPr/>
          </p:nvSpPr>
          <p:spPr>
            <a:xfrm>
              <a:off x="1133823" y="3093534"/>
              <a:ext cx="62223" cy="69072"/>
            </a:xfrm>
            <a:custGeom>
              <a:rect b="b" l="l" r="r" t="t"/>
              <a:pathLst>
                <a:path extrusionOk="0" h="2168" w="1953">
                  <a:moveTo>
                    <a:pt x="643" y="0"/>
                  </a:moveTo>
                  <a:cubicBezTo>
                    <a:pt x="524" y="0"/>
                    <a:pt x="453" y="72"/>
                    <a:pt x="429" y="167"/>
                  </a:cubicBezTo>
                  <a:lnTo>
                    <a:pt x="48" y="1929"/>
                  </a:lnTo>
                  <a:cubicBezTo>
                    <a:pt x="0" y="2048"/>
                    <a:pt x="119" y="2167"/>
                    <a:pt x="238" y="2167"/>
                  </a:cubicBezTo>
                  <a:lnTo>
                    <a:pt x="1953" y="2167"/>
                  </a:lnTo>
                  <a:lnTo>
                    <a:pt x="19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23"/>
            <p:cNvSpPr/>
            <p:nvPr/>
          </p:nvSpPr>
          <p:spPr>
            <a:xfrm>
              <a:off x="1219559" y="3092770"/>
              <a:ext cx="41004" cy="57698"/>
            </a:xfrm>
            <a:custGeom>
              <a:rect b="b" l="l" r="r" t="t"/>
              <a:pathLst>
                <a:path extrusionOk="0" h="1811" w="1287">
                  <a:moveTo>
                    <a:pt x="191" y="1"/>
                  </a:moveTo>
                  <a:cubicBezTo>
                    <a:pt x="95" y="1"/>
                    <a:pt x="0" y="72"/>
                    <a:pt x="0" y="191"/>
                  </a:cubicBezTo>
                  <a:lnTo>
                    <a:pt x="0" y="1810"/>
                  </a:lnTo>
                  <a:lnTo>
                    <a:pt x="1286" y="810"/>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23"/>
            <p:cNvSpPr/>
            <p:nvPr/>
          </p:nvSpPr>
          <p:spPr>
            <a:xfrm>
              <a:off x="1241542" y="3132977"/>
              <a:ext cx="75922" cy="28865"/>
            </a:xfrm>
            <a:custGeom>
              <a:rect b="b" l="l" r="r" t="t"/>
              <a:pathLst>
                <a:path extrusionOk="0" h="906" w="2383">
                  <a:moveTo>
                    <a:pt x="1192" y="1"/>
                  </a:moveTo>
                  <a:lnTo>
                    <a:pt x="1" y="906"/>
                  </a:lnTo>
                  <a:lnTo>
                    <a:pt x="2382" y="906"/>
                  </a:lnTo>
                  <a:lnTo>
                    <a:pt x="1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23"/>
            <p:cNvSpPr/>
            <p:nvPr/>
          </p:nvSpPr>
          <p:spPr>
            <a:xfrm>
              <a:off x="1263557" y="3092770"/>
              <a:ext cx="54672" cy="41004"/>
            </a:xfrm>
            <a:custGeom>
              <a:rect b="b" l="l" r="r" t="t"/>
              <a:pathLst>
                <a:path extrusionOk="0" h="1287" w="1716">
                  <a:moveTo>
                    <a:pt x="0" y="1"/>
                  </a:moveTo>
                  <a:lnTo>
                    <a:pt x="1715" y="1287"/>
                  </a:lnTo>
                  <a:lnTo>
                    <a:pt x="1715" y="191"/>
                  </a:lnTo>
                  <a:cubicBezTo>
                    <a:pt x="1715" y="72"/>
                    <a:pt x="1620"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2" name="Google Shape;3812;p123"/>
          <p:cNvGrpSpPr/>
          <p:nvPr/>
        </p:nvGrpSpPr>
        <p:grpSpPr>
          <a:xfrm>
            <a:off x="1867496" y="2953159"/>
            <a:ext cx="314140" cy="371042"/>
            <a:chOff x="1867496" y="2953159"/>
            <a:chExt cx="314140" cy="371042"/>
          </a:xfrm>
        </p:grpSpPr>
        <p:sp>
          <p:nvSpPr>
            <p:cNvPr id="3813" name="Google Shape;3813;p123"/>
            <p:cNvSpPr/>
            <p:nvPr/>
          </p:nvSpPr>
          <p:spPr>
            <a:xfrm>
              <a:off x="1904676" y="2953159"/>
              <a:ext cx="242072" cy="110873"/>
            </a:xfrm>
            <a:custGeom>
              <a:rect b="b" l="l" r="r" t="t"/>
              <a:pathLst>
                <a:path extrusionOk="0" h="3480" w="7598">
                  <a:moveTo>
                    <a:pt x="3763" y="1"/>
                  </a:moveTo>
                  <a:cubicBezTo>
                    <a:pt x="3430" y="1"/>
                    <a:pt x="3192" y="144"/>
                    <a:pt x="3049" y="334"/>
                  </a:cubicBezTo>
                  <a:cubicBezTo>
                    <a:pt x="2930" y="286"/>
                    <a:pt x="2787" y="263"/>
                    <a:pt x="2644" y="263"/>
                  </a:cubicBezTo>
                  <a:cubicBezTo>
                    <a:pt x="2406" y="263"/>
                    <a:pt x="2120" y="382"/>
                    <a:pt x="1930" y="620"/>
                  </a:cubicBezTo>
                  <a:cubicBezTo>
                    <a:pt x="1841" y="595"/>
                    <a:pt x="1755" y="585"/>
                    <a:pt x="1672" y="585"/>
                  </a:cubicBezTo>
                  <a:cubicBezTo>
                    <a:pt x="1353" y="585"/>
                    <a:pt x="1086" y="740"/>
                    <a:pt x="953" y="834"/>
                  </a:cubicBezTo>
                  <a:cubicBezTo>
                    <a:pt x="120" y="1382"/>
                    <a:pt x="1" y="2025"/>
                    <a:pt x="48" y="2454"/>
                  </a:cubicBezTo>
                  <a:cubicBezTo>
                    <a:pt x="48" y="2596"/>
                    <a:pt x="120" y="2787"/>
                    <a:pt x="215" y="2977"/>
                  </a:cubicBezTo>
                  <a:cubicBezTo>
                    <a:pt x="263" y="3073"/>
                    <a:pt x="382" y="3144"/>
                    <a:pt x="477" y="3144"/>
                  </a:cubicBezTo>
                  <a:cubicBezTo>
                    <a:pt x="1048" y="3144"/>
                    <a:pt x="2787" y="3168"/>
                    <a:pt x="2787" y="3168"/>
                  </a:cubicBezTo>
                  <a:lnTo>
                    <a:pt x="2835" y="3168"/>
                  </a:lnTo>
                  <a:cubicBezTo>
                    <a:pt x="3192" y="3239"/>
                    <a:pt x="4192" y="3454"/>
                    <a:pt x="4502" y="3478"/>
                  </a:cubicBezTo>
                  <a:cubicBezTo>
                    <a:pt x="4520" y="3479"/>
                    <a:pt x="4540" y="3479"/>
                    <a:pt x="4562" y="3479"/>
                  </a:cubicBezTo>
                  <a:cubicBezTo>
                    <a:pt x="5048" y="3479"/>
                    <a:pt x="6347" y="3231"/>
                    <a:pt x="7145" y="3049"/>
                  </a:cubicBezTo>
                  <a:cubicBezTo>
                    <a:pt x="7240" y="3025"/>
                    <a:pt x="7336" y="2954"/>
                    <a:pt x="7359" y="2858"/>
                  </a:cubicBezTo>
                  <a:cubicBezTo>
                    <a:pt x="7431" y="2716"/>
                    <a:pt x="7478" y="2549"/>
                    <a:pt x="7502" y="2454"/>
                  </a:cubicBezTo>
                  <a:cubicBezTo>
                    <a:pt x="7597" y="1572"/>
                    <a:pt x="6859" y="1096"/>
                    <a:pt x="6550" y="906"/>
                  </a:cubicBezTo>
                  <a:cubicBezTo>
                    <a:pt x="6422" y="821"/>
                    <a:pt x="6105" y="660"/>
                    <a:pt x="5751" y="660"/>
                  </a:cubicBezTo>
                  <a:cubicBezTo>
                    <a:pt x="5708" y="660"/>
                    <a:pt x="5665" y="662"/>
                    <a:pt x="5621" y="667"/>
                  </a:cubicBezTo>
                  <a:cubicBezTo>
                    <a:pt x="5430" y="429"/>
                    <a:pt x="5121" y="263"/>
                    <a:pt x="4883" y="263"/>
                  </a:cubicBezTo>
                  <a:cubicBezTo>
                    <a:pt x="4764" y="263"/>
                    <a:pt x="4621" y="286"/>
                    <a:pt x="4502" y="334"/>
                  </a:cubicBezTo>
                  <a:cubicBezTo>
                    <a:pt x="4359" y="144"/>
                    <a:pt x="4121" y="1"/>
                    <a:pt x="3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23"/>
            <p:cNvSpPr/>
            <p:nvPr/>
          </p:nvSpPr>
          <p:spPr>
            <a:xfrm>
              <a:off x="2139134" y="3091241"/>
              <a:ext cx="42501" cy="76687"/>
            </a:xfrm>
            <a:custGeom>
              <a:rect b="b" l="l" r="r" t="t"/>
              <a:pathLst>
                <a:path extrusionOk="0" h="2407" w="1334">
                  <a:moveTo>
                    <a:pt x="0" y="1"/>
                  </a:moveTo>
                  <a:cubicBezTo>
                    <a:pt x="0" y="596"/>
                    <a:pt x="24" y="2216"/>
                    <a:pt x="0" y="2406"/>
                  </a:cubicBezTo>
                  <a:lnTo>
                    <a:pt x="119" y="2406"/>
                  </a:lnTo>
                  <a:cubicBezTo>
                    <a:pt x="786" y="2406"/>
                    <a:pt x="1334" y="1858"/>
                    <a:pt x="1334" y="1192"/>
                  </a:cubicBezTo>
                  <a:cubicBezTo>
                    <a:pt x="1334" y="549"/>
                    <a:pt x="786"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23"/>
            <p:cNvSpPr/>
            <p:nvPr/>
          </p:nvSpPr>
          <p:spPr>
            <a:xfrm>
              <a:off x="1867496" y="3091241"/>
              <a:ext cx="42533" cy="76687"/>
            </a:xfrm>
            <a:custGeom>
              <a:rect b="b" l="l" r="r" t="t"/>
              <a:pathLst>
                <a:path extrusionOk="0" h="2407" w="1335">
                  <a:moveTo>
                    <a:pt x="1191" y="1"/>
                  </a:moveTo>
                  <a:cubicBezTo>
                    <a:pt x="525" y="1"/>
                    <a:pt x="1" y="549"/>
                    <a:pt x="1" y="1192"/>
                  </a:cubicBezTo>
                  <a:cubicBezTo>
                    <a:pt x="1" y="1858"/>
                    <a:pt x="525" y="2406"/>
                    <a:pt x="1191" y="2406"/>
                  </a:cubicBezTo>
                  <a:lnTo>
                    <a:pt x="1334" y="2406"/>
                  </a:lnTo>
                  <a:cubicBezTo>
                    <a:pt x="1334" y="2216"/>
                    <a:pt x="1334" y="644"/>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23"/>
            <p:cNvSpPr/>
            <p:nvPr/>
          </p:nvSpPr>
          <p:spPr>
            <a:xfrm>
              <a:off x="2013924" y="3077604"/>
              <a:ext cx="106253" cy="162390"/>
            </a:xfrm>
            <a:custGeom>
              <a:rect b="b" l="l" r="r" t="t"/>
              <a:pathLst>
                <a:path extrusionOk="0" h="5097" w="3335">
                  <a:moveTo>
                    <a:pt x="2097" y="977"/>
                  </a:moveTo>
                  <a:cubicBezTo>
                    <a:pt x="2287" y="977"/>
                    <a:pt x="2430" y="1143"/>
                    <a:pt x="2430" y="1334"/>
                  </a:cubicBezTo>
                  <a:lnTo>
                    <a:pt x="2430" y="1667"/>
                  </a:lnTo>
                  <a:cubicBezTo>
                    <a:pt x="2430" y="1858"/>
                    <a:pt x="2287" y="2024"/>
                    <a:pt x="2097" y="2024"/>
                  </a:cubicBezTo>
                  <a:cubicBezTo>
                    <a:pt x="1906" y="2024"/>
                    <a:pt x="1763" y="1858"/>
                    <a:pt x="1763" y="1667"/>
                  </a:cubicBezTo>
                  <a:lnTo>
                    <a:pt x="1763" y="1334"/>
                  </a:lnTo>
                  <a:cubicBezTo>
                    <a:pt x="1763" y="1143"/>
                    <a:pt x="1906" y="977"/>
                    <a:pt x="2097" y="977"/>
                  </a:cubicBezTo>
                  <a:close/>
                  <a:moveTo>
                    <a:pt x="3240" y="0"/>
                  </a:moveTo>
                  <a:lnTo>
                    <a:pt x="3240" y="0"/>
                  </a:lnTo>
                  <a:cubicBezTo>
                    <a:pt x="2501" y="119"/>
                    <a:pt x="1644" y="262"/>
                    <a:pt x="1215" y="262"/>
                  </a:cubicBezTo>
                  <a:cubicBezTo>
                    <a:pt x="1192" y="262"/>
                    <a:pt x="1144" y="262"/>
                    <a:pt x="1120" y="238"/>
                  </a:cubicBezTo>
                  <a:cubicBezTo>
                    <a:pt x="882" y="238"/>
                    <a:pt x="406" y="167"/>
                    <a:pt x="1" y="95"/>
                  </a:cubicBezTo>
                  <a:lnTo>
                    <a:pt x="1" y="95"/>
                  </a:lnTo>
                  <a:lnTo>
                    <a:pt x="2621" y="5097"/>
                  </a:lnTo>
                  <a:cubicBezTo>
                    <a:pt x="2906" y="4668"/>
                    <a:pt x="3121" y="4192"/>
                    <a:pt x="3192" y="3739"/>
                  </a:cubicBezTo>
                  <a:cubicBezTo>
                    <a:pt x="3335" y="2834"/>
                    <a:pt x="3264" y="1024"/>
                    <a:pt x="3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23"/>
            <p:cNvSpPr/>
            <p:nvPr/>
          </p:nvSpPr>
          <p:spPr>
            <a:xfrm>
              <a:off x="1959316" y="3075311"/>
              <a:ext cx="122183" cy="195047"/>
            </a:xfrm>
            <a:custGeom>
              <a:rect b="b" l="l" r="r" t="t"/>
              <a:pathLst>
                <a:path extrusionOk="0" h="6122" w="3835">
                  <a:moveTo>
                    <a:pt x="0" y="1"/>
                  </a:moveTo>
                  <a:lnTo>
                    <a:pt x="3191" y="6121"/>
                  </a:lnTo>
                  <a:cubicBezTo>
                    <a:pt x="3430" y="6002"/>
                    <a:pt x="3644" y="5859"/>
                    <a:pt x="3834" y="5692"/>
                  </a:cubicBezTo>
                  <a:lnTo>
                    <a:pt x="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23"/>
            <p:cNvSpPr/>
            <p:nvPr/>
          </p:nvSpPr>
          <p:spPr>
            <a:xfrm>
              <a:off x="1931980" y="3169393"/>
              <a:ext cx="51645" cy="98670"/>
            </a:xfrm>
            <a:custGeom>
              <a:rect b="b" l="l" r="r" t="t"/>
              <a:pathLst>
                <a:path extrusionOk="0" h="3097" w="1621">
                  <a:moveTo>
                    <a:pt x="1" y="1"/>
                  </a:moveTo>
                  <a:cubicBezTo>
                    <a:pt x="1" y="310"/>
                    <a:pt x="1" y="596"/>
                    <a:pt x="49" y="834"/>
                  </a:cubicBezTo>
                  <a:cubicBezTo>
                    <a:pt x="215" y="1715"/>
                    <a:pt x="763" y="2620"/>
                    <a:pt x="1620" y="3097"/>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23"/>
            <p:cNvSpPr/>
            <p:nvPr/>
          </p:nvSpPr>
          <p:spPr>
            <a:xfrm>
              <a:off x="1931980" y="3075311"/>
              <a:ext cx="107782" cy="203394"/>
            </a:xfrm>
            <a:custGeom>
              <a:rect b="b" l="l" r="r" t="t"/>
              <a:pathLst>
                <a:path extrusionOk="0" h="6384" w="3383">
                  <a:moveTo>
                    <a:pt x="1" y="1"/>
                  </a:moveTo>
                  <a:cubicBezTo>
                    <a:pt x="1" y="406"/>
                    <a:pt x="1" y="1049"/>
                    <a:pt x="1" y="1501"/>
                  </a:cubicBezTo>
                  <a:lnTo>
                    <a:pt x="2549" y="6359"/>
                  </a:lnTo>
                  <a:cubicBezTo>
                    <a:pt x="2668" y="6359"/>
                    <a:pt x="2787" y="6383"/>
                    <a:pt x="2906" y="6383"/>
                  </a:cubicBezTo>
                  <a:cubicBezTo>
                    <a:pt x="3073" y="6383"/>
                    <a:pt x="3240" y="6359"/>
                    <a:pt x="3383" y="6335"/>
                  </a:cubicBezTo>
                  <a:lnTo>
                    <a:pt x="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23"/>
            <p:cNvSpPr/>
            <p:nvPr/>
          </p:nvSpPr>
          <p:spPr>
            <a:xfrm>
              <a:off x="1953231" y="3273352"/>
              <a:ext cx="141172" cy="50849"/>
            </a:xfrm>
            <a:custGeom>
              <a:rect b="b" l="l" r="r" t="t"/>
              <a:pathLst>
                <a:path extrusionOk="0" h="1596" w="4431">
                  <a:moveTo>
                    <a:pt x="1" y="0"/>
                  </a:moveTo>
                  <a:lnTo>
                    <a:pt x="1" y="1596"/>
                  </a:lnTo>
                  <a:lnTo>
                    <a:pt x="4430" y="1596"/>
                  </a:lnTo>
                  <a:lnTo>
                    <a:pt x="4430" y="24"/>
                  </a:lnTo>
                  <a:cubicBezTo>
                    <a:pt x="3811" y="572"/>
                    <a:pt x="3049" y="834"/>
                    <a:pt x="2239" y="834"/>
                  </a:cubicBezTo>
                  <a:cubicBezTo>
                    <a:pt x="1406" y="834"/>
                    <a:pt x="644" y="548"/>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123"/>
          <p:cNvGrpSpPr/>
          <p:nvPr/>
        </p:nvGrpSpPr>
        <p:grpSpPr>
          <a:xfrm>
            <a:off x="2529100" y="2953860"/>
            <a:ext cx="353614" cy="370341"/>
            <a:chOff x="2529100" y="2953860"/>
            <a:chExt cx="353614" cy="370341"/>
          </a:xfrm>
        </p:grpSpPr>
        <p:sp>
          <p:nvSpPr>
            <p:cNvPr id="3822" name="Google Shape;3822;p123"/>
            <p:cNvSpPr/>
            <p:nvPr/>
          </p:nvSpPr>
          <p:spPr>
            <a:xfrm>
              <a:off x="2761296" y="3186852"/>
              <a:ext cx="22015" cy="22047"/>
            </a:xfrm>
            <a:custGeom>
              <a:rect b="b" l="l" r="r" t="t"/>
              <a:pathLst>
                <a:path extrusionOk="0" h="692" w="691">
                  <a:moveTo>
                    <a:pt x="357" y="1"/>
                  </a:moveTo>
                  <a:cubicBezTo>
                    <a:pt x="143" y="1"/>
                    <a:pt x="0" y="143"/>
                    <a:pt x="0" y="358"/>
                  </a:cubicBezTo>
                  <a:cubicBezTo>
                    <a:pt x="0" y="548"/>
                    <a:pt x="143" y="691"/>
                    <a:pt x="357" y="691"/>
                  </a:cubicBezTo>
                  <a:cubicBezTo>
                    <a:pt x="548" y="691"/>
                    <a:pt x="691" y="548"/>
                    <a:pt x="691" y="358"/>
                  </a:cubicBezTo>
                  <a:cubicBezTo>
                    <a:pt x="691" y="143"/>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23"/>
            <p:cNvSpPr/>
            <p:nvPr/>
          </p:nvSpPr>
          <p:spPr>
            <a:xfrm>
              <a:off x="2585269" y="2953860"/>
              <a:ext cx="297445" cy="370341"/>
            </a:xfrm>
            <a:custGeom>
              <a:rect b="b" l="l" r="r" t="t"/>
              <a:pathLst>
                <a:path extrusionOk="0" h="11624" w="9336">
                  <a:moveTo>
                    <a:pt x="3953" y="3384"/>
                  </a:moveTo>
                  <a:cubicBezTo>
                    <a:pt x="4263" y="3384"/>
                    <a:pt x="4739" y="3527"/>
                    <a:pt x="5097" y="4146"/>
                  </a:cubicBezTo>
                  <a:cubicBezTo>
                    <a:pt x="5192" y="4313"/>
                    <a:pt x="5120" y="4527"/>
                    <a:pt x="4954" y="4622"/>
                  </a:cubicBezTo>
                  <a:cubicBezTo>
                    <a:pt x="4906" y="4646"/>
                    <a:pt x="4858" y="4646"/>
                    <a:pt x="4787" y="4646"/>
                  </a:cubicBezTo>
                  <a:cubicBezTo>
                    <a:pt x="4668" y="4646"/>
                    <a:pt x="4573" y="4599"/>
                    <a:pt x="4501" y="4480"/>
                  </a:cubicBezTo>
                  <a:cubicBezTo>
                    <a:pt x="4287" y="4122"/>
                    <a:pt x="4073" y="4075"/>
                    <a:pt x="3953" y="4075"/>
                  </a:cubicBezTo>
                  <a:cubicBezTo>
                    <a:pt x="3763" y="4075"/>
                    <a:pt x="3596" y="3908"/>
                    <a:pt x="3596" y="3741"/>
                  </a:cubicBezTo>
                  <a:cubicBezTo>
                    <a:pt x="3596" y="3551"/>
                    <a:pt x="3763" y="3384"/>
                    <a:pt x="3953" y="3384"/>
                  </a:cubicBezTo>
                  <a:close/>
                  <a:moveTo>
                    <a:pt x="5049" y="5337"/>
                  </a:moveTo>
                  <a:cubicBezTo>
                    <a:pt x="5239" y="5337"/>
                    <a:pt x="5406" y="5480"/>
                    <a:pt x="5406" y="5670"/>
                  </a:cubicBezTo>
                  <a:cubicBezTo>
                    <a:pt x="5406" y="5861"/>
                    <a:pt x="5239" y="6028"/>
                    <a:pt x="5049" y="6028"/>
                  </a:cubicBezTo>
                  <a:cubicBezTo>
                    <a:pt x="4858" y="6028"/>
                    <a:pt x="4716" y="5861"/>
                    <a:pt x="4716" y="5670"/>
                  </a:cubicBezTo>
                  <a:cubicBezTo>
                    <a:pt x="4716" y="5480"/>
                    <a:pt x="4858" y="5337"/>
                    <a:pt x="5049" y="5337"/>
                  </a:cubicBezTo>
                  <a:close/>
                  <a:moveTo>
                    <a:pt x="3751" y="0"/>
                  </a:moveTo>
                  <a:cubicBezTo>
                    <a:pt x="3707" y="0"/>
                    <a:pt x="3663" y="1"/>
                    <a:pt x="3620" y="2"/>
                  </a:cubicBezTo>
                  <a:cubicBezTo>
                    <a:pt x="2667" y="26"/>
                    <a:pt x="1786" y="407"/>
                    <a:pt x="1096" y="1074"/>
                  </a:cubicBezTo>
                  <a:cubicBezTo>
                    <a:pt x="429" y="1741"/>
                    <a:pt x="24" y="2622"/>
                    <a:pt x="0" y="3575"/>
                  </a:cubicBezTo>
                  <a:cubicBezTo>
                    <a:pt x="0" y="3789"/>
                    <a:pt x="0" y="4027"/>
                    <a:pt x="48" y="4241"/>
                  </a:cubicBezTo>
                  <a:cubicBezTo>
                    <a:pt x="215" y="4218"/>
                    <a:pt x="429" y="4194"/>
                    <a:pt x="619" y="4194"/>
                  </a:cubicBezTo>
                  <a:cubicBezTo>
                    <a:pt x="1000" y="4194"/>
                    <a:pt x="1358" y="4265"/>
                    <a:pt x="1715" y="4384"/>
                  </a:cubicBezTo>
                  <a:cubicBezTo>
                    <a:pt x="1572" y="3456"/>
                    <a:pt x="1810" y="2836"/>
                    <a:pt x="2072" y="2503"/>
                  </a:cubicBezTo>
                  <a:cubicBezTo>
                    <a:pt x="2382" y="2051"/>
                    <a:pt x="2858" y="1789"/>
                    <a:pt x="3406" y="1717"/>
                  </a:cubicBezTo>
                  <a:cubicBezTo>
                    <a:pt x="3585" y="1699"/>
                    <a:pt x="3757" y="1690"/>
                    <a:pt x="3923" y="1690"/>
                  </a:cubicBezTo>
                  <a:cubicBezTo>
                    <a:pt x="5281" y="1690"/>
                    <a:pt x="6199" y="2299"/>
                    <a:pt x="6644" y="3551"/>
                  </a:cubicBezTo>
                  <a:cubicBezTo>
                    <a:pt x="7073" y="4932"/>
                    <a:pt x="6906" y="7575"/>
                    <a:pt x="6906" y="7814"/>
                  </a:cubicBezTo>
                  <a:cubicBezTo>
                    <a:pt x="6883" y="8314"/>
                    <a:pt x="6406" y="8695"/>
                    <a:pt x="5882" y="8695"/>
                  </a:cubicBezTo>
                  <a:cubicBezTo>
                    <a:pt x="5311" y="8695"/>
                    <a:pt x="4835" y="8242"/>
                    <a:pt x="4835" y="7671"/>
                  </a:cubicBezTo>
                  <a:cubicBezTo>
                    <a:pt x="4835" y="7099"/>
                    <a:pt x="5311" y="6623"/>
                    <a:pt x="5882" y="6623"/>
                  </a:cubicBezTo>
                  <a:cubicBezTo>
                    <a:pt x="6001" y="6623"/>
                    <a:pt x="6121" y="6647"/>
                    <a:pt x="6240" y="6694"/>
                  </a:cubicBezTo>
                  <a:cubicBezTo>
                    <a:pt x="6240" y="6647"/>
                    <a:pt x="6240" y="6599"/>
                    <a:pt x="6240" y="6551"/>
                  </a:cubicBezTo>
                  <a:cubicBezTo>
                    <a:pt x="6287" y="5337"/>
                    <a:pt x="6192" y="4265"/>
                    <a:pt x="6025" y="3789"/>
                  </a:cubicBezTo>
                  <a:cubicBezTo>
                    <a:pt x="5788" y="3163"/>
                    <a:pt x="5316" y="2381"/>
                    <a:pt x="3937" y="2381"/>
                  </a:cubicBezTo>
                  <a:cubicBezTo>
                    <a:pt x="3794" y="2381"/>
                    <a:pt x="3641" y="2390"/>
                    <a:pt x="3477" y="2408"/>
                  </a:cubicBezTo>
                  <a:cubicBezTo>
                    <a:pt x="3120" y="2432"/>
                    <a:pt x="2834" y="2598"/>
                    <a:pt x="2620" y="2884"/>
                  </a:cubicBezTo>
                  <a:cubicBezTo>
                    <a:pt x="2334" y="3289"/>
                    <a:pt x="2263" y="3908"/>
                    <a:pt x="2453" y="4646"/>
                  </a:cubicBezTo>
                  <a:cubicBezTo>
                    <a:pt x="2453" y="4646"/>
                    <a:pt x="2453" y="4646"/>
                    <a:pt x="2477" y="4789"/>
                  </a:cubicBezTo>
                  <a:cubicBezTo>
                    <a:pt x="2477" y="4789"/>
                    <a:pt x="2477" y="4813"/>
                    <a:pt x="2477" y="4813"/>
                  </a:cubicBezTo>
                  <a:cubicBezTo>
                    <a:pt x="3215" y="5385"/>
                    <a:pt x="3691" y="6266"/>
                    <a:pt x="3691" y="7266"/>
                  </a:cubicBezTo>
                  <a:cubicBezTo>
                    <a:pt x="3691" y="8195"/>
                    <a:pt x="3263" y="9028"/>
                    <a:pt x="2620" y="9600"/>
                  </a:cubicBezTo>
                  <a:cubicBezTo>
                    <a:pt x="2787" y="10124"/>
                    <a:pt x="3120" y="10600"/>
                    <a:pt x="3549" y="10957"/>
                  </a:cubicBezTo>
                  <a:cubicBezTo>
                    <a:pt x="4073" y="11386"/>
                    <a:pt x="4716" y="11624"/>
                    <a:pt x="5382" y="11624"/>
                  </a:cubicBezTo>
                  <a:lnTo>
                    <a:pt x="6478" y="11624"/>
                  </a:lnTo>
                  <a:cubicBezTo>
                    <a:pt x="7311" y="11624"/>
                    <a:pt x="8002" y="10957"/>
                    <a:pt x="8073" y="10028"/>
                  </a:cubicBezTo>
                  <a:cubicBezTo>
                    <a:pt x="8097" y="9743"/>
                    <a:pt x="8335" y="9504"/>
                    <a:pt x="8573" y="9242"/>
                  </a:cubicBezTo>
                  <a:cubicBezTo>
                    <a:pt x="8907" y="8861"/>
                    <a:pt x="9336" y="8385"/>
                    <a:pt x="9074" y="7742"/>
                  </a:cubicBezTo>
                  <a:cubicBezTo>
                    <a:pt x="8407" y="6147"/>
                    <a:pt x="8550" y="3884"/>
                    <a:pt x="8550" y="3789"/>
                  </a:cubicBezTo>
                  <a:cubicBezTo>
                    <a:pt x="8550" y="3789"/>
                    <a:pt x="8550" y="3765"/>
                    <a:pt x="8550" y="3765"/>
                  </a:cubicBezTo>
                  <a:cubicBezTo>
                    <a:pt x="8550" y="3027"/>
                    <a:pt x="8192" y="2289"/>
                    <a:pt x="7526" y="1622"/>
                  </a:cubicBezTo>
                  <a:cubicBezTo>
                    <a:pt x="6536" y="655"/>
                    <a:pt x="5013" y="0"/>
                    <a:pt x="3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23"/>
            <p:cNvSpPr/>
            <p:nvPr/>
          </p:nvSpPr>
          <p:spPr>
            <a:xfrm>
              <a:off x="2529100" y="3108700"/>
              <a:ext cx="151781" cy="152546"/>
            </a:xfrm>
            <a:custGeom>
              <a:rect b="b" l="l" r="r" t="t"/>
              <a:pathLst>
                <a:path extrusionOk="0" h="4788" w="4764">
                  <a:moveTo>
                    <a:pt x="2382" y="739"/>
                  </a:moveTo>
                  <a:cubicBezTo>
                    <a:pt x="2573" y="739"/>
                    <a:pt x="2716" y="882"/>
                    <a:pt x="2716" y="1072"/>
                  </a:cubicBezTo>
                  <a:lnTo>
                    <a:pt x="2716" y="2049"/>
                  </a:lnTo>
                  <a:lnTo>
                    <a:pt x="3716" y="2049"/>
                  </a:lnTo>
                  <a:cubicBezTo>
                    <a:pt x="3907" y="2049"/>
                    <a:pt x="4049" y="2215"/>
                    <a:pt x="4049" y="2406"/>
                  </a:cubicBezTo>
                  <a:cubicBezTo>
                    <a:pt x="4049" y="2596"/>
                    <a:pt x="3907" y="2739"/>
                    <a:pt x="3716" y="2739"/>
                  </a:cubicBezTo>
                  <a:lnTo>
                    <a:pt x="2716" y="2739"/>
                  </a:lnTo>
                  <a:lnTo>
                    <a:pt x="2716" y="3739"/>
                  </a:lnTo>
                  <a:cubicBezTo>
                    <a:pt x="2716" y="3930"/>
                    <a:pt x="2573" y="4073"/>
                    <a:pt x="2382" y="4073"/>
                  </a:cubicBezTo>
                  <a:cubicBezTo>
                    <a:pt x="2192" y="4073"/>
                    <a:pt x="2049" y="3930"/>
                    <a:pt x="2049" y="3739"/>
                  </a:cubicBezTo>
                  <a:lnTo>
                    <a:pt x="2049" y="2739"/>
                  </a:lnTo>
                  <a:lnTo>
                    <a:pt x="1049" y="2739"/>
                  </a:lnTo>
                  <a:cubicBezTo>
                    <a:pt x="858" y="2739"/>
                    <a:pt x="715" y="2596"/>
                    <a:pt x="715" y="2406"/>
                  </a:cubicBezTo>
                  <a:cubicBezTo>
                    <a:pt x="715" y="2215"/>
                    <a:pt x="858" y="2049"/>
                    <a:pt x="1049" y="2049"/>
                  </a:cubicBezTo>
                  <a:lnTo>
                    <a:pt x="2049" y="2049"/>
                  </a:lnTo>
                  <a:lnTo>
                    <a:pt x="2049" y="1072"/>
                  </a:lnTo>
                  <a:cubicBezTo>
                    <a:pt x="2049" y="882"/>
                    <a:pt x="2192" y="739"/>
                    <a:pt x="2382" y="739"/>
                  </a:cubicBezTo>
                  <a:close/>
                  <a:moveTo>
                    <a:pt x="2382" y="1"/>
                  </a:moveTo>
                  <a:cubicBezTo>
                    <a:pt x="1073" y="1"/>
                    <a:pt x="1" y="1072"/>
                    <a:pt x="1" y="2406"/>
                  </a:cubicBezTo>
                  <a:cubicBezTo>
                    <a:pt x="1" y="3716"/>
                    <a:pt x="1073" y="4787"/>
                    <a:pt x="2382" y="4787"/>
                  </a:cubicBezTo>
                  <a:cubicBezTo>
                    <a:pt x="3692" y="4787"/>
                    <a:pt x="4764" y="3716"/>
                    <a:pt x="4764" y="2406"/>
                  </a:cubicBezTo>
                  <a:cubicBezTo>
                    <a:pt x="4764" y="1072"/>
                    <a:pt x="3692" y="1"/>
                    <a:pt x="2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5" name="Google Shape;3825;p123"/>
          <p:cNvGrpSpPr/>
          <p:nvPr/>
        </p:nvGrpSpPr>
        <p:grpSpPr>
          <a:xfrm>
            <a:off x="3202111" y="2956186"/>
            <a:ext cx="437055" cy="364988"/>
            <a:chOff x="3202111" y="2956186"/>
            <a:chExt cx="437055" cy="364988"/>
          </a:xfrm>
        </p:grpSpPr>
        <p:sp>
          <p:nvSpPr>
            <p:cNvPr id="3826" name="Google Shape;3826;p123"/>
            <p:cNvSpPr/>
            <p:nvPr/>
          </p:nvSpPr>
          <p:spPr>
            <a:xfrm>
              <a:off x="3356122" y="3192938"/>
              <a:ext cx="131295" cy="78917"/>
            </a:xfrm>
            <a:custGeom>
              <a:rect b="b" l="l" r="r" t="t"/>
              <a:pathLst>
                <a:path extrusionOk="0" h="2477" w="4121">
                  <a:moveTo>
                    <a:pt x="2001" y="0"/>
                  </a:moveTo>
                  <a:cubicBezTo>
                    <a:pt x="1382" y="238"/>
                    <a:pt x="715" y="381"/>
                    <a:pt x="1" y="429"/>
                  </a:cubicBezTo>
                  <a:lnTo>
                    <a:pt x="3763" y="2477"/>
                  </a:lnTo>
                  <a:cubicBezTo>
                    <a:pt x="3978" y="2096"/>
                    <a:pt x="4097" y="1643"/>
                    <a:pt x="4121" y="1167"/>
                  </a:cubicBezTo>
                  <a:lnTo>
                    <a:pt x="2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23"/>
            <p:cNvSpPr/>
            <p:nvPr/>
          </p:nvSpPr>
          <p:spPr>
            <a:xfrm>
              <a:off x="3202111" y="3234642"/>
              <a:ext cx="157834" cy="86532"/>
            </a:xfrm>
            <a:custGeom>
              <a:rect b="b" l="l" r="r" t="t"/>
              <a:pathLst>
                <a:path extrusionOk="0" h="2716" w="4954">
                  <a:moveTo>
                    <a:pt x="0" y="1"/>
                  </a:moveTo>
                  <a:cubicBezTo>
                    <a:pt x="143" y="1525"/>
                    <a:pt x="1405" y="2716"/>
                    <a:pt x="2977" y="2716"/>
                  </a:cubicBezTo>
                  <a:lnTo>
                    <a:pt x="4954" y="271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23"/>
            <p:cNvSpPr/>
            <p:nvPr/>
          </p:nvSpPr>
          <p:spPr>
            <a:xfrm>
              <a:off x="3202111" y="3144351"/>
              <a:ext cx="256473" cy="174561"/>
            </a:xfrm>
            <a:custGeom>
              <a:rect b="b" l="l" r="r" t="t"/>
              <a:pathLst>
                <a:path extrusionOk="0" h="5479" w="8050">
                  <a:moveTo>
                    <a:pt x="0" y="1"/>
                  </a:moveTo>
                  <a:lnTo>
                    <a:pt x="0" y="1811"/>
                  </a:lnTo>
                  <a:lnTo>
                    <a:pt x="6645" y="5478"/>
                  </a:lnTo>
                  <a:cubicBezTo>
                    <a:pt x="7192" y="5359"/>
                    <a:pt x="7669" y="5073"/>
                    <a:pt x="8050" y="4716"/>
                  </a:cubicBezTo>
                  <a:lnTo>
                    <a:pt x="2453" y="1644"/>
                  </a:lnTo>
                  <a:cubicBezTo>
                    <a:pt x="1810" y="1430"/>
                    <a:pt x="1215" y="1120"/>
                    <a:pt x="715" y="715"/>
                  </a:cubicBezTo>
                  <a:cubicBezTo>
                    <a:pt x="453" y="501"/>
                    <a:pt x="191" y="263"/>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23"/>
            <p:cNvSpPr/>
            <p:nvPr/>
          </p:nvSpPr>
          <p:spPr>
            <a:xfrm>
              <a:off x="3450205" y="3144351"/>
              <a:ext cx="37212" cy="53907"/>
            </a:xfrm>
            <a:custGeom>
              <a:rect b="b" l="l" r="r" t="t"/>
              <a:pathLst>
                <a:path extrusionOk="0" h="1692" w="1168">
                  <a:moveTo>
                    <a:pt x="1168" y="1"/>
                  </a:moveTo>
                  <a:cubicBezTo>
                    <a:pt x="977" y="263"/>
                    <a:pt x="715" y="501"/>
                    <a:pt x="453" y="715"/>
                  </a:cubicBezTo>
                  <a:cubicBezTo>
                    <a:pt x="310" y="834"/>
                    <a:pt x="144" y="930"/>
                    <a:pt x="1" y="1025"/>
                  </a:cubicBezTo>
                  <a:lnTo>
                    <a:pt x="1168" y="1692"/>
                  </a:lnTo>
                  <a:lnTo>
                    <a:pt x="11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23"/>
            <p:cNvSpPr/>
            <p:nvPr/>
          </p:nvSpPr>
          <p:spPr>
            <a:xfrm>
              <a:off x="3202111" y="2956186"/>
              <a:ext cx="285306" cy="222351"/>
            </a:xfrm>
            <a:custGeom>
              <a:rect b="b" l="l" r="r" t="t"/>
              <a:pathLst>
                <a:path extrusionOk="0" h="6979" w="8955">
                  <a:moveTo>
                    <a:pt x="4478" y="1096"/>
                  </a:moveTo>
                  <a:cubicBezTo>
                    <a:pt x="5240" y="1096"/>
                    <a:pt x="5954" y="1335"/>
                    <a:pt x="6502" y="1763"/>
                  </a:cubicBezTo>
                  <a:cubicBezTo>
                    <a:pt x="7073" y="2216"/>
                    <a:pt x="7383" y="2835"/>
                    <a:pt x="7383" y="3502"/>
                  </a:cubicBezTo>
                  <a:cubicBezTo>
                    <a:pt x="7383" y="4168"/>
                    <a:pt x="7073" y="4764"/>
                    <a:pt x="6502" y="5240"/>
                  </a:cubicBezTo>
                  <a:cubicBezTo>
                    <a:pt x="5954" y="5669"/>
                    <a:pt x="5240" y="5907"/>
                    <a:pt x="4478" y="5907"/>
                  </a:cubicBezTo>
                  <a:cubicBezTo>
                    <a:pt x="3715" y="5907"/>
                    <a:pt x="3001" y="5669"/>
                    <a:pt x="2453" y="5240"/>
                  </a:cubicBezTo>
                  <a:cubicBezTo>
                    <a:pt x="1882" y="4764"/>
                    <a:pt x="1572" y="4168"/>
                    <a:pt x="1572" y="3502"/>
                  </a:cubicBezTo>
                  <a:cubicBezTo>
                    <a:pt x="1572" y="2835"/>
                    <a:pt x="1882" y="2216"/>
                    <a:pt x="2453" y="1763"/>
                  </a:cubicBezTo>
                  <a:cubicBezTo>
                    <a:pt x="3001" y="1335"/>
                    <a:pt x="3715" y="1096"/>
                    <a:pt x="4478" y="1096"/>
                  </a:cubicBezTo>
                  <a:close/>
                  <a:moveTo>
                    <a:pt x="4478" y="1"/>
                  </a:moveTo>
                  <a:cubicBezTo>
                    <a:pt x="2001" y="1"/>
                    <a:pt x="0" y="1573"/>
                    <a:pt x="0" y="3502"/>
                  </a:cubicBezTo>
                  <a:cubicBezTo>
                    <a:pt x="0" y="5431"/>
                    <a:pt x="2001" y="6979"/>
                    <a:pt x="4478" y="6979"/>
                  </a:cubicBezTo>
                  <a:cubicBezTo>
                    <a:pt x="6954" y="6979"/>
                    <a:pt x="8955" y="5431"/>
                    <a:pt x="8955" y="3502"/>
                  </a:cubicBezTo>
                  <a:cubicBezTo>
                    <a:pt x="8955" y="1573"/>
                    <a:pt x="6954" y="1"/>
                    <a:pt x="44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23"/>
            <p:cNvSpPr/>
            <p:nvPr/>
          </p:nvSpPr>
          <p:spPr>
            <a:xfrm>
              <a:off x="3280264" y="3019173"/>
              <a:ext cx="129001" cy="97141"/>
            </a:xfrm>
            <a:custGeom>
              <a:rect b="b" l="l" r="r" t="t"/>
              <a:pathLst>
                <a:path extrusionOk="0" h="3049" w="4049">
                  <a:moveTo>
                    <a:pt x="2025" y="1048"/>
                  </a:moveTo>
                  <a:cubicBezTo>
                    <a:pt x="2358" y="1048"/>
                    <a:pt x="2644" y="1263"/>
                    <a:pt x="2644" y="1525"/>
                  </a:cubicBezTo>
                  <a:cubicBezTo>
                    <a:pt x="2644" y="1810"/>
                    <a:pt x="2358" y="2025"/>
                    <a:pt x="2025" y="2025"/>
                  </a:cubicBezTo>
                  <a:cubicBezTo>
                    <a:pt x="1691" y="2025"/>
                    <a:pt x="1405" y="1810"/>
                    <a:pt x="1405" y="1525"/>
                  </a:cubicBezTo>
                  <a:cubicBezTo>
                    <a:pt x="1405" y="1263"/>
                    <a:pt x="1691" y="1048"/>
                    <a:pt x="2025" y="1048"/>
                  </a:cubicBezTo>
                  <a:close/>
                  <a:moveTo>
                    <a:pt x="2025" y="1"/>
                  </a:moveTo>
                  <a:cubicBezTo>
                    <a:pt x="905" y="1"/>
                    <a:pt x="0" y="691"/>
                    <a:pt x="0" y="1525"/>
                  </a:cubicBezTo>
                  <a:cubicBezTo>
                    <a:pt x="0" y="2358"/>
                    <a:pt x="905" y="3049"/>
                    <a:pt x="2025" y="3049"/>
                  </a:cubicBezTo>
                  <a:cubicBezTo>
                    <a:pt x="3144" y="3049"/>
                    <a:pt x="4049" y="2358"/>
                    <a:pt x="4049" y="1525"/>
                  </a:cubicBezTo>
                  <a:cubicBezTo>
                    <a:pt x="4049" y="691"/>
                    <a:pt x="3144" y="1"/>
                    <a:pt x="2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23"/>
            <p:cNvSpPr/>
            <p:nvPr/>
          </p:nvSpPr>
          <p:spPr>
            <a:xfrm>
              <a:off x="3470691" y="3088978"/>
              <a:ext cx="168476" cy="232196"/>
            </a:xfrm>
            <a:custGeom>
              <a:rect b="b" l="l" r="r" t="t"/>
              <a:pathLst>
                <a:path extrusionOk="0" h="7288" w="5288">
                  <a:moveTo>
                    <a:pt x="1430" y="0"/>
                  </a:moveTo>
                  <a:lnTo>
                    <a:pt x="1430" y="3835"/>
                  </a:lnTo>
                  <a:cubicBezTo>
                    <a:pt x="1477" y="5168"/>
                    <a:pt x="1025" y="6502"/>
                    <a:pt x="1" y="7288"/>
                  </a:cubicBezTo>
                  <a:lnTo>
                    <a:pt x="4883" y="7288"/>
                  </a:lnTo>
                  <a:cubicBezTo>
                    <a:pt x="5049" y="7288"/>
                    <a:pt x="5192" y="7192"/>
                    <a:pt x="5240" y="7026"/>
                  </a:cubicBezTo>
                  <a:cubicBezTo>
                    <a:pt x="5288" y="6883"/>
                    <a:pt x="5264" y="6692"/>
                    <a:pt x="5121" y="6597"/>
                  </a:cubicBezTo>
                  <a:lnTo>
                    <a:pt x="3906" y="5549"/>
                  </a:lnTo>
                  <a:lnTo>
                    <a:pt x="5121" y="4549"/>
                  </a:lnTo>
                  <a:cubicBezTo>
                    <a:pt x="5216" y="4478"/>
                    <a:pt x="5264" y="4358"/>
                    <a:pt x="5264" y="4239"/>
                  </a:cubicBezTo>
                  <a:cubicBezTo>
                    <a:pt x="5264" y="4120"/>
                    <a:pt x="5216" y="4025"/>
                    <a:pt x="5121" y="3954"/>
                  </a:cubicBezTo>
                  <a:lnTo>
                    <a:pt x="3906" y="2953"/>
                  </a:lnTo>
                  <a:lnTo>
                    <a:pt x="5121" y="1929"/>
                  </a:lnTo>
                  <a:cubicBezTo>
                    <a:pt x="5216" y="1858"/>
                    <a:pt x="5264" y="1739"/>
                    <a:pt x="5264" y="1620"/>
                  </a:cubicBezTo>
                  <a:lnTo>
                    <a:pt x="5264" y="381"/>
                  </a:lnTo>
                  <a:cubicBezTo>
                    <a:pt x="5264" y="167"/>
                    <a:pt x="5097" y="0"/>
                    <a:pt x="4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123"/>
          <p:cNvGrpSpPr/>
          <p:nvPr/>
        </p:nvGrpSpPr>
        <p:grpSpPr>
          <a:xfrm>
            <a:off x="4018492" y="2948603"/>
            <a:ext cx="328572" cy="380918"/>
            <a:chOff x="4018492" y="2948603"/>
            <a:chExt cx="328572" cy="380918"/>
          </a:xfrm>
        </p:grpSpPr>
        <p:sp>
          <p:nvSpPr>
            <p:cNvPr id="3834" name="Google Shape;3834;p123"/>
            <p:cNvSpPr/>
            <p:nvPr/>
          </p:nvSpPr>
          <p:spPr>
            <a:xfrm>
              <a:off x="4067046" y="2948603"/>
              <a:ext cx="231463" cy="44062"/>
            </a:xfrm>
            <a:custGeom>
              <a:rect b="b" l="l" r="r" t="t"/>
              <a:pathLst>
                <a:path extrusionOk="0" h="1383" w="7265">
                  <a:moveTo>
                    <a:pt x="334" y="1"/>
                  </a:moveTo>
                  <a:cubicBezTo>
                    <a:pt x="144" y="1"/>
                    <a:pt x="1" y="144"/>
                    <a:pt x="1" y="334"/>
                  </a:cubicBezTo>
                  <a:lnTo>
                    <a:pt x="1" y="1382"/>
                  </a:lnTo>
                  <a:lnTo>
                    <a:pt x="7264" y="1382"/>
                  </a:lnTo>
                  <a:lnTo>
                    <a:pt x="7264" y="334"/>
                  </a:lnTo>
                  <a:cubicBezTo>
                    <a:pt x="7264" y="144"/>
                    <a:pt x="7098" y="1"/>
                    <a:pt x="6907" y="1"/>
                  </a:cubicBezTo>
                  <a:lnTo>
                    <a:pt x="3621" y="1"/>
                  </a:lnTo>
                  <a:cubicBezTo>
                    <a:pt x="3811" y="1"/>
                    <a:pt x="3978" y="144"/>
                    <a:pt x="3978" y="334"/>
                  </a:cubicBezTo>
                  <a:cubicBezTo>
                    <a:pt x="3978" y="525"/>
                    <a:pt x="3811" y="691"/>
                    <a:pt x="3621" y="691"/>
                  </a:cubicBezTo>
                  <a:cubicBezTo>
                    <a:pt x="3430" y="691"/>
                    <a:pt x="3264" y="525"/>
                    <a:pt x="3264" y="334"/>
                  </a:cubicBezTo>
                  <a:cubicBezTo>
                    <a:pt x="3264" y="144"/>
                    <a:pt x="3430" y="1"/>
                    <a:pt x="3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23"/>
            <p:cNvSpPr/>
            <p:nvPr/>
          </p:nvSpPr>
          <p:spPr>
            <a:xfrm>
              <a:off x="4085270" y="3054825"/>
              <a:ext cx="194250" cy="78949"/>
            </a:xfrm>
            <a:custGeom>
              <a:rect b="b" l="l" r="r" t="t"/>
              <a:pathLst>
                <a:path extrusionOk="0" h="2478" w="6097">
                  <a:moveTo>
                    <a:pt x="1072" y="525"/>
                  </a:moveTo>
                  <a:cubicBezTo>
                    <a:pt x="1263" y="525"/>
                    <a:pt x="1429" y="691"/>
                    <a:pt x="1429" y="882"/>
                  </a:cubicBezTo>
                  <a:cubicBezTo>
                    <a:pt x="1429" y="1072"/>
                    <a:pt x="1263" y="1215"/>
                    <a:pt x="1072" y="1215"/>
                  </a:cubicBezTo>
                  <a:cubicBezTo>
                    <a:pt x="882" y="1215"/>
                    <a:pt x="715" y="1072"/>
                    <a:pt x="715" y="882"/>
                  </a:cubicBezTo>
                  <a:cubicBezTo>
                    <a:pt x="715" y="691"/>
                    <a:pt x="882" y="525"/>
                    <a:pt x="1072" y="525"/>
                  </a:cubicBezTo>
                  <a:close/>
                  <a:moveTo>
                    <a:pt x="5025" y="525"/>
                  </a:moveTo>
                  <a:cubicBezTo>
                    <a:pt x="5216" y="525"/>
                    <a:pt x="5383" y="691"/>
                    <a:pt x="5383" y="882"/>
                  </a:cubicBezTo>
                  <a:cubicBezTo>
                    <a:pt x="5383" y="1072"/>
                    <a:pt x="5216" y="1215"/>
                    <a:pt x="5025" y="1215"/>
                  </a:cubicBezTo>
                  <a:cubicBezTo>
                    <a:pt x="4835" y="1215"/>
                    <a:pt x="4692" y="1072"/>
                    <a:pt x="4692" y="882"/>
                  </a:cubicBezTo>
                  <a:cubicBezTo>
                    <a:pt x="4692" y="691"/>
                    <a:pt x="4835" y="525"/>
                    <a:pt x="5025" y="525"/>
                  </a:cubicBezTo>
                  <a:close/>
                  <a:moveTo>
                    <a:pt x="739" y="1"/>
                  </a:moveTo>
                  <a:cubicBezTo>
                    <a:pt x="524" y="1"/>
                    <a:pt x="0" y="96"/>
                    <a:pt x="0" y="977"/>
                  </a:cubicBezTo>
                  <a:cubicBezTo>
                    <a:pt x="0" y="1954"/>
                    <a:pt x="548" y="2454"/>
                    <a:pt x="1691" y="2478"/>
                  </a:cubicBezTo>
                  <a:lnTo>
                    <a:pt x="2739" y="2096"/>
                  </a:lnTo>
                  <a:cubicBezTo>
                    <a:pt x="2846" y="2061"/>
                    <a:pt x="2953" y="2043"/>
                    <a:pt x="3058" y="2043"/>
                  </a:cubicBezTo>
                  <a:cubicBezTo>
                    <a:pt x="3162" y="2043"/>
                    <a:pt x="3263" y="2061"/>
                    <a:pt x="3358" y="2096"/>
                  </a:cubicBezTo>
                  <a:lnTo>
                    <a:pt x="4430" y="2478"/>
                  </a:lnTo>
                  <a:cubicBezTo>
                    <a:pt x="5549" y="2454"/>
                    <a:pt x="6097" y="1954"/>
                    <a:pt x="6097" y="977"/>
                  </a:cubicBezTo>
                  <a:cubicBezTo>
                    <a:pt x="6097" y="691"/>
                    <a:pt x="6026" y="1"/>
                    <a:pt x="5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23"/>
            <p:cNvSpPr/>
            <p:nvPr/>
          </p:nvSpPr>
          <p:spPr>
            <a:xfrm>
              <a:off x="4018492" y="3015382"/>
              <a:ext cx="328572" cy="314140"/>
            </a:xfrm>
            <a:custGeom>
              <a:rect b="b" l="l" r="r" t="t"/>
              <a:pathLst>
                <a:path extrusionOk="0" h="9860" w="10313">
                  <a:moveTo>
                    <a:pt x="7455" y="548"/>
                  </a:moveTo>
                  <a:cubicBezTo>
                    <a:pt x="7931" y="548"/>
                    <a:pt x="8288" y="739"/>
                    <a:pt x="8550" y="1072"/>
                  </a:cubicBezTo>
                  <a:cubicBezTo>
                    <a:pt x="8788" y="1358"/>
                    <a:pt x="8884" y="1763"/>
                    <a:pt x="8884" y="2215"/>
                  </a:cubicBezTo>
                  <a:cubicBezTo>
                    <a:pt x="8884" y="2930"/>
                    <a:pt x="8669" y="3501"/>
                    <a:pt x="8217" y="3882"/>
                  </a:cubicBezTo>
                  <a:cubicBezTo>
                    <a:pt x="7955" y="4097"/>
                    <a:pt x="7669" y="4239"/>
                    <a:pt x="7312" y="4311"/>
                  </a:cubicBezTo>
                  <a:lnTo>
                    <a:pt x="7312" y="6478"/>
                  </a:lnTo>
                  <a:lnTo>
                    <a:pt x="7479" y="6478"/>
                  </a:lnTo>
                  <a:cubicBezTo>
                    <a:pt x="7669" y="6478"/>
                    <a:pt x="7836" y="6645"/>
                    <a:pt x="7836" y="6835"/>
                  </a:cubicBezTo>
                  <a:cubicBezTo>
                    <a:pt x="7836" y="7026"/>
                    <a:pt x="7669" y="7169"/>
                    <a:pt x="7479" y="7169"/>
                  </a:cubicBezTo>
                  <a:lnTo>
                    <a:pt x="7312" y="7169"/>
                  </a:lnTo>
                  <a:lnTo>
                    <a:pt x="7312" y="7740"/>
                  </a:lnTo>
                  <a:cubicBezTo>
                    <a:pt x="7312" y="7740"/>
                    <a:pt x="7312" y="8026"/>
                    <a:pt x="7312" y="8097"/>
                  </a:cubicBezTo>
                  <a:cubicBezTo>
                    <a:pt x="7312" y="8455"/>
                    <a:pt x="6955" y="8455"/>
                    <a:pt x="6955" y="8455"/>
                  </a:cubicBezTo>
                  <a:cubicBezTo>
                    <a:pt x="6764" y="8455"/>
                    <a:pt x="6621" y="8288"/>
                    <a:pt x="6621" y="8097"/>
                  </a:cubicBezTo>
                  <a:cubicBezTo>
                    <a:pt x="6621" y="8097"/>
                    <a:pt x="6621" y="8074"/>
                    <a:pt x="6621" y="8074"/>
                  </a:cubicBezTo>
                  <a:lnTo>
                    <a:pt x="6621" y="7169"/>
                  </a:lnTo>
                  <a:lnTo>
                    <a:pt x="6455" y="7169"/>
                  </a:lnTo>
                  <a:cubicBezTo>
                    <a:pt x="6240" y="7169"/>
                    <a:pt x="6097" y="7026"/>
                    <a:pt x="6097" y="6835"/>
                  </a:cubicBezTo>
                  <a:cubicBezTo>
                    <a:pt x="6097" y="6645"/>
                    <a:pt x="6240" y="6478"/>
                    <a:pt x="6455" y="6478"/>
                  </a:cubicBezTo>
                  <a:lnTo>
                    <a:pt x="6621" y="6478"/>
                  </a:lnTo>
                  <a:lnTo>
                    <a:pt x="6621" y="4406"/>
                  </a:lnTo>
                  <a:lnTo>
                    <a:pt x="6455" y="4406"/>
                  </a:lnTo>
                  <a:cubicBezTo>
                    <a:pt x="6431" y="4406"/>
                    <a:pt x="6383" y="4406"/>
                    <a:pt x="6335" y="4382"/>
                  </a:cubicBezTo>
                  <a:lnTo>
                    <a:pt x="5216" y="4001"/>
                  </a:lnTo>
                  <a:cubicBezTo>
                    <a:pt x="5192" y="3989"/>
                    <a:pt x="5169" y="3983"/>
                    <a:pt x="5145" y="3983"/>
                  </a:cubicBezTo>
                  <a:cubicBezTo>
                    <a:pt x="5121" y="3983"/>
                    <a:pt x="5097" y="3989"/>
                    <a:pt x="5073" y="4001"/>
                  </a:cubicBezTo>
                  <a:lnTo>
                    <a:pt x="3954" y="4382"/>
                  </a:lnTo>
                  <a:cubicBezTo>
                    <a:pt x="3906" y="4406"/>
                    <a:pt x="3883" y="4406"/>
                    <a:pt x="3835" y="4406"/>
                  </a:cubicBezTo>
                  <a:lnTo>
                    <a:pt x="3692" y="4406"/>
                  </a:lnTo>
                  <a:lnTo>
                    <a:pt x="3692" y="6478"/>
                  </a:lnTo>
                  <a:lnTo>
                    <a:pt x="3859" y="6478"/>
                  </a:lnTo>
                  <a:cubicBezTo>
                    <a:pt x="4049" y="6478"/>
                    <a:pt x="4192" y="6645"/>
                    <a:pt x="4192" y="6835"/>
                  </a:cubicBezTo>
                  <a:cubicBezTo>
                    <a:pt x="4192" y="7026"/>
                    <a:pt x="4049" y="7169"/>
                    <a:pt x="3859" y="7169"/>
                  </a:cubicBezTo>
                  <a:lnTo>
                    <a:pt x="3692" y="7169"/>
                  </a:lnTo>
                  <a:lnTo>
                    <a:pt x="3692" y="8074"/>
                  </a:lnTo>
                  <a:cubicBezTo>
                    <a:pt x="3692" y="8074"/>
                    <a:pt x="3692" y="8097"/>
                    <a:pt x="3692" y="8097"/>
                  </a:cubicBezTo>
                  <a:cubicBezTo>
                    <a:pt x="3692" y="8288"/>
                    <a:pt x="3525" y="8455"/>
                    <a:pt x="3335" y="8455"/>
                  </a:cubicBezTo>
                  <a:cubicBezTo>
                    <a:pt x="3335" y="8455"/>
                    <a:pt x="2978" y="8455"/>
                    <a:pt x="2978" y="8074"/>
                  </a:cubicBezTo>
                  <a:cubicBezTo>
                    <a:pt x="2978" y="7978"/>
                    <a:pt x="2978" y="7740"/>
                    <a:pt x="2978" y="7740"/>
                  </a:cubicBezTo>
                  <a:lnTo>
                    <a:pt x="2978" y="7169"/>
                  </a:lnTo>
                  <a:lnTo>
                    <a:pt x="2811" y="7169"/>
                  </a:lnTo>
                  <a:cubicBezTo>
                    <a:pt x="2620" y="7169"/>
                    <a:pt x="2454" y="7026"/>
                    <a:pt x="2454" y="6835"/>
                  </a:cubicBezTo>
                  <a:cubicBezTo>
                    <a:pt x="2454" y="6645"/>
                    <a:pt x="2620" y="6478"/>
                    <a:pt x="2811" y="6478"/>
                  </a:cubicBezTo>
                  <a:lnTo>
                    <a:pt x="2978" y="6478"/>
                  </a:lnTo>
                  <a:lnTo>
                    <a:pt x="2978" y="4311"/>
                  </a:lnTo>
                  <a:cubicBezTo>
                    <a:pt x="2620" y="4239"/>
                    <a:pt x="2335" y="4097"/>
                    <a:pt x="2096" y="3882"/>
                  </a:cubicBezTo>
                  <a:cubicBezTo>
                    <a:pt x="1620" y="3501"/>
                    <a:pt x="1406" y="2930"/>
                    <a:pt x="1406" y="2215"/>
                  </a:cubicBezTo>
                  <a:cubicBezTo>
                    <a:pt x="1406" y="1763"/>
                    <a:pt x="1525" y="1358"/>
                    <a:pt x="1739" y="1072"/>
                  </a:cubicBezTo>
                  <a:cubicBezTo>
                    <a:pt x="2001" y="739"/>
                    <a:pt x="2382" y="548"/>
                    <a:pt x="2835" y="548"/>
                  </a:cubicBezTo>
                  <a:close/>
                  <a:moveTo>
                    <a:pt x="334" y="0"/>
                  </a:moveTo>
                  <a:cubicBezTo>
                    <a:pt x="144" y="0"/>
                    <a:pt x="1" y="143"/>
                    <a:pt x="1" y="358"/>
                  </a:cubicBezTo>
                  <a:lnTo>
                    <a:pt x="1" y="9502"/>
                  </a:lnTo>
                  <a:cubicBezTo>
                    <a:pt x="1" y="9693"/>
                    <a:pt x="144" y="9860"/>
                    <a:pt x="334" y="9860"/>
                  </a:cubicBezTo>
                  <a:lnTo>
                    <a:pt x="9955" y="9860"/>
                  </a:lnTo>
                  <a:cubicBezTo>
                    <a:pt x="10146" y="9860"/>
                    <a:pt x="10312" y="9693"/>
                    <a:pt x="10312" y="9502"/>
                  </a:cubicBezTo>
                  <a:lnTo>
                    <a:pt x="10312" y="358"/>
                  </a:lnTo>
                  <a:cubicBezTo>
                    <a:pt x="10312" y="143"/>
                    <a:pt x="10146" y="0"/>
                    <a:pt x="9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123"/>
          <p:cNvGrpSpPr/>
          <p:nvPr/>
        </p:nvGrpSpPr>
        <p:grpSpPr>
          <a:xfrm>
            <a:off x="4734736" y="2963036"/>
            <a:ext cx="371806" cy="351320"/>
            <a:chOff x="4734736" y="2963036"/>
            <a:chExt cx="371806" cy="351320"/>
          </a:xfrm>
        </p:grpSpPr>
        <p:sp>
          <p:nvSpPr>
            <p:cNvPr id="3838" name="Google Shape;3838;p123"/>
            <p:cNvSpPr/>
            <p:nvPr/>
          </p:nvSpPr>
          <p:spPr>
            <a:xfrm>
              <a:off x="4867529" y="3213424"/>
              <a:ext cx="105488" cy="100932"/>
            </a:xfrm>
            <a:custGeom>
              <a:rect b="b" l="l" r="r" t="t"/>
              <a:pathLst>
                <a:path extrusionOk="0" h="3168" w="3311">
                  <a:moveTo>
                    <a:pt x="1667" y="0"/>
                  </a:moveTo>
                  <a:cubicBezTo>
                    <a:pt x="1286" y="548"/>
                    <a:pt x="738" y="881"/>
                    <a:pt x="0" y="953"/>
                  </a:cubicBezTo>
                  <a:cubicBezTo>
                    <a:pt x="0" y="976"/>
                    <a:pt x="0" y="976"/>
                    <a:pt x="0" y="976"/>
                  </a:cubicBezTo>
                  <a:cubicBezTo>
                    <a:pt x="48" y="1024"/>
                    <a:pt x="72" y="1072"/>
                    <a:pt x="119" y="1095"/>
                  </a:cubicBezTo>
                  <a:cubicBezTo>
                    <a:pt x="310" y="1310"/>
                    <a:pt x="596" y="1500"/>
                    <a:pt x="953" y="1596"/>
                  </a:cubicBezTo>
                  <a:cubicBezTo>
                    <a:pt x="1167" y="1643"/>
                    <a:pt x="1286" y="1858"/>
                    <a:pt x="1239" y="2048"/>
                  </a:cubicBezTo>
                  <a:cubicBezTo>
                    <a:pt x="1215" y="2239"/>
                    <a:pt x="1048" y="2358"/>
                    <a:pt x="858" y="2358"/>
                  </a:cubicBezTo>
                  <a:lnTo>
                    <a:pt x="834" y="2358"/>
                  </a:lnTo>
                  <a:cubicBezTo>
                    <a:pt x="905" y="2524"/>
                    <a:pt x="953" y="2715"/>
                    <a:pt x="1000" y="2882"/>
                  </a:cubicBezTo>
                  <a:cubicBezTo>
                    <a:pt x="1048" y="3048"/>
                    <a:pt x="1215" y="3167"/>
                    <a:pt x="1381" y="3167"/>
                  </a:cubicBezTo>
                  <a:lnTo>
                    <a:pt x="1882" y="3167"/>
                  </a:lnTo>
                  <a:cubicBezTo>
                    <a:pt x="2072" y="3167"/>
                    <a:pt x="2239" y="3048"/>
                    <a:pt x="2263" y="2858"/>
                  </a:cubicBezTo>
                  <a:cubicBezTo>
                    <a:pt x="2310" y="2691"/>
                    <a:pt x="2358" y="2524"/>
                    <a:pt x="2429" y="2358"/>
                  </a:cubicBezTo>
                  <a:lnTo>
                    <a:pt x="2405" y="2358"/>
                  </a:lnTo>
                  <a:cubicBezTo>
                    <a:pt x="2215" y="2358"/>
                    <a:pt x="2072" y="2239"/>
                    <a:pt x="2024" y="2048"/>
                  </a:cubicBezTo>
                  <a:cubicBezTo>
                    <a:pt x="1977" y="1858"/>
                    <a:pt x="2120" y="1643"/>
                    <a:pt x="2310" y="1596"/>
                  </a:cubicBezTo>
                  <a:cubicBezTo>
                    <a:pt x="2787" y="1453"/>
                    <a:pt x="3144" y="1215"/>
                    <a:pt x="3310" y="953"/>
                  </a:cubicBezTo>
                  <a:cubicBezTo>
                    <a:pt x="2596" y="881"/>
                    <a:pt x="2048" y="548"/>
                    <a:pt x="1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23"/>
            <p:cNvSpPr/>
            <p:nvPr/>
          </p:nvSpPr>
          <p:spPr>
            <a:xfrm>
              <a:off x="4734736" y="2963036"/>
              <a:ext cx="173796" cy="257238"/>
            </a:xfrm>
            <a:custGeom>
              <a:rect b="b" l="l" r="r" t="t"/>
              <a:pathLst>
                <a:path extrusionOk="0" h="8074" w="5455">
                  <a:moveTo>
                    <a:pt x="3692" y="1251"/>
                  </a:moveTo>
                  <a:cubicBezTo>
                    <a:pt x="3948" y="1251"/>
                    <a:pt x="4204" y="1334"/>
                    <a:pt x="4454" y="1501"/>
                  </a:cubicBezTo>
                  <a:cubicBezTo>
                    <a:pt x="4621" y="1620"/>
                    <a:pt x="4668" y="1882"/>
                    <a:pt x="4549" y="2048"/>
                  </a:cubicBezTo>
                  <a:cubicBezTo>
                    <a:pt x="4475" y="2152"/>
                    <a:pt x="4346" y="2210"/>
                    <a:pt x="4218" y="2210"/>
                  </a:cubicBezTo>
                  <a:cubicBezTo>
                    <a:pt x="4141" y="2210"/>
                    <a:pt x="4064" y="2189"/>
                    <a:pt x="4002" y="2144"/>
                  </a:cubicBezTo>
                  <a:cubicBezTo>
                    <a:pt x="3894" y="2072"/>
                    <a:pt x="3793" y="2036"/>
                    <a:pt x="3692" y="2036"/>
                  </a:cubicBezTo>
                  <a:cubicBezTo>
                    <a:pt x="3591" y="2036"/>
                    <a:pt x="3490" y="2072"/>
                    <a:pt x="3382" y="2144"/>
                  </a:cubicBezTo>
                  <a:cubicBezTo>
                    <a:pt x="3311" y="2191"/>
                    <a:pt x="3239" y="2215"/>
                    <a:pt x="3144" y="2215"/>
                  </a:cubicBezTo>
                  <a:cubicBezTo>
                    <a:pt x="3025" y="2215"/>
                    <a:pt x="2906" y="2167"/>
                    <a:pt x="2835" y="2048"/>
                  </a:cubicBezTo>
                  <a:cubicBezTo>
                    <a:pt x="2716" y="1882"/>
                    <a:pt x="2763" y="1620"/>
                    <a:pt x="2930" y="1501"/>
                  </a:cubicBezTo>
                  <a:cubicBezTo>
                    <a:pt x="3180" y="1334"/>
                    <a:pt x="3436" y="1251"/>
                    <a:pt x="3692" y="1251"/>
                  </a:cubicBezTo>
                  <a:close/>
                  <a:moveTo>
                    <a:pt x="3362" y="4171"/>
                  </a:moveTo>
                  <a:cubicBezTo>
                    <a:pt x="3400" y="4171"/>
                    <a:pt x="3439" y="4177"/>
                    <a:pt x="3478" y="4192"/>
                  </a:cubicBezTo>
                  <a:cubicBezTo>
                    <a:pt x="3692" y="4263"/>
                    <a:pt x="3787" y="4477"/>
                    <a:pt x="3740" y="4668"/>
                  </a:cubicBezTo>
                  <a:cubicBezTo>
                    <a:pt x="3549" y="5216"/>
                    <a:pt x="3597" y="5668"/>
                    <a:pt x="3859" y="6121"/>
                  </a:cubicBezTo>
                  <a:cubicBezTo>
                    <a:pt x="3978" y="6311"/>
                    <a:pt x="3906" y="6549"/>
                    <a:pt x="3740" y="6644"/>
                  </a:cubicBezTo>
                  <a:cubicBezTo>
                    <a:pt x="3668" y="6692"/>
                    <a:pt x="3597" y="6692"/>
                    <a:pt x="3525" y="6692"/>
                  </a:cubicBezTo>
                  <a:cubicBezTo>
                    <a:pt x="3406" y="6692"/>
                    <a:pt x="3263" y="6644"/>
                    <a:pt x="3192" y="6502"/>
                  </a:cubicBezTo>
                  <a:cubicBezTo>
                    <a:pt x="2835" y="5882"/>
                    <a:pt x="2763" y="5168"/>
                    <a:pt x="3001" y="4430"/>
                  </a:cubicBezTo>
                  <a:cubicBezTo>
                    <a:pt x="3058" y="4277"/>
                    <a:pt x="3207" y="4171"/>
                    <a:pt x="3362" y="4171"/>
                  </a:cubicBezTo>
                  <a:close/>
                  <a:moveTo>
                    <a:pt x="3597" y="0"/>
                  </a:moveTo>
                  <a:cubicBezTo>
                    <a:pt x="2454" y="0"/>
                    <a:pt x="1525" y="810"/>
                    <a:pt x="1525" y="1810"/>
                  </a:cubicBezTo>
                  <a:cubicBezTo>
                    <a:pt x="1525" y="1834"/>
                    <a:pt x="1525" y="1882"/>
                    <a:pt x="1549" y="1905"/>
                  </a:cubicBezTo>
                  <a:cubicBezTo>
                    <a:pt x="1549" y="2048"/>
                    <a:pt x="1620" y="2191"/>
                    <a:pt x="1739" y="2239"/>
                  </a:cubicBezTo>
                  <a:cubicBezTo>
                    <a:pt x="1882" y="2310"/>
                    <a:pt x="2001" y="2382"/>
                    <a:pt x="2120" y="2501"/>
                  </a:cubicBezTo>
                  <a:cubicBezTo>
                    <a:pt x="2287" y="2644"/>
                    <a:pt x="2311" y="2882"/>
                    <a:pt x="2168" y="3049"/>
                  </a:cubicBezTo>
                  <a:cubicBezTo>
                    <a:pt x="2094" y="3135"/>
                    <a:pt x="1987" y="3177"/>
                    <a:pt x="1879" y="3177"/>
                  </a:cubicBezTo>
                  <a:cubicBezTo>
                    <a:pt x="1779" y="3177"/>
                    <a:pt x="1676" y="3141"/>
                    <a:pt x="1596" y="3072"/>
                  </a:cubicBezTo>
                  <a:cubicBezTo>
                    <a:pt x="1334" y="2834"/>
                    <a:pt x="1001" y="2834"/>
                    <a:pt x="858" y="2834"/>
                  </a:cubicBezTo>
                  <a:lnTo>
                    <a:pt x="834" y="2834"/>
                  </a:lnTo>
                  <a:cubicBezTo>
                    <a:pt x="382" y="2834"/>
                    <a:pt x="1" y="3263"/>
                    <a:pt x="1" y="3787"/>
                  </a:cubicBezTo>
                  <a:cubicBezTo>
                    <a:pt x="1" y="4192"/>
                    <a:pt x="263" y="4573"/>
                    <a:pt x="596" y="4692"/>
                  </a:cubicBezTo>
                  <a:cubicBezTo>
                    <a:pt x="691" y="4716"/>
                    <a:pt x="763" y="4739"/>
                    <a:pt x="810" y="4811"/>
                  </a:cubicBezTo>
                  <a:cubicBezTo>
                    <a:pt x="929" y="4977"/>
                    <a:pt x="906" y="5192"/>
                    <a:pt x="787" y="5311"/>
                  </a:cubicBezTo>
                  <a:cubicBezTo>
                    <a:pt x="596" y="5501"/>
                    <a:pt x="525" y="5740"/>
                    <a:pt x="525" y="6001"/>
                  </a:cubicBezTo>
                  <a:cubicBezTo>
                    <a:pt x="525" y="6525"/>
                    <a:pt x="882" y="6954"/>
                    <a:pt x="1358" y="6954"/>
                  </a:cubicBezTo>
                  <a:cubicBezTo>
                    <a:pt x="1382" y="6954"/>
                    <a:pt x="1430" y="6906"/>
                    <a:pt x="1430" y="6883"/>
                  </a:cubicBezTo>
                  <a:cubicBezTo>
                    <a:pt x="1406" y="6764"/>
                    <a:pt x="1406" y="6644"/>
                    <a:pt x="1406" y="6525"/>
                  </a:cubicBezTo>
                  <a:cubicBezTo>
                    <a:pt x="1406" y="6311"/>
                    <a:pt x="1596" y="6144"/>
                    <a:pt x="1811" y="6144"/>
                  </a:cubicBezTo>
                  <a:cubicBezTo>
                    <a:pt x="2025" y="6144"/>
                    <a:pt x="2192" y="6335"/>
                    <a:pt x="2192" y="6549"/>
                  </a:cubicBezTo>
                  <a:cubicBezTo>
                    <a:pt x="2168" y="6978"/>
                    <a:pt x="2287" y="7335"/>
                    <a:pt x="2525" y="7573"/>
                  </a:cubicBezTo>
                  <a:cubicBezTo>
                    <a:pt x="2882" y="7930"/>
                    <a:pt x="3406" y="8073"/>
                    <a:pt x="3811" y="8073"/>
                  </a:cubicBezTo>
                  <a:cubicBezTo>
                    <a:pt x="4692" y="8073"/>
                    <a:pt x="5192" y="7692"/>
                    <a:pt x="5454" y="6859"/>
                  </a:cubicBezTo>
                  <a:cubicBezTo>
                    <a:pt x="5454" y="6859"/>
                    <a:pt x="5454" y="6859"/>
                    <a:pt x="5454" y="6835"/>
                  </a:cubicBezTo>
                  <a:lnTo>
                    <a:pt x="5454" y="1024"/>
                  </a:lnTo>
                  <a:cubicBezTo>
                    <a:pt x="5073" y="429"/>
                    <a:pt x="4335" y="0"/>
                    <a:pt x="3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23"/>
            <p:cNvSpPr/>
            <p:nvPr/>
          </p:nvSpPr>
          <p:spPr>
            <a:xfrm>
              <a:off x="4933543" y="2963036"/>
              <a:ext cx="173000" cy="257238"/>
            </a:xfrm>
            <a:custGeom>
              <a:rect b="b" l="l" r="r" t="t"/>
              <a:pathLst>
                <a:path extrusionOk="0" h="8074" w="5430">
                  <a:moveTo>
                    <a:pt x="1750" y="1251"/>
                  </a:moveTo>
                  <a:cubicBezTo>
                    <a:pt x="2006" y="1251"/>
                    <a:pt x="2262" y="1334"/>
                    <a:pt x="2501" y="1501"/>
                  </a:cubicBezTo>
                  <a:cubicBezTo>
                    <a:pt x="2691" y="1620"/>
                    <a:pt x="2739" y="1882"/>
                    <a:pt x="2596" y="2048"/>
                  </a:cubicBezTo>
                  <a:cubicBezTo>
                    <a:pt x="2524" y="2167"/>
                    <a:pt x="2405" y="2215"/>
                    <a:pt x="2286" y="2215"/>
                  </a:cubicBezTo>
                  <a:cubicBezTo>
                    <a:pt x="2215" y="2215"/>
                    <a:pt x="2143" y="2191"/>
                    <a:pt x="2072" y="2144"/>
                  </a:cubicBezTo>
                  <a:cubicBezTo>
                    <a:pt x="1953" y="2072"/>
                    <a:pt x="1852" y="2036"/>
                    <a:pt x="1750" y="2036"/>
                  </a:cubicBezTo>
                  <a:cubicBezTo>
                    <a:pt x="1649" y="2036"/>
                    <a:pt x="1548" y="2072"/>
                    <a:pt x="1429" y="2144"/>
                  </a:cubicBezTo>
                  <a:cubicBezTo>
                    <a:pt x="1366" y="2189"/>
                    <a:pt x="1293" y="2210"/>
                    <a:pt x="1220" y="2210"/>
                  </a:cubicBezTo>
                  <a:cubicBezTo>
                    <a:pt x="1099" y="2210"/>
                    <a:pt x="979" y="2152"/>
                    <a:pt x="905" y="2048"/>
                  </a:cubicBezTo>
                  <a:cubicBezTo>
                    <a:pt x="786" y="1882"/>
                    <a:pt x="810" y="1620"/>
                    <a:pt x="1000" y="1501"/>
                  </a:cubicBezTo>
                  <a:cubicBezTo>
                    <a:pt x="1238" y="1334"/>
                    <a:pt x="1494" y="1251"/>
                    <a:pt x="1750" y="1251"/>
                  </a:cubicBezTo>
                  <a:close/>
                  <a:moveTo>
                    <a:pt x="2080" y="4171"/>
                  </a:moveTo>
                  <a:cubicBezTo>
                    <a:pt x="2247" y="4171"/>
                    <a:pt x="2396" y="4277"/>
                    <a:pt x="2453" y="4430"/>
                  </a:cubicBezTo>
                  <a:cubicBezTo>
                    <a:pt x="2691" y="5168"/>
                    <a:pt x="2620" y="5882"/>
                    <a:pt x="2239" y="6502"/>
                  </a:cubicBezTo>
                  <a:cubicBezTo>
                    <a:pt x="2167" y="6644"/>
                    <a:pt x="2048" y="6692"/>
                    <a:pt x="1905" y="6692"/>
                  </a:cubicBezTo>
                  <a:cubicBezTo>
                    <a:pt x="1834" y="6692"/>
                    <a:pt x="1762" y="6692"/>
                    <a:pt x="1715" y="6644"/>
                  </a:cubicBezTo>
                  <a:cubicBezTo>
                    <a:pt x="1524" y="6549"/>
                    <a:pt x="1453" y="6311"/>
                    <a:pt x="1572" y="6121"/>
                  </a:cubicBezTo>
                  <a:cubicBezTo>
                    <a:pt x="1834" y="5668"/>
                    <a:pt x="1881" y="5216"/>
                    <a:pt x="1715" y="4668"/>
                  </a:cubicBezTo>
                  <a:cubicBezTo>
                    <a:pt x="1643" y="4477"/>
                    <a:pt x="1762" y="4263"/>
                    <a:pt x="1953" y="4192"/>
                  </a:cubicBezTo>
                  <a:cubicBezTo>
                    <a:pt x="1996" y="4177"/>
                    <a:pt x="2039" y="4171"/>
                    <a:pt x="2080" y="4171"/>
                  </a:cubicBezTo>
                  <a:close/>
                  <a:moveTo>
                    <a:pt x="1858" y="0"/>
                  </a:moveTo>
                  <a:cubicBezTo>
                    <a:pt x="1096" y="0"/>
                    <a:pt x="357" y="405"/>
                    <a:pt x="0" y="1024"/>
                  </a:cubicBezTo>
                  <a:lnTo>
                    <a:pt x="0" y="6859"/>
                  </a:lnTo>
                  <a:cubicBezTo>
                    <a:pt x="238" y="7692"/>
                    <a:pt x="762" y="8073"/>
                    <a:pt x="1643" y="8073"/>
                  </a:cubicBezTo>
                  <a:cubicBezTo>
                    <a:pt x="2024" y="8073"/>
                    <a:pt x="2572" y="7930"/>
                    <a:pt x="2905" y="7573"/>
                  </a:cubicBezTo>
                  <a:cubicBezTo>
                    <a:pt x="3144" y="7335"/>
                    <a:pt x="3263" y="6978"/>
                    <a:pt x="3263" y="6549"/>
                  </a:cubicBezTo>
                  <a:cubicBezTo>
                    <a:pt x="3239" y="6335"/>
                    <a:pt x="3406" y="6144"/>
                    <a:pt x="3620" y="6144"/>
                  </a:cubicBezTo>
                  <a:cubicBezTo>
                    <a:pt x="3834" y="6144"/>
                    <a:pt x="4025" y="6311"/>
                    <a:pt x="4025" y="6525"/>
                  </a:cubicBezTo>
                  <a:cubicBezTo>
                    <a:pt x="4025" y="6644"/>
                    <a:pt x="4025" y="6764"/>
                    <a:pt x="4025" y="6883"/>
                  </a:cubicBezTo>
                  <a:cubicBezTo>
                    <a:pt x="4025" y="6906"/>
                    <a:pt x="4049" y="6954"/>
                    <a:pt x="4096" y="6954"/>
                  </a:cubicBezTo>
                  <a:cubicBezTo>
                    <a:pt x="4549" y="6954"/>
                    <a:pt x="4930" y="6525"/>
                    <a:pt x="4930" y="6001"/>
                  </a:cubicBezTo>
                  <a:cubicBezTo>
                    <a:pt x="4930" y="5740"/>
                    <a:pt x="4834" y="5501"/>
                    <a:pt x="4668" y="5335"/>
                  </a:cubicBezTo>
                  <a:cubicBezTo>
                    <a:pt x="4596" y="5239"/>
                    <a:pt x="4572" y="5168"/>
                    <a:pt x="4572" y="5049"/>
                  </a:cubicBezTo>
                  <a:cubicBezTo>
                    <a:pt x="4549" y="4882"/>
                    <a:pt x="4668" y="4739"/>
                    <a:pt x="4834" y="4692"/>
                  </a:cubicBezTo>
                  <a:cubicBezTo>
                    <a:pt x="5192" y="4573"/>
                    <a:pt x="5430" y="4192"/>
                    <a:pt x="5430" y="3787"/>
                  </a:cubicBezTo>
                  <a:cubicBezTo>
                    <a:pt x="5430" y="3263"/>
                    <a:pt x="5049" y="2834"/>
                    <a:pt x="4596" y="2834"/>
                  </a:cubicBezTo>
                  <a:lnTo>
                    <a:pt x="4572" y="2834"/>
                  </a:lnTo>
                  <a:cubicBezTo>
                    <a:pt x="4430" y="2834"/>
                    <a:pt x="4096" y="2834"/>
                    <a:pt x="3834" y="3072"/>
                  </a:cubicBezTo>
                  <a:cubicBezTo>
                    <a:pt x="3756" y="3138"/>
                    <a:pt x="3656" y="3174"/>
                    <a:pt x="3558" y="3174"/>
                  </a:cubicBezTo>
                  <a:cubicBezTo>
                    <a:pt x="3477" y="3174"/>
                    <a:pt x="3398" y="3150"/>
                    <a:pt x="3334" y="3096"/>
                  </a:cubicBezTo>
                  <a:cubicBezTo>
                    <a:pt x="3144" y="2929"/>
                    <a:pt x="3144" y="2667"/>
                    <a:pt x="3310" y="2501"/>
                  </a:cubicBezTo>
                  <a:cubicBezTo>
                    <a:pt x="3429" y="2382"/>
                    <a:pt x="3572" y="2310"/>
                    <a:pt x="3691" y="2239"/>
                  </a:cubicBezTo>
                  <a:cubicBezTo>
                    <a:pt x="3810" y="2191"/>
                    <a:pt x="3906" y="2048"/>
                    <a:pt x="3906" y="1905"/>
                  </a:cubicBezTo>
                  <a:cubicBezTo>
                    <a:pt x="3906" y="1882"/>
                    <a:pt x="3906" y="1834"/>
                    <a:pt x="3906" y="1810"/>
                  </a:cubicBezTo>
                  <a:cubicBezTo>
                    <a:pt x="3906" y="810"/>
                    <a:pt x="2977" y="0"/>
                    <a:pt x="1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1" name="Google Shape;3841;p123"/>
          <p:cNvSpPr/>
          <p:nvPr/>
        </p:nvSpPr>
        <p:spPr>
          <a:xfrm>
            <a:off x="5539743" y="2948603"/>
            <a:ext cx="246628" cy="380918"/>
          </a:xfrm>
          <a:custGeom>
            <a:rect b="b" l="l" r="r" t="t"/>
            <a:pathLst>
              <a:path extrusionOk="0" h="11956" w="7741">
                <a:moveTo>
                  <a:pt x="4811" y="3382"/>
                </a:moveTo>
                <a:cubicBezTo>
                  <a:pt x="5050" y="3382"/>
                  <a:pt x="5216" y="3549"/>
                  <a:pt x="5216" y="3787"/>
                </a:cubicBezTo>
                <a:cubicBezTo>
                  <a:pt x="5431" y="3787"/>
                  <a:pt x="5621" y="3954"/>
                  <a:pt x="5621" y="4168"/>
                </a:cubicBezTo>
                <a:cubicBezTo>
                  <a:pt x="5621" y="4383"/>
                  <a:pt x="5431" y="4573"/>
                  <a:pt x="5216" y="4573"/>
                </a:cubicBezTo>
                <a:cubicBezTo>
                  <a:pt x="5216" y="4787"/>
                  <a:pt x="5050" y="4978"/>
                  <a:pt x="4811" y="4978"/>
                </a:cubicBezTo>
                <a:cubicBezTo>
                  <a:pt x="4597" y="4978"/>
                  <a:pt x="4430" y="4787"/>
                  <a:pt x="4430" y="4573"/>
                </a:cubicBezTo>
                <a:cubicBezTo>
                  <a:pt x="4192" y="4573"/>
                  <a:pt x="4025" y="4383"/>
                  <a:pt x="4025" y="4168"/>
                </a:cubicBezTo>
                <a:cubicBezTo>
                  <a:pt x="4025" y="3954"/>
                  <a:pt x="4192" y="3787"/>
                  <a:pt x="4430" y="3787"/>
                </a:cubicBezTo>
                <a:cubicBezTo>
                  <a:pt x="4430" y="3549"/>
                  <a:pt x="4597" y="3382"/>
                  <a:pt x="4811" y="3382"/>
                </a:cubicBezTo>
                <a:close/>
                <a:moveTo>
                  <a:pt x="1906" y="1"/>
                </a:moveTo>
                <a:cubicBezTo>
                  <a:pt x="596" y="1"/>
                  <a:pt x="1" y="1049"/>
                  <a:pt x="1" y="2358"/>
                </a:cubicBezTo>
                <a:lnTo>
                  <a:pt x="1" y="4526"/>
                </a:lnTo>
                <a:lnTo>
                  <a:pt x="1334" y="4526"/>
                </a:lnTo>
                <a:lnTo>
                  <a:pt x="1334" y="5311"/>
                </a:lnTo>
                <a:lnTo>
                  <a:pt x="1" y="5311"/>
                </a:lnTo>
                <a:lnTo>
                  <a:pt x="1" y="5931"/>
                </a:lnTo>
                <a:cubicBezTo>
                  <a:pt x="1" y="6121"/>
                  <a:pt x="168" y="6288"/>
                  <a:pt x="358" y="6288"/>
                </a:cubicBezTo>
                <a:lnTo>
                  <a:pt x="977" y="6288"/>
                </a:lnTo>
                <a:cubicBezTo>
                  <a:pt x="1144" y="6288"/>
                  <a:pt x="1287" y="6169"/>
                  <a:pt x="1334" y="6002"/>
                </a:cubicBezTo>
                <a:lnTo>
                  <a:pt x="1334" y="11598"/>
                </a:lnTo>
                <a:cubicBezTo>
                  <a:pt x="1334" y="11789"/>
                  <a:pt x="1477" y="11956"/>
                  <a:pt x="1668" y="11956"/>
                </a:cubicBezTo>
                <a:lnTo>
                  <a:pt x="6050" y="11956"/>
                </a:lnTo>
                <a:cubicBezTo>
                  <a:pt x="6240" y="11956"/>
                  <a:pt x="6407" y="11789"/>
                  <a:pt x="6407" y="11598"/>
                </a:cubicBezTo>
                <a:lnTo>
                  <a:pt x="6407" y="5978"/>
                </a:lnTo>
                <a:cubicBezTo>
                  <a:pt x="6431" y="6145"/>
                  <a:pt x="6574" y="6288"/>
                  <a:pt x="6764" y="6288"/>
                </a:cubicBezTo>
                <a:lnTo>
                  <a:pt x="7383" y="6288"/>
                </a:lnTo>
                <a:cubicBezTo>
                  <a:pt x="7574" y="6288"/>
                  <a:pt x="7741" y="6121"/>
                  <a:pt x="7741" y="5931"/>
                </a:cubicBezTo>
                <a:lnTo>
                  <a:pt x="7741" y="5311"/>
                </a:lnTo>
                <a:lnTo>
                  <a:pt x="6407" y="5311"/>
                </a:lnTo>
                <a:lnTo>
                  <a:pt x="6407" y="4526"/>
                </a:lnTo>
                <a:lnTo>
                  <a:pt x="7741" y="4526"/>
                </a:lnTo>
                <a:lnTo>
                  <a:pt x="7741" y="2358"/>
                </a:lnTo>
                <a:cubicBezTo>
                  <a:pt x="7741" y="1049"/>
                  <a:pt x="7145" y="1"/>
                  <a:pt x="5835" y="1"/>
                </a:cubicBezTo>
                <a:lnTo>
                  <a:pt x="5311" y="1"/>
                </a:lnTo>
                <a:cubicBezTo>
                  <a:pt x="5169" y="1"/>
                  <a:pt x="5050" y="72"/>
                  <a:pt x="5002" y="191"/>
                </a:cubicBezTo>
                <a:cubicBezTo>
                  <a:pt x="4835" y="477"/>
                  <a:pt x="4573" y="691"/>
                  <a:pt x="4264" y="810"/>
                </a:cubicBezTo>
                <a:lnTo>
                  <a:pt x="4264" y="2168"/>
                </a:lnTo>
                <a:cubicBezTo>
                  <a:pt x="4264" y="2406"/>
                  <a:pt x="4073" y="2597"/>
                  <a:pt x="3859" y="2597"/>
                </a:cubicBezTo>
                <a:cubicBezTo>
                  <a:pt x="3644" y="2573"/>
                  <a:pt x="3478" y="2406"/>
                  <a:pt x="3478" y="2192"/>
                </a:cubicBezTo>
                <a:lnTo>
                  <a:pt x="3478" y="810"/>
                </a:lnTo>
                <a:cubicBezTo>
                  <a:pt x="3144" y="691"/>
                  <a:pt x="2882" y="477"/>
                  <a:pt x="2740" y="191"/>
                </a:cubicBezTo>
                <a:cubicBezTo>
                  <a:pt x="2668" y="72"/>
                  <a:pt x="2549"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23"/>
          <p:cNvSpPr/>
          <p:nvPr/>
        </p:nvSpPr>
        <p:spPr>
          <a:xfrm>
            <a:off x="6249934" y="2948603"/>
            <a:ext cx="201833" cy="380918"/>
          </a:xfrm>
          <a:custGeom>
            <a:rect b="b" l="l" r="r" t="t"/>
            <a:pathLst>
              <a:path extrusionOk="0" h="11956" w="6335">
                <a:moveTo>
                  <a:pt x="2263" y="1"/>
                </a:moveTo>
                <a:cubicBezTo>
                  <a:pt x="1762" y="1"/>
                  <a:pt x="1739" y="453"/>
                  <a:pt x="1739" y="715"/>
                </a:cubicBezTo>
                <a:lnTo>
                  <a:pt x="1739" y="4502"/>
                </a:lnTo>
                <a:cubicBezTo>
                  <a:pt x="1739" y="4692"/>
                  <a:pt x="1572" y="4859"/>
                  <a:pt x="1381" y="4859"/>
                </a:cubicBezTo>
                <a:cubicBezTo>
                  <a:pt x="1191" y="4859"/>
                  <a:pt x="1024" y="4692"/>
                  <a:pt x="1024" y="4502"/>
                </a:cubicBezTo>
                <a:lnTo>
                  <a:pt x="1024" y="1668"/>
                </a:lnTo>
                <a:cubicBezTo>
                  <a:pt x="1024" y="1477"/>
                  <a:pt x="1000" y="977"/>
                  <a:pt x="548" y="977"/>
                </a:cubicBezTo>
                <a:cubicBezTo>
                  <a:pt x="48" y="977"/>
                  <a:pt x="0" y="1477"/>
                  <a:pt x="0" y="1787"/>
                </a:cubicBezTo>
                <a:lnTo>
                  <a:pt x="0" y="8121"/>
                </a:lnTo>
                <a:lnTo>
                  <a:pt x="834" y="9527"/>
                </a:lnTo>
                <a:cubicBezTo>
                  <a:pt x="858" y="9574"/>
                  <a:pt x="881" y="9622"/>
                  <a:pt x="881" y="9693"/>
                </a:cubicBezTo>
                <a:lnTo>
                  <a:pt x="881" y="9717"/>
                </a:lnTo>
                <a:lnTo>
                  <a:pt x="2477" y="9717"/>
                </a:lnTo>
                <a:cubicBezTo>
                  <a:pt x="2691" y="9717"/>
                  <a:pt x="2858" y="9860"/>
                  <a:pt x="2858" y="10074"/>
                </a:cubicBezTo>
                <a:cubicBezTo>
                  <a:pt x="2882" y="10289"/>
                  <a:pt x="2691" y="10455"/>
                  <a:pt x="2501" y="10455"/>
                </a:cubicBezTo>
                <a:lnTo>
                  <a:pt x="881" y="10455"/>
                </a:lnTo>
                <a:lnTo>
                  <a:pt x="881" y="11575"/>
                </a:lnTo>
                <a:cubicBezTo>
                  <a:pt x="881" y="11789"/>
                  <a:pt x="1048" y="11956"/>
                  <a:pt x="1239" y="11956"/>
                </a:cubicBezTo>
                <a:lnTo>
                  <a:pt x="5097" y="11956"/>
                </a:lnTo>
                <a:cubicBezTo>
                  <a:pt x="5311" y="11956"/>
                  <a:pt x="5478" y="11789"/>
                  <a:pt x="5478" y="11575"/>
                </a:cubicBezTo>
                <a:lnTo>
                  <a:pt x="5478" y="10455"/>
                </a:lnTo>
                <a:lnTo>
                  <a:pt x="4715" y="10455"/>
                </a:lnTo>
                <a:cubicBezTo>
                  <a:pt x="4501" y="10455"/>
                  <a:pt x="4334" y="10312"/>
                  <a:pt x="4334" y="10098"/>
                </a:cubicBezTo>
                <a:cubicBezTo>
                  <a:pt x="4311" y="9884"/>
                  <a:pt x="4477" y="9717"/>
                  <a:pt x="4692" y="9717"/>
                </a:cubicBezTo>
                <a:lnTo>
                  <a:pt x="5478" y="9717"/>
                </a:lnTo>
                <a:cubicBezTo>
                  <a:pt x="5478" y="9717"/>
                  <a:pt x="5478" y="9574"/>
                  <a:pt x="5525" y="9527"/>
                </a:cubicBezTo>
                <a:lnTo>
                  <a:pt x="6335" y="8121"/>
                </a:lnTo>
                <a:lnTo>
                  <a:pt x="6335" y="3811"/>
                </a:lnTo>
                <a:cubicBezTo>
                  <a:pt x="6335" y="3644"/>
                  <a:pt x="6263" y="3216"/>
                  <a:pt x="5835" y="3216"/>
                </a:cubicBezTo>
                <a:cubicBezTo>
                  <a:pt x="5478" y="3216"/>
                  <a:pt x="5311" y="3454"/>
                  <a:pt x="5311" y="3811"/>
                </a:cubicBezTo>
                <a:lnTo>
                  <a:pt x="5311" y="5335"/>
                </a:lnTo>
                <a:cubicBezTo>
                  <a:pt x="5287" y="5526"/>
                  <a:pt x="5144" y="5645"/>
                  <a:pt x="4954" y="5645"/>
                </a:cubicBezTo>
                <a:cubicBezTo>
                  <a:pt x="4763" y="5645"/>
                  <a:pt x="4620" y="5502"/>
                  <a:pt x="4620" y="5311"/>
                </a:cubicBezTo>
                <a:lnTo>
                  <a:pt x="4620" y="1596"/>
                </a:lnTo>
                <a:cubicBezTo>
                  <a:pt x="4620" y="1263"/>
                  <a:pt x="4406" y="977"/>
                  <a:pt x="4072" y="977"/>
                </a:cubicBezTo>
                <a:cubicBezTo>
                  <a:pt x="3668" y="977"/>
                  <a:pt x="3501" y="1287"/>
                  <a:pt x="3501" y="1596"/>
                </a:cubicBezTo>
                <a:lnTo>
                  <a:pt x="3501" y="4264"/>
                </a:lnTo>
                <a:cubicBezTo>
                  <a:pt x="3501" y="4478"/>
                  <a:pt x="3334" y="4621"/>
                  <a:pt x="3144" y="4621"/>
                </a:cubicBezTo>
                <a:cubicBezTo>
                  <a:pt x="2953" y="4621"/>
                  <a:pt x="2787" y="4478"/>
                  <a:pt x="2787" y="4264"/>
                </a:cubicBezTo>
                <a:lnTo>
                  <a:pt x="2787" y="715"/>
                </a:lnTo>
                <a:cubicBezTo>
                  <a:pt x="2787" y="406"/>
                  <a:pt x="2739" y="1"/>
                  <a:pt x="2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3" name="Google Shape;3843;p123"/>
          <p:cNvGrpSpPr/>
          <p:nvPr/>
        </p:nvGrpSpPr>
        <p:grpSpPr>
          <a:xfrm>
            <a:off x="6948720" y="2941785"/>
            <a:ext cx="358903" cy="394554"/>
            <a:chOff x="6948720" y="2941785"/>
            <a:chExt cx="358903" cy="394554"/>
          </a:xfrm>
        </p:grpSpPr>
        <p:sp>
          <p:nvSpPr>
            <p:cNvPr id="3844" name="Google Shape;3844;p123"/>
            <p:cNvSpPr/>
            <p:nvPr/>
          </p:nvSpPr>
          <p:spPr>
            <a:xfrm>
              <a:off x="7036717" y="3240728"/>
              <a:ext cx="23576" cy="23545"/>
            </a:xfrm>
            <a:custGeom>
              <a:rect b="b" l="l" r="r" t="t"/>
              <a:pathLst>
                <a:path extrusionOk="0" h="739" w="740">
                  <a:moveTo>
                    <a:pt x="358" y="0"/>
                  </a:moveTo>
                  <a:cubicBezTo>
                    <a:pt x="168" y="0"/>
                    <a:pt x="1" y="167"/>
                    <a:pt x="1" y="358"/>
                  </a:cubicBezTo>
                  <a:cubicBezTo>
                    <a:pt x="1" y="572"/>
                    <a:pt x="168" y="739"/>
                    <a:pt x="358" y="739"/>
                  </a:cubicBezTo>
                  <a:cubicBezTo>
                    <a:pt x="572" y="739"/>
                    <a:pt x="739" y="572"/>
                    <a:pt x="739" y="358"/>
                  </a:cubicBezTo>
                  <a:cubicBezTo>
                    <a:pt x="739" y="167"/>
                    <a:pt x="572"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23"/>
            <p:cNvSpPr/>
            <p:nvPr/>
          </p:nvSpPr>
          <p:spPr>
            <a:xfrm>
              <a:off x="7130799" y="3240728"/>
              <a:ext cx="23576" cy="23545"/>
            </a:xfrm>
            <a:custGeom>
              <a:rect b="b" l="l" r="r" t="t"/>
              <a:pathLst>
                <a:path extrusionOk="0" h="739" w="740">
                  <a:moveTo>
                    <a:pt x="358" y="0"/>
                  </a:moveTo>
                  <a:cubicBezTo>
                    <a:pt x="168" y="0"/>
                    <a:pt x="1" y="167"/>
                    <a:pt x="1" y="358"/>
                  </a:cubicBezTo>
                  <a:cubicBezTo>
                    <a:pt x="1" y="572"/>
                    <a:pt x="168" y="739"/>
                    <a:pt x="358" y="739"/>
                  </a:cubicBezTo>
                  <a:cubicBezTo>
                    <a:pt x="572" y="739"/>
                    <a:pt x="739" y="572"/>
                    <a:pt x="739" y="358"/>
                  </a:cubicBezTo>
                  <a:cubicBezTo>
                    <a:pt x="739" y="167"/>
                    <a:pt x="572"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23"/>
            <p:cNvSpPr/>
            <p:nvPr/>
          </p:nvSpPr>
          <p:spPr>
            <a:xfrm>
              <a:off x="6948720" y="3193670"/>
              <a:ext cx="358903" cy="142669"/>
            </a:xfrm>
            <a:custGeom>
              <a:rect b="b" l="l" r="r" t="t"/>
              <a:pathLst>
                <a:path extrusionOk="0" h="4478" w="11265">
                  <a:moveTo>
                    <a:pt x="9050" y="739"/>
                  </a:moveTo>
                  <a:cubicBezTo>
                    <a:pt x="9264" y="739"/>
                    <a:pt x="9431" y="906"/>
                    <a:pt x="9431" y="1096"/>
                  </a:cubicBezTo>
                  <a:cubicBezTo>
                    <a:pt x="9431" y="1311"/>
                    <a:pt x="9264" y="1477"/>
                    <a:pt x="9050" y="1477"/>
                  </a:cubicBezTo>
                  <a:cubicBezTo>
                    <a:pt x="8859" y="1477"/>
                    <a:pt x="8693" y="1311"/>
                    <a:pt x="8693" y="1096"/>
                  </a:cubicBezTo>
                  <a:cubicBezTo>
                    <a:pt x="8693" y="906"/>
                    <a:pt x="8859" y="739"/>
                    <a:pt x="9050" y="739"/>
                  </a:cubicBezTo>
                  <a:close/>
                  <a:moveTo>
                    <a:pt x="3120" y="739"/>
                  </a:moveTo>
                  <a:cubicBezTo>
                    <a:pt x="3739" y="739"/>
                    <a:pt x="4239" y="1239"/>
                    <a:pt x="4239" y="1835"/>
                  </a:cubicBezTo>
                  <a:cubicBezTo>
                    <a:pt x="4239" y="2454"/>
                    <a:pt x="3739" y="2954"/>
                    <a:pt x="3120" y="2954"/>
                  </a:cubicBezTo>
                  <a:cubicBezTo>
                    <a:pt x="2525" y="2954"/>
                    <a:pt x="2025" y="2454"/>
                    <a:pt x="2025" y="1835"/>
                  </a:cubicBezTo>
                  <a:cubicBezTo>
                    <a:pt x="2025" y="1239"/>
                    <a:pt x="2525" y="739"/>
                    <a:pt x="3120" y="739"/>
                  </a:cubicBezTo>
                  <a:close/>
                  <a:moveTo>
                    <a:pt x="6073" y="739"/>
                  </a:moveTo>
                  <a:cubicBezTo>
                    <a:pt x="6692" y="739"/>
                    <a:pt x="7192" y="1239"/>
                    <a:pt x="7192" y="1835"/>
                  </a:cubicBezTo>
                  <a:cubicBezTo>
                    <a:pt x="7192" y="2454"/>
                    <a:pt x="6692" y="2954"/>
                    <a:pt x="6073" y="2954"/>
                  </a:cubicBezTo>
                  <a:cubicBezTo>
                    <a:pt x="5478" y="2954"/>
                    <a:pt x="4978" y="2454"/>
                    <a:pt x="4978" y="1835"/>
                  </a:cubicBezTo>
                  <a:cubicBezTo>
                    <a:pt x="4978" y="1239"/>
                    <a:pt x="5478" y="739"/>
                    <a:pt x="6073" y="739"/>
                  </a:cubicBezTo>
                  <a:close/>
                  <a:moveTo>
                    <a:pt x="9050" y="2216"/>
                  </a:moveTo>
                  <a:cubicBezTo>
                    <a:pt x="9264" y="2216"/>
                    <a:pt x="9431" y="2382"/>
                    <a:pt x="9431" y="2573"/>
                  </a:cubicBezTo>
                  <a:cubicBezTo>
                    <a:pt x="9431" y="2787"/>
                    <a:pt x="9264" y="2954"/>
                    <a:pt x="9050" y="2954"/>
                  </a:cubicBezTo>
                  <a:cubicBezTo>
                    <a:pt x="8859" y="2954"/>
                    <a:pt x="8693" y="2787"/>
                    <a:pt x="8693" y="2573"/>
                  </a:cubicBezTo>
                  <a:cubicBezTo>
                    <a:pt x="8693" y="2382"/>
                    <a:pt x="8859" y="2216"/>
                    <a:pt x="9050" y="2216"/>
                  </a:cubicBezTo>
                  <a:close/>
                  <a:moveTo>
                    <a:pt x="0" y="1"/>
                  </a:moveTo>
                  <a:lnTo>
                    <a:pt x="0" y="4097"/>
                  </a:lnTo>
                  <a:cubicBezTo>
                    <a:pt x="0" y="4311"/>
                    <a:pt x="167" y="4478"/>
                    <a:pt x="358" y="4478"/>
                  </a:cubicBezTo>
                  <a:lnTo>
                    <a:pt x="10907" y="4478"/>
                  </a:lnTo>
                  <a:cubicBezTo>
                    <a:pt x="11098" y="4478"/>
                    <a:pt x="11265" y="4311"/>
                    <a:pt x="11265" y="4097"/>
                  </a:cubicBezTo>
                  <a:lnTo>
                    <a:pt x="112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23"/>
            <p:cNvSpPr/>
            <p:nvPr/>
          </p:nvSpPr>
          <p:spPr>
            <a:xfrm>
              <a:off x="6948720" y="3066963"/>
              <a:ext cx="358903" cy="103226"/>
            </a:xfrm>
            <a:custGeom>
              <a:rect b="b" l="l" r="r" t="t"/>
              <a:pathLst>
                <a:path extrusionOk="0" h="3240" w="11265">
                  <a:moveTo>
                    <a:pt x="2144" y="1"/>
                  </a:moveTo>
                  <a:lnTo>
                    <a:pt x="1382" y="1692"/>
                  </a:lnTo>
                  <a:cubicBezTo>
                    <a:pt x="1310" y="1835"/>
                    <a:pt x="1191" y="1906"/>
                    <a:pt x="1048" y="1906"/>
                  </a:cubicBezTo>
                  <a:lnTo>
                    <a:pt x="0" y="1906"/>
                  </a:lnTo>
                  <a:lnTo>
                    <a:pt x="0" y="3240"/>
                  </a:lnTo>
                  <a:lnTo>
                    <a:pt x="11265" y="3240"/>
                  </a:lnTo>
                  <a:lnTo>
                    <a:pt x="11265" y="1787"/>
                  </a:lnTo>
                  <a:lnTo>
                    <a:pt x="6883" y="1787"/>
                  </a:lnTo>
                  <a:cubicBezTo>
                    <a:pt x="6835" y="1787"/>
                    <a:pt x="6764" y="1763"/>
                    <a:pt x="6716" y="1739"/>
                  </a:cubicBezTo>
                  <a:lnTo>
                    <a:pt x="5906" y="1239"/>
                  </a:lnTo>
                  <a:lnTo>
                    <a:pt x="4668" y="2144"/>
                  </a:lnTo>
                  <a:cubicBezTo>
                    <a:pt x="4604" y="2187"/>
                    <a:pt x="4525" y="2211"/>
                    <a:pt x="4447" y="2211"/>
                  </a:cubicBezTo>
                  <a:cubicBezTo>
                    <a:pt x="4352" y="2211"/>
                    <a:pt x="4257" y="2175"/>
                    <a:pt x="4192" y="2097"/>
                  </a:cubicBezTo>
                  <a:lnTo>
                    <a:pt x="4073" y="1977"/>
                  </a:lnTo>
                  <a:lnTo>
                    <a:pt x="3715" y="2335"/>
                  </a:lnTo>
                  <a:cubicBezTo>
                    <a:pt x="3649" y="2401"/>
                    <a:pt x="3560" y="2433"/>
                    <a:pt x="3471" y="2433"/>
                  </a:cubicBezTo>
                  <a:cubicBezTo>
                    <a:pt x="3336" y="2433"/>
                    <a:pt x="3201" y="2359"/>
                    <a:pt x="3144" y="2216"/>
                  </a:cubicBezTo>
                  <a:lnTo>
                    <a:pt x="2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23"/>
            <p:cNvSpPr/>
            <p:nvPr/>
          </p:nvSpPr>
          <p:spPr>
            <a:xfrm>
              <a:off x="6948720" y="2941785"/>
              <a:ext cx="358903" cy="171502"/>
            </a:xfrm>
            <a:custGeom>
              <a:rect b="b" l="l" r="r" t="t"/>
              <a:pathLst>
                <a:path extrusionOk="0" h="5383" w="11265">
                  <a:moveTo>
                    <a:pt x="8669" y="1453"/>
                  </a:moveTo>
                  <a:cubicBezTo>
                    <a:pt x="8883" y="1453"/>
                    <a:pt x="9026" y="1620"/>
                    <a:pt x="9026" y="1834"/>
                  </a:cubicBezTo>
                  <a:cubicBezTo>
                    <a:pt x="9026" y="2025"/>
                    <a:pt x="8883" y="2191"/>
                    <a:pt x="8669" y="2191"/>
                  </a:cubicBezTo>
                  <a:lnTo>
                    <a:pt x="7931" y="2191"/>
                  </a:lnTo>
                  <a:cubicBezTo>
                    <a:pt x="7740" y="2191"/>
                    <a:pt x="7573" y="2025"/>
                    <a:pt x="7573" y="1834"/>
                  </a:cubicBezTo>
                  <a:cubicBezTo>
                    <a:pt x="7573" y="1620"/>
                    <a:pt x="7740" y="1453"/>
                    <a:pt x="7931" y="1453"/>
                  </a:cubicBezTo>
                  <a:close/>
                  <a:moveTo>
                    <a:pt x="9407" y="2930"/>
                  </a:moveTo>
                  <a:cubicBezTo>
                    <a:pt x="9621" y="2930"/>
                    <a:pt x="9764" y="3096"/>
                    <a:pt x="9764" y="3287"/>
                  </a:cubicBezTo>
                  <a:cubicBezTo>
                    <a:pt x="9764" y="3501"/>
                    <a:pt x="9621" y="3668"/>
                    <a:pt x="9407" y="3668"/>
                  </a:cubicBezTo>
                  <a:lnTo>
                    <a:pt x="7931" y="3668"/>
                  </a:lnTo>
                  <a:cubicBezTo>
                    <a:pt x="7740" y="3668"/>
                    <a:pt x="7573" y="3501"/>
                    <a:pt x="7573" y="3287"/>
                  </a:cubicBezTo>
                  <a:cubicBezTo>
                    <a:pt x="7573" y="3096"/>
                    <a:pt x="7740" y="2930"/>
                    <a:pt x="7931" y="2930"/>
                  </a:cubicBezTo>
                  <a:close/>
                  <a:moveTo>
                    <a:pt x="358" y="0"/>
                  </a:moveTo>
                  <a:cubicBezTo>
                    <a:pt x="167" y="0"/>
                    <a:pt x="0" y="143"/>
                    <a:pt x="0" y="358"/>
                  </a:cubicBezTo>
                  <a:lnTo>
                    <a:pt x="0" y="5121"/>
                  </a:lnTo>
                  <a:lnTo>
                    <a:pt x="810" y="5121"/>
                  </a:lnTo>
                  <a:lnTo>
                    <a:pt x="1810" y="2906"/>
                  </a:lnTo>
                  <a:cubicBezTo>
                    <a:pt x="1858" y="2787"/>
                    <a:pt x="2001" y="2691"/>
                    <a:pt x="2144" y="2691"/>
                  </a:cubicBezTo>
                  <a:cubicBezTo>
                    <a:pt x="2287" y="2691"/>
                    <a:pt x="2406" y="2763"/>
                    <a:pt x="2453" y="2906"/>
                  </a:cubicBezTo>
                  <a:lnTo>
                    <a:pt x="3573" y="5383"/>
                  </a:lnTo>
                  <a:cubicBezTo>
                    <a:pt x="3709" y="5269"/>
                    <a:pt x="3866" y="5047"/>
                    <a:pt x="4046" y="5047"/>
                  </a:cubicBezTo>
                  <a:cubicBezTo>
                    <a:pt x="4055" y="5047"/>
                    <a:pt x="4064" y="5048"/>
                    <a:pt x="4073" y="5049"/>
                  </a:cubicBezTo>
                  <a:cubicBezTo>
                    <a:pt x="4083" y="5048"/>
                    <a:pt x="4094" y="5047"/>
                    <a:pt x="4105" y="5047"/>
                  </a:cubicBezTo>
                  <a:cubicBezTo>
                    <a:pt x="4258" y="5047"/>
                    <a:pt x="4388" y="5200"/>
                    <a:pt x="4477" y="5311"/>
                  </a:cubicBezTo>
                  <a:lnTo>
                    <a:pt x="5668" y="4454"/>
                  </a:lnTo>
                  <a:cubicBezTo>
                    <a:pt x="5732" y="4403"/>
                    <a:pt x="5809" y="4379"/>
                    <a:pt x="5886" y="4379"/>
                  </a:cubicBezTo>
                  <a:cubicBezTo>
                    <a:pt x="5952" y="4379"/>
                    <a:pt x="6018" y="4397"/>
                    <a:pt x="6073" y="4430"/>
                  </a:cubicBezTo>
                  <a:lnTo>
                    <a:pt x="7002" y="4978"/>
                  </a:lnTo>
                  <a:lnTo>
                    <a:pt x="11265" y="4978"/>
                  </a:lnTo>
                  <a:lnTo>
                    <a:pt x="11265" y="358"/>
                  </a:lnTo>
                  <a:cubicBezTo>
                    <a:pt x="11265" y="143"/>
                    <a:pt x="11098" y="0"/>
                    <a:pt x="109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123"/>
          <p:cNvGrpSpPr/>
          <p:nvPr/>
        </p:nvGrpSpPr>
        <p:grpSpPr>
          <a:xfrm>
            <a:off x="7737860" y="2950133"/>
            <a:ext cx="389202" cy="377191"/>
            <a:chOff x="7737860" y="2950133"/>
            <a:chExt cx="389202" cy="377191"/>
          </a:xfrm>
        </p:grpSpPr>
        <p:sp>
          <p:nvSpPr>
            <p:cNvPr id="3850" name="Google Shape;3850;p123"/>
            <p:cNvSpPr/>
            <p:nvPr/>
          </p:nvSpPr>
          <p:spPr>
            <a:xfrm>
              <a:off x="7799254" y="2983522"/>
              <a:ext cx="287600" cy="288333"/>
            </a:xfrm>
            <a:custGeom>
              <a:rect b="b" l="l" r="r" t="t"/>
              <a:pathLst>
                <a:path extrusionOk="0" h="9050" w="9027">
                  <a:moveTo>
                    <a:pt x="6466" y="1911"/>
                  </a:moveTo>
                  <a:cubicBezTo>
                    <a:pt x="6555" y="1911"/>
                    <a:pt x="6645" y="1941"/>
                    <a:pt x="6716" y="2001"/>
                  </a:cubicBezTo>
                  <a:cubicBezTo>
                    <a:pt x="6835" y="2144"/>
                    <a:pt x="6835" y="2358"/>
                    <a:pt x="6716" y="2501"/>
                  </a:cubicBezTo>
                  <a:lnTo>
                    <a:pt x="6502" y="2691"/>
                  </a:lnTo>
                  <a:lnTo>
                    <a:pt x="6788" y="2977"/>
                  </a:lnTo>
                  <a:cubicBezTo>
                    <a:pt x="7045" y="3235"/>
                    <a:pt x="6805" y="3577"/>
                    <a:pt x="6540" y="3577"/>
                  </a:cubicBezTo>
                  <a:cubicBezTo>
                    <a:pt x="6462" y="3577"/>
                    <a:pt x="6382" y="3548"/>
                    <a:pt x="6311" y="3477"/>
                  </a:cubicBezTo>
                  <a:lnTo>
                    <a:pt x="6025" y="3191"/>
                  </a:lnTo>
                  <a:lnTo>
                    <a:pt x="5454" y="3763"/>
                  </a:lnTo>
                  <a:lnTo>
                    <a:pt x="5740" y="4049"/>
                  </a:lnTo>
                  <a:cubicBezTo>
                    <a:pt x="5979" y="4306"/>
                    <a:pt x="5749" y="4649"/>
                    <a:pt x="5478" y="4649"/>
                  </a:cubicBezTo>
                  <a:cubicBezTo>
                    <a:pt x="5399" y="4649"/>
                    <a:pt x="5315" y="4619"/>
                    <a:pt x="5240" y="4549"/>
                  </a:cubicBezTo>
                  <a:lnTo>
                    <a:pt x="4954" y="4263"/>
                  </a:lnTo>
                  <a:lnTo>
                    <a:pt x="4382" y="4835"/>
                  </a:lnTo>
                  <a:lnTo>
                    <a:pt x="4668" y="5120"/>
                  </a:lnTo>
                  <a:cubicBezTo>
                    <a:pt x="4905" y="5358"/>
                    <a:pt x="4681" y="5707"/>
                    <a:pt x="4413" y="5707"/>
                  </a:cubicBezTo>
                  <a:cubicBezTo>
                    <a:pt x="4331" y="5707"/>
                    <a:pt x="4246" y="5674"/>
                    <a:pt x="4168" y="5597"/>
                  </a:cubicBezTo>
                  <a:lnTo>
                    <a:pt x="3882" y="5311"/>
                  </a:lnTo>
                  <a:lnTo>
                    <a:pt x="3311" y="5906"/>
                  </a:lnTo>
                  <a:lnTo>
                    <a:pt x="3596" y="6192"/>
                  </a:lnTo>
                  <a:cubicBezTo>
                    <a:pt x="3852" y="6429"/>
                    <a:pt x="3618" y="6779"/>
                    <a:pt x="3355" y="6779"/>
                  </a:cubicBezTo>
                  <a:cubicBezTo>
                    <a:pt x="3275" y="6779"/>
                    <a:pt x="3192" y="6746"/>
                    <a:pt x="3120" y="6668"/>
                  </a:cubicBezTo>
                  <a:lnTo>
                    <a:pt x="2834" y="6383"/>
                  </a:lnTo>
                  <a:lnTo>
                    <a:pt x="2620" y="6573"/>
                  </a:lnTo>
                  <a:cubicBezTo>
                    <a:pt x="2548" y="6651"/>
                    <a:pt x="2465" y="6683"/>
                    <a:pt x="2385" y="6683"/>
                  </a:cubicBezTo>
                  <a:cubicBezTo>
                    <a:pt x="2122" y="6683"/>
                    <a:pt x="1888" y="6334"/>
                    <a:pt x="2144" y="6097"/>
                  </a:cubicBezTo>
                  <a:lnTo>
                    <a:pt x="6216" y="2001"/>
                  </a:lnTo>
                  <a:cubicBezTo>
                    <a:pt x="6287" y="1941"/>
                    <a:pt x="6377" y="1911"/>
                    <a:pt x="6466" y="1911"/>
                  </a:cubicBezTo>
                  <a:close/>
                  <a:moveTo>
                    <a:pt x="5668" y="0"/>
                  </a:moveTo>
                  <a:lnTo>
                    <a:pt x="0" y="5692"/>
                  </a:lnTo>
                  <a:lnTo>
                    <a:pt x="3358" y="9050"/>
                  </a:lnTo>
                  <a:lnTo>
                    <a:pt x="9026" y="3358"/>
                  </a:lnTo>
                  <a:lnTo>
                    <a:pt x="56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23"/>
            <p:cNvSpPr/>
            <p:nvPr/>
          </p:nvSpPr>
          <p:spPr>
            <a:xfrm>
              <a:off x="7995767" y="2950133"/>
              <a:ext cx="131295" cy="124445"/>
            </a:xfrm>
            <a:custGeom>
              <a:rect b="b" l="l" r="r" t="t"/>
              <a:pathLst>
                <a:path extrusionOk="0" h="3906" w="4121">
                  <a:moveTo>
                    <a:pt x="1524" y="0"/>
                  </a:moveTo>
                  <a:cubicBezTo>
                    <a:pt x="953" y="0"/>
                    <a:pt x="429" y="191"/>
                    <a:pt x="0" y="548"/>
                  </a:cubicBezTo>
                  <a:lnTo>
                    <a:pt x="3358" y="3906"/>
                  </a:lnTo>
                  <a:cubicBezTo>
                    <a:pt x="4120" y="2977"/>
                    <a:pt x="4073" y="1572"/>
                    <a:pt x="3215" y="691"/>
                  </a:cubicBezTo>
                  <a:cubicBezTo>
                    <a:pt x="2763" y="239"/>
                    <a:pt x="2167" y="0"/>
                    <a:pt x="1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23"/>
            <p:cNvSpPr/>
            <p:nvPr/>
          </p:nvSpPr>
          <p:spPr>
            <a:xfrm>
              <a:off x="7737860" y="3183826"/>
              <a:ext cx="149423" cy="143497"/>
            </a:xfrm>
            <a:custGeom>
              <a:rect b="b" l="l" r="r" t="t"/>
              <a:pathLst>
                <a:path extrusionOk="0" h="4504" w="4690">
                  <a:moveTo>
                    <a:pt x="1546" y="0"/>
                  </a:moveTo>
                  <a:lnTo>
                    <a:pt x="760" y="3430"/>
                  </a:lnTo>
                  <a:lnTo>
                    <a:pt x="260" y="3906"/>
                  </a:lnTo>
                  <a:cubicBezTo>
                    <a:pt x="1" y="4147"/>
                    <a:pt x="232" y="4503"/>
                    <a:pt x="504" y="4503"/>
                  </a:cubicBezTo>
                  <a:cubicBezTo>
                    <a:pt x="582" y="4503"/>
                    <a:pt x="663" y="4474"/>
                    <a:pt x="737" y="4406"/>
                  </a:cubicBezTo>
                  <a:lnTo>
                    <a:pt x="1213" y="3953"/>
                  </a:lnTo>
                  <a:lnTo>
                    <a:pt x="4690" y="3144"/>
                  </a:lnTo>
                  <a:lnTo>
                    <a:pt x="1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123"/>
          <p:cNvGrpSpPr/>
          <p:nvPr/>
        </p:nvGrpSpPr>
        <p:grpSpPr>
          <a:xfrm>
            <a:off x="1089793" y="3497169"/>
            <a:ext cx="273932" cy="399110"/>
            <a:chOff x="1089793" y="3497169"/>
            <a:chExt cx="273932" cy="399110"/>
          </a:xfrm>
        </p:grpSpPr>
        <p:sp>
          <p:nvSpPr>
            <p:cNvPr id="3854" name="Google Shape;3854;p123"/>
            <p:cNvSpPr/>
            <p:nvPr/>
          </p:nvSpPr>
          <p:spPr>
            <a:xfrm>
              <a:off x="1188432" y="3668639"/>
              <a:ext cx="76687" cy="76655"/>
            </a:xfrm>
            <a:custGeom>
              <a:rect b="b" l="l" r="r" t="t"/>
              <a:pathLst>
                <a:path extrusionOk="0" h="2406" w="2407">
                  <a:moveTo>
                    <a:pt x="1215" y="1"/>
                  </a:moveTo>
                  <a:cubicBezTo>
                    <a:pt x="549" y="1"/>
                    <a:pt x="1" y="548"/>
                    <a:pt x="1" y="1215"/>
                  </a:cubicBezTo>
                  <a:cubicBezTo>
                    <a:pt x="1" y="1882"/>
                    <a:pt x="549" y="2406"/>
                    <a:pt x="1215" y="2406"/>
                  </a:cubicBezTo>
                  <a:cubicBezTo>
                    <a:pt x="1858" y="2406"/>
                    <a:pt x="2406" y="1882"/>
                    <a:pt x="2406" y="1215"/>
                  </a:cubicBezTo>
                  <a:cubicBezTo>
                    <a:pt x="2406" y="548"/>
                    <a:pt x="1858" y="1"/>
                    <a:pt x="1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23"/>
            <p:cNvSpPr/>
            <p:nvPr/>
          </p:nvSpPr>
          <p:spPr>
            <a:xfrm>
              <a:off x="1089793" y="3497169"/>
              <a:ext cx="122948" cy="193518"/>
            </a:xfrm>
            <a:custGeom>
              <a:rect b="b" l="l" r="r" t="t"/>
              <a:pathLst>
                <a:path extrusionOk="0" h="6074" w="3859">
                  <a:moveTo>
                    <a:pt x="1515" y="0"/>
                  </a:moveTo>
                  <a:cubicBezTo>
                    <a:pt x="1471" y="0"/>
                    <a:pt x="1426" y="8"/>
                    <a:pt x="1382" y="24"/>
                  </a:cubicBezTo>
                  <a:cubicBezTo>
                    <a:pt x="430" y="453"/>
                    <a:pt x="1" y="1596"/>
                    <a:pt x="430" y="2549"/>
                  </a:cubicBezTo>
                  <a:lnTo>
                    <a:pt x="1596" y="5168"/>
                  </a:lnTo>
                  <a:cubicBezTo>
                    <a:pt x="1763" y="5573"/>
                    <a:pt x="2073" y="5883"/>
                    <a:pt x="2430" y="6073"/>
                  </a:cubicBezTo>
                  <a:cubicBezTo>
                    <a:pt x="2620" y="5383"/>
                    <a:pt x="3168" y="4859"/>
                    <a:pt x="3859" y="4692"/>
                  </a:cubicBezTo>
                  <a:lnTo>
                    <a:pt x="1882" y="215"/>
                  </a:lnTo>
                  <a:cubicBezTo>
                    <a:pt x="1809" y="86"/>
                    <a:pt x="1665" y="0"/>
                    <a:pt x="1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23"/>
            <p:cNvSpPr/>
            <p:nvPr/>
          </p:nvSpPr>
          <p:spPr>
            <a:xfrm>
              <a:off x="1240045" y="3497169"/>
              <a:ext cx="123681" cy="193518"/>
            </a:xfrm>
            <a:custGeom>
              <a:rect b="b" l="l" r="r" t="t"/>
              <a:pathLst>
                <a:path extrusionOk="0" h="6074" w="3882">
                  <a:moveTo>
                    <a:pt x="2354" y="0"/>
                  </a:moveTo>
                  <a:cubicBezTo>
                    <a:pt x="2210" y="0"/>
                    <a:pt x="2056" y="86"/>
                    <a:pt x="2001" y="215"/>
                  </a:cubicBezTo>
                  <a:lnTo>
                    <a:pt x="0" y="4692"/>
                  </a:lnTo>
                  <a:cubicBezTo>
                    <a:pt x="715" y="4859"/>
                    <a:pt x="1262" y="5383"/>
                    <a:pt x="1453" y="6073"/>
                  </a:cubicBezTo>
                  <a:cubicBezTo>
                    <a:pt x="1810" y="5883"/>
                    <a:pt x="2096" y="5573"/>
                    <a:pt x="2286" y="5168"/>
                  </a:cubicBezTo>
                  <a:lnTo>
                    <a:pt x="3453" y="2549"/>
                  </a:lnTo>
                  <a:cubicBezTo>
                    <a:pt x="3882" y="1596"/>
                    <a:pt x="3429" y="453"/>
                    <a:pt x="2477" y="24"/>
                  </a:cubicBezTo>
                  <a:cubicBezTo>
                    <a:pt x="2439" y="8"/>
                    <a:pt x="2397" y="0"/>
                    <a:pt x="2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23"/>
            <p:cNvSpPr/>
            <p:nvPr/>
          </p:nvSpPr>
          <p:spPr>
            <a:xfrm>
              <a:off x="1135321" y="3757401"/>
              <a:ext cx="185935" cy="138878"/>
            </a:xfrm>
            <a:custGeom>
              <a:rect b="b" l="l" r="r" t="t"/>
              <a:pathLst>
                <a:path extrusionOk="0" h="4359" w="5836">
                  <a:moveTo>
                    <a:pt x="4573" y="2668"/>
                  </a:moveTo>
                  <a:cubicBezTo>
                    <a:pt x="4930" y="2668"/>
                    <a:pt x="5169" y="3073"/>
                    <a:pt x="5002" y="3383"/>
                  </a:cubicBezTo>
                  <a:cubicBezTo>
                    <a:pt x="4908" y="3539"/>
                    <a:pt x="4750" y="3613"/>
                    <a:pt x="4592" y="3613"/>
                  </a:cubicBezTo>
                  <a:cubicBezTo>
                    <a:pt x="4390" y="3613"/>
                    <a:pt x="4188" y="3491"/>
                    <a:pt x="4121" y="3263"/>
                  </a:cubicBezTo>
                  <a:cubicBezTo>
                    <a:pt x="4025" y="2978"/>
                    <a:pt x="4264" y="2668"/>
                    <a:pt x="4573" y="2668"/>
                  </a:cubicBezTo>
                  <a:close/>
                  <a:moveTo>
                    <a:pt x="1215" y="2668"/>
                  </a:moveTo>
                  <a:cubicBezTo>
                    <a:pt x="1477" y="2668"/>
                    <a:pt x="1692" y="2882"/>
                    <a:pt x="1692" y="3144"/>
                  </a:cubicBezTo>
                  <a:cubicBezTo>
                    <a:pt x="1692" y="3406"/>
                    <a:pt x="1477" y="3621"/>
                    <a:pt x="1215" y="3621"/>
                  </a:cubicBezTo>
                  <a:cubicBezTo>
                    <a:pt x="953" y="3621"/>
                    <a:pt x="739" y="3406"/>
                    <a:pt x="739" y="3144"/>
                  </a:cubicBezTo>
                  <a:cubicBezTo>
                    <a:pt x="739" y="2882"/>
                    <a:pt x="953" y="2668"/>
                    <a:pt x="1215" y="2668"/>
                  </a:cubicBezTo>
                  <a:close/>
                  <a:moveTo>
                    <a:pt x="3978" y="1"/>
                  </a:moveTo>
                  <a:cubicBezTo>
                    <a:pt x="3787" y="144"/>
                    <a:pt x="3549" y="263"/>
                    <a:pt x="3311" y="310"/>
                  </a:cubicBezTo>
                  <a:lnTo>
                    <a:pt x="3525" y="787"/>
                  </a:lnTo>
                  <a:lnTo>
                    <a:pt x="2263" y="787"/>
                  </a:lnTo>
                  <a:lnTo>
                    <a:pt x="2454" y="310"/>
                  </a:lnTo>
                  <a:cubicBezTo>
                    <a:pt x="2216" y="263"/>
                    <a:pt x="1977" y="168"/>
                    <a:pt x="1787" y="25"/>
                  </a:cubicBezTo>
                  <a:lnTo>
                    <a:pt x="953" y="1954"/>
                  </a:lnTo>
                  <a:cubicBezTo>
                    <a:pt x="429" y="2073"/>
                    <a:pt x="1" y="2573"/>
                    <a:pt x="1" y="3144"/>
                  </a:cubicBezTo>
                  <a:cubicBezTo>
                    <a:pt x="1" y="3811"/>
                    <a:pt x="548" y="4359"/>
                    <a:pt x="1215" y="4359"/>
                  </a:cubicBezTo>
                  <a:cubicBezTo>
                    <a:pt x="1882" y="4359"/>
                    <a:pt x="2430" y="3811"/>
                    <a:pt x="2430" y="3144"/>
                  </a:cubicBezTo>
                  <a:cubicBezTo>
                    <a:pt x="2430" y="2644"/>
                    <a:pt x="2144" y="2239"/>
                    <a:pt x="1715" y="2049"/>
                  </a:cubicBezTo>
                  <a:lnTo>
                    <a:pt x="1954" y="1501"/>
                  </a:lnTo>
                  <a:lnTo>
                    <a:pt x="3835" y="1501"/>
                  </a:lnTo>
                  <a:lnTo>
                    <a:pt x="4073" y="2049"/>
                  </a:lnTo>
                  <a:cubicBezTo>
                    <a:pt x="3835" y="2144"/>
                    <a:pt x="3644" y="2311"/>
                    <a:pt x="3525" y="2549"/>
                  </a:cubicBezTo>
                  <a:cubicBezTo>
                    <a:pt x="3359" y="2835"/>
                    <a:pt x="3335" y="3144"/>
                    <a:pt x="3406" y="3454"/>
                  </a:cubicBezTo>
                  <a:cubicBezTo>
                    <a:pt x="3501" y="3764"/>
                    <a:pt x="3692" y="4026"/>
                    <a:pt x="3978" y="4192"/>
                  </a:cubicBezTo>
                  <a:cubicBezTo>
                    <a:pt x="4168" y="4287"/>
                    <a:pt x="4383" y="4359"/>
                    <a:pt x="4573" y="4359"/>
                  </a:cubicBezTo>
                  <a:cubicBezTo>
                    <a:pt x="4692" y="4359"/>
                    <a:pt x="4787" y="4335"/>
                    <a:pt x="4907" y="4311"/>
                  </a:cubicBezTo>
                  <a:cubicBezTo>
                    <a:pt x="5216" y="4216"/>
                    <a:pt x="5478" y="4026"/>
                    <a:pt x="5621" y="3740"/>
                  </a:cubicBezTo>
                  <a:cubicBezTo>
                    <a:pt x="5788" y="3454"/>
                    <a:pt x="5835" y="3121"/>
                    <a:pt x="5740" y="2811"/>
                  </a:cubicBezTo>
                  <a:cubicBezTo>
                    <a:pt x="5645" y="2501"/>
                    <a:pt x="5454" y="2239"/>
                    <a:pt x="5169" y="2097"/>
                  </a:cubicBezTo>
                  <a:cubicBezTo>
                    <a:pt x="5073" y="2025"/>
                    <a:pt x="4954" y="1977"/>
                    <a:pt x="4835" y="1954"/>
                  </a:cubicBezTo>
                  <a:lnTo>
                    <a:pt x="3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123"/>
          <p:cNvGrpSpPr/>
          <p:nvPr/>
        </p:nvGrpSpPr>
        <p:grpSpPr>
          <a:xfrm>
            <a:off x="1847010" y="3513099"/>
            <a:ext cx="354379" cy="367250"/>
            <a:chOff x="1847010" y="3513099"/>
            <a:chExt cx="354379" cy="367250"/>
          </a:xfrm>
        </p:grpSpPr>
        <p:sp>
          <p:nvSpPr>
            <p:cNvPr id="3859" name="Google Shape;3859;p123"/>
            <p:cNvSpPr/>
            <p:nvPr/>
          </p:nvSpPr>
          <p:spPr>
            <a:xfrm>
              <a:off x="1847010" y="3842404"/>
              <a:ext cx="354379" cy="37945"/>
            </a:xfrm>
            <a:custGeom>
              <a:rect b="b" l="l" r="r" t="t"/>
              <a:pathLst>
                <a:path extrusionOk="0" h="1191" w="11123">
                  <a:moveTo>
                    <a:pt x="1" y="0"/>
                  </a:moveTo>
                  <a:lnTo>
                    <a:pt x="1" y="857"/>
                  </a:lnTo>
                  <a:cubicBezTo>
                    <a:pt x="1" y="1048"/>
                    <a:pt x="167" y="1191"/>
                    <a:pt x="358" y="1191"/>
                  </a:cubicBezTo>
                  <a:lnTo>
                    <a:pt x="10789" y="1191"/>
                  </a:lnTo>
                  <a:cubicBezTo>
                    <a:pt x="10979" y="1191"/>
                    <a:pt x="11122" y="1048"/>
                    <a:pt x="11122" y="857"/>
                  </a:cubicBezTo>
                  <a:lnTo>
                    <a:pt x="111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23"/>
            <p:cNvSpPr/>
            <p:nvPr/>
          </p:nvSpPr>
          <p:spPr>
            <a:xfrm>
              <a:off x="2003315" y="3799138"/>
              <a:ext cx="41768" cy="22047"/>
            </a:xfrm>
            <a:custGeom>
              <a:rect b="b" l="l" r="r" t="t"/>
              <a:pathLst>
                <a:path extrusionOk="0" h="692" w="1311">
                  <a:moveTo>
                    <a:pt x="1" y="1"/>
                  </a:moveTo>
                  <a:lnTo>
                    <a:pt x="1" y="667"/>
                  </a:lnTo>
                  <a:cubicBezTo>
                    <a:pt x="1" y="667"/>
                    <a:pt x="1" y="667"/>
                    <a:pt x="1" y="691"/>
                  </a:cubicBezTo>
                  <a:lnTo>
                    <a:pt x="1310" y="691"/>
                  </a:lnTo>
                  <a:cubicBezTo>
                    <a:pt x="1310" y="667"/>
                    <a:pt x="1310" y="667"/>
                    <a:pt x="1310" y="667"/>
                  </a:cubicBezTo>
                  <a:lnTo>
                    <a:pt x="13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23"/>
            <p:cNvSpPr/>
            <p:nvPr/>
          </p:nvSpPr>
          <p:spPr>
            <a:xfrm>
              <a:off x="1989647" y="3681543"/>
              <a:ext cx="69837" cy="96376"/>
            </a:xfrm>
            <a:custGeom>
              <a:rect b="b" l="l" r="r" t="t"/>
              <a:pathLst>
                <a:path extrusionOk="0" h="3025" w="2192">
                  <a:moveTo>
                    <a:pt x="1096" y="0"/>
                  </a:moveTo>
                  <a:cubicBezTo>
                    <a:pt x="477" y="0"/>
                    <a:pt x="1" y="501"/>
                    <a:pt x="1" y="1096"/>
                  </a:cubicBezTo>
                  <a:cubicBezTo>
                    <a:pt x="1" y="1406"/>
                    <a:pt x="120" y="1691"/>
                    <a:pt x="334" y="1906"/>
                  </a:cubicBezTo>
                  <a:cubicBezTo>
                    <a:pt x="406" y="1953"/>
                    <a:pt x="430" y="2049"/>
                    <a:pt x="430" y="2144"/>
                  </a:cubicBezTo>
                  <a:lnTo>
                    <a:pt x="430" y="3025"/>
                  </a:lnTo>
                  <a:lnTo>
                    <a:pt x="1739" y="3025"/>
                  </a:lnTo>
                  <a:lnTo>
                    <a:pt x="1739" y="2144"/>
                  </a:lnTo>
                  <a:cubicBezTo>
                    <a:pt x="1739" y="2049"/>
                    <a:pt x="1787" y="1953"/>
                    <a:pt x="1835" y="1906"/>
                  </a:cubicBezTo>
                  <a:cubicBezTo>
                    <a:pt x="2073" y="1691"/>
                    <a:pt x="2192" y="1406"/>
                    <a:pt x="2192" y="1096"/>
                  </a:cubicBezTo>
                  <a:cubicBezTo>
                    <a:pt x="2192" y="501"/>
                    <a:pt x="1692"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23"/>
            <p:cNvSpPr/>
            <p:nvPr/>
          </p:nvSpPr>
          <p:spPr>
            <a:xfrm>
              <a:off x="1847010" y="3513099"/>
              <a:ext cx="354379" cy="308086"/>
            </a:xfrm>
            <a:custGeom>
              <a:rect b="b" l="l" r="r" t="t"/>
              <a:pathLst>
                <a:path extrusionOk="0" h="9670" w="11123">
                  <a:moveTo>
                    <a:pt x="5573" y="1977"/>
                  </a:moveTo>
                  <a:cubicBezTo>
                    <a:pt x="5740" y="1977"/>
                    <a:pt x="5907" y="2120"/>
                    <a:pt x="5907" y="2311"/>
                  </a:cubicBezTo>
                  <a:lnTo>
                    <a:pt x="5907" y="3430"/>
                  </a:lnTo>
                  <a:cubicBezTo>
                    <a:pt x="5907" y="3620"/>
                    <a:pt x="5740" y="3763"/>
                    <a:pt x="5573" y="3763"/>
                  </a:cubicBezTo>
                  <a:cubicBezTo>
                    <a:pt x="5383" y="3763"/>
                    <a:pt x="5216" y="3620"/>
                    <a:pt x="5216" y="3430"/>
                  </a:cubicBezTo>
                  <a:lnTo>
                    <a:pt x="5216" y="2311"/>
                  </a:lnTo>
                  <a:cubicBezTo>
                    <a:pt x="5216" y="2120"/>
                    <a:pt x="5383" y="1977"/>
                    <a:pt x="5573" y="1977"/>
                  </a:cubicBezTo>
                  <a:close/>
                  <a:moveTo>
                    <a:pt x="2915" y="2936"/>
                  </a:moveTo>
                  <a:cubicBezTo>
                    <a:pt x="3001" y="2936"/>
                    <a:pt x="3085" y="2966"/>
                    <a:pt x="3144" y="3025"/>
                  </a:cubicBezTo>
                  <a:lnTo>
                    <a:pt x="3954" y="3835"/>
                  </a:lnTo>
                  <a:cubicBezTo>
                    <a:pt x="4073" y="3954"/>
                    <a:pt x="4073" y="4168"/>
                    <a:pt x="3954" y="4311"/>
                  </a:cubicBezTo>
                  <a:cubicBezTo>
                    <a:pt x="3883" y="4371"/>
                    <a:pt x="3793" y="4400"/>
                    <a:pt x="3707" y="4400"/>
                  </a:cubicBezTo>
                  <a:cubicBezTo>
                    <a:pt x="3621" y="4400"/>
                    <a:pt x="3537" y="4371"/>
                    <a:pt x="3478" y="4311"/>
                  </a:cubicBezTo>
                  <a:lnTo>
                    <a:pt x="2668" y="3525"/>
                  </a:lnTo>
                  <a:cubicBezTo>
                    <a:pt x="2549" y="3382"/>
                    <a:pt x="2549" y="3168"/>
                    <a:pt x="2668" y="3025"/>
                  </a:cubicBezTo>
                  <a:cubicBezTo>
                    <a:pt x="2739" y="2966"/>
                    <a:pt x="2829" y="2936"/>
                    <a:pt x="2915" y="2936"/>
                  </a:cubicBezTo>
                  <a:close/>
                  <a:moveTo>
                    <a:pt x="8273" y="2960"/>
                  </a:moveTo>
                  <a:cubicBezTo>
                    <a:pt x="8360" y="2960"/>
                    <a:pt x="8443" y="2989"/>
                    <a:pt x="8503" y="3049"/>
                  </a:cubicBezTo>
                  <a:cubicBezTo>
                    <a:pt x="8645" y="3192"/>
                    <a:pt x="8645" y="3406"/>
                    <a:pt x="8503" y="3525"/>
                  </a:cubicBezTo>
                  <a:lnTo>
                    <a:pt x="7717" y="4335"/>
                  </a:lnTo>
                  <a:cubicBezTo>
                    <a:pt x="7645" y="4383"/>
                    <a:pt x="7550" y="4430"/>
                    <a:pt x="7478" y="4430"/>
                  </a:cubicBezTo>
                  <a:cubicBezTo>
                    <a:pt x="7193" y="4430"/>
                    <a:pt x="7026" y="4049"/>
                    <a:pt x="7240" y="3835"/>
                  </a:cubicBezTo>
                  <a:lnTo>
                    <a:pt x="8026" y="3049"/>
                  </a:lnTo>
                  <a:cubicBezTo>
                    <a:pt x="8098" y="2989"/>
                    <a:pt x="8187" y="2960"/>
                    <a:pt x="8273" y="2960"/>
                  </a:cubicBezTo>
                  <a:close/>
                  <a:moveTo>
                    <a:pt x="2835" y="5359"/>
                  </a:moveTo>
                  <a:cubicBezTo>
                    <a:pt x="3025" y="5359"/>
                    <a:pt x="3192" y="5526"/>
                    <a:pt x="3192" y="5716"/>
                  </a:cubicBezTo>
                  <a:cubicBezTo>
                    <a:pt x="3192" y="5883"/>
                    <a:pt x="3025" y="6050"/>
                    <a:pt x="2835" y="6050"/>
                  </a:cubicBezTo>
                  <a:lnTo>
                    <a:pt x="1715" y="6050"/>
                  </a:lnTo>
                  <a:cubicBezTo>
                    <a:pt x="1525" y="6050"/>
                    <a:pt x="1382" y="5883"/>
                    <a:pt x="1382" y="5716"/>
                  </a:cubicBezTo>
                  <a:cubicBezTo>
                    <a:pt x="1382" y="5526"/>
                    <a:pt x="1525" y="5359"/>
                    <a:pt x="1715" y="5359"/>
                  </a:cubicBezTo>
                  <a:close/>
                  <a:moveTo>
                    <a:pt x="9407" y="5359"/>
                  </a:moveTo>
                  <a:cubicBezTo>
                    <a:pt x="9598" y="5359"/>
                    <a:pt x="9741" y="5526"/>
                    <a:pt x="9741" y="5716"/>
                  </a:cubicBezTo>
                  <a:cubicBezTo>
                    <a:pt x="9741" y="5883"/>
                    <a:pt x="9598" y="6050"/>
                    <a:pt x="9407" y="6050"/>
                  </a:cubicBezTo>
                  <a:lnTo>
                    <a:pt x="8288" y="6050"/>
                  </a:lnTo>
                  <a:cubicBezTo>
                    <a:pt x="8098" y="6050"/>
                    <a:pt x="7955" y="5883"/>
                    <a:pt x="7955" y="5716"/>
                  </a:cubicBezTo>
                  <a:cubicBezTo>
                    <a:pt x="7955" y="5526"/>
                    <a:pt x="8098" y="5359"/>
                    <a:pt x="8288" y="5359"/>
                  </a:cubicBezTo>
                  <a:close/>
                  <a:moveTo>
                    <a:pt x="5573" y="1"/>
                  </a:moveTo>
                  <a:cubicBezTo>
                    <a:pt x="4073" y="1"/>
                    <a:pt x="2692" y="572"/>
                    <a:pt x="1644" y="1620"/>
                  </a:cubicBezTo>
                  <a:cubicBezTo>
                    <a:pt x="596" y="2668"/>
                    <a:pt x="1" y="4073"/>
                    <a:pt x="1" y="5549"/>
                  </a:cubicBezTo>
                  <a:lnTo>
                    <a:pt x="1" y="9669"/>
                  </a:lnTo>
                  <a:lnTo>
                    <a:pt x="4240" y="9669"/>
                  </a:lnTo>
                  <a:cubicBezTo>
                    <a:pt x="4240" y="9645"/>
                    <a:pt x="4240" y="9645"/>
                    <a:pt x="4240" y="9645"/>
                  </a:cubicBezTo>
                  <a:lnTo>
                    <a:pt x="4240" y="7574"/>
                  </a:lnTo>
                  <a:cubicBezTo>
                    <a:pt x="3954" y="7240"/>
                    <a:pt x="3787" y="6812"/>
                    <a:pt x="3787" y="6383"/>
                  </a:cubicBezTo>
                  <a:cubicBezTo>
                    <a:pt x="3787" y="5407"/>
                    <a:pt x="4597" y="4621"/>
                    <a:pt x="5573" y="4621"/>
                  </a:cubicBezTo>
                  <a:cubicBezTo>
                    <a:pt x="6550" y="4621"/>
                    <a:pt x="7336" y="5407"/>
                    <a:pt x="7336" y="6383"/>
                  </a:cubicBezTo>
                  <a:cubicBezTo>
                    <a:pt x="7336" y="6835"/>
                    <a:pt x="7193" y="7240"/>
                    <a:pt x="6883" y="7550"/>
                  </a:cubicBezTo>
                  <a:lnTo>
                    <a:pt x="6883" y="9645"/>
                  </a:lnTo>
                  <a:cubicBezTo>
                    <a:pt x="6883" y="9645"/>
                    <a:pt x="6883" y="9645"/>
                    <a:pt x="6883" y="9669"/>
                  </a:cubicBezTo>
                  <a:lnTo>
                    <a:pt x="11122" y="9669"/>
                  </a:lnTo>
                  <a:lnTo>
                    <a:pt x="11122" y="5549"/>
                  </a:lnTo>
                  <a:cubicBezTo>
                    <a:pt x="11122" y="4073"/>
                    <a:pt x="10551" y="2668"/>
                    <a:pt x="9503" y="1620"/>
                  </a:cubicBezTo>
                  <a:cubicBezTo>
                    <a:pt x="8455" y="572"/>
                    <a:pt x="7050" y="1"/>
                    <a:pt x="5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123"/>
          <p:cNvGrpSpPr/>
          <p:nvPr/>
        </p:nvGrpSpPr>
        <p:grpSpPr>
          <a:xfrm>
            <a:off x="2510144" y="3495640"/>
            <a:ext cx="385474" cy="401404"/>
            <a:chOff x="2510144" y="3495640"/>
            <a:chExt cx="385474" cy="401404"/>
          </a:xfrm>
        </p:grpSpPr>
        <p:sp>
          <p:nvSpPr>
            <p:cNvPr id="3864" name="Google Shape;3864;p123"/>
            <p:cNvSpPr/>
            <p:nvPr/>
          </p:nvSpPr>
          <p:spPr>
            <a:xfrm>
              <a:off x="2636086" y="3613999"/>
              <a:ext cx="133589" cy="134354"/>
            </a:xfrm>
            <a:custGeom>
              <a:rect b="b" l="l" r="r" t="t"/>
              <a:pathLst>
                <a:path extrusionOk="0" h="4217" w="4193">
                  <a:moveTo>
                    <a:pt x="1644" y="1"/>
                  </a:moveTo>
                  <a:lnTo>
                    <a:pt x="1644" y="1287"/>
                  </a:lnTo>
                  <a:cubicBezTo>
                    <a:pt x="1644" y="1501"/>
                    <a:pt x="1477" y="1668"/>
                    <a:pt x="1263" y="1668"/>
                  </a:cubicBezTo>
                  <a:lnTo>
                    <a:pt x="1" y="1668"/>
                  </a:lnTo>
                  <a:lnTo>
                    <a:pt x="1" y="2573"/>
                  </a:lnTo>
                  <a:lnTo>
                    <a:pt x="1263" y="2573"/>
                  </a:lnTo>
                  <a:cubicBezTo>
                    <a:pt x="1477" y="2573"/>
                    <a:pt x="1644" y="2740"/>
                    <a:pt x="1644" y="2930"/>
                  </a:cubicBezTo>
                  <a:lnTo>
                    <a:pt x="1644" y="4216"/>
                  </a:lnTo>
                  <a:lnTo>
                    <a:pt x="2549" y="4216"/>
                  </a:lnTo>
                  <a:lnTo>
                    <a:pt x="2549" y="2930"/>
                  </a:lnTo>
                  <a:cubicBezTo>
                    <a:pt x="2549" y="2740"/>
                    <a:pt x="2716" y="2573"/>
                    <a:pt x="2930" y="2573"/>
                  </a:cubicBezTo>
                  <a:lnTo>
                    <a:pt x="4192" y="2573"/>
                  </a:lnTo>
                  <a:lnTo>
                    <a:pt x="4192" y="1668"/>
                  </a:lnTo>
                  <a:lnTo>
                    <a:pt x="2930" y="1668"/>
                  </a:lnTo>
                  <a:cubicBezTo>
                    <a:pt x="2716" y="1668"/>
                    <a:pt x="2549" y="1501"/>
                    <a:pt x="2549" y="1287"/>
                  </a:cubicBezTo>
                  <a:lnTo>
                    <a:pt x="2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23"/>
            <p:cNvSpPr/>
            <p:nvPr/>
          </p:nvSpPr>
          <p:spPr>
            <a:xfrm>
              <a:off x="2580714" y="3543461"/>
              <a:ext cx="244334" cy="275430"/>
            </a:xfrm>
            <a:custGeom>
              <a:rect b="b" l="l" r="r" t="t"/>
              <a:pathLst>
                <a:path extrusionOk="0" h="8645" w="7669">
                  <a:moveTo>
                    <a:pt x="4668" y="1477"/>
                  </a:moveTo>
                  <a:cubicBezTo>
                    <a:pt x="4859" y="1477"/>
                    <a:pt x="5025" y="1643"/>
                    <a:pt x="5025" y="1858"/>
                  </a:cubicBezTo>
                  <a:lnTo>
                    <a:pt x="5025" y="3144"/>
                  </a:lnTo>
                  <a:lnTo>
                    <a:pt x="6311" y="3144"/>
                  </a:lnTo>
                  <a:cubicBezTo>
                    <a:pt x="6502" y="3144"/>
                    <a:pt x="6668" y="3310"/>
                    <a:pt x="6668" y="3501"/>
                  </a:cubicBezTo>
                  <a:lnTo>
                    <a:pt x="6668" y="5144"/>
                  </a:lnTo>
                  <a:cubicBezTo>
                    <a:pt x="6668" y="5358"/>
                    <a:pt x="6502" y="5525"/>
                    <a:pt x="6311" y="5525"/>
                  </a:cubicBezTo>
                  <a:lnTo>
                    <a:pt x="5025" y="5525"/>
                  </a:lnTo>
                  <a:lnTo>
                    <a:pt x="5025" y="6811"/>
                  </a:lnTo>
                  <a:cubicBezTo>
                    <a:pt x="5025" y="7002"/>
                    <a:pt x="4859" y="7168"/>
                    <a:pt x="4668" y="7168"/>
                  </a:cubicBezTo>
                  <a:lnTo>
                    <a:pt x="3001" y="7168"/>
                  </a:lnTo>
                  <a:cubicBezTo>
                    <a:pt x="2810" y="7168"/>
                    <a:pt x="2644" y="7002"/>
                    <a:pt x="2644" y="6811"/>
                  </a:cubicBezTo>
                  <a:lnTo>
                    <a:pt x="2644" y="5525"/>
                  </a:lnTo>
                  <a:lnTo>
                    <a:pt x="1358" y="5525"/>
                  </a:lnTo>
                  <a:cubicBezTo>
                    <a:pt x="1143" y="5525"/>
                    <a:pt x="1001" y="5358"/>
                    <a:pt x="1001" y="5144"/>
                  </a:cubicBezTo>
                  <a:lnTo>
                    <a:pt x="1001" y="3501"/>
                  </a:lnTo>
                  <a:cubicBezTo>
                    <a:pt x="1001" y="3310"/>
                    <a:pt x="1143" y="3144"/>
                    <a:pt x="1358" y="3144"/>
                  </a:cubicBezTo>
                  <a:lnTo>
                    <a:pt x="2644" y="3144"/>
                  </a:lnTo>
                  <a:lnTo>
                    <a:pt x="2644" y="1858"/>
                  </a:lnTo>
                  <a:cubicBezTo>
                    <a:pt x="2644" y="1643"/>
                    <a:pt x="2810" y="1477"/>
                    <a:pt x="3001" y="1477"/>
                  </a:cubicBezTo>
                  <a:close/>
                  <a:moveTo>
                    <a:pt x="0" y="0"/>
                  </a:moveTo>
                  <a:lnTo>
                    <a:pt x="0" y="8645"/>
                  </a:lnTo>
                  <a:lnTo>
                    <a:pt x="7669" y="8645"/>
                  </a:lnTo>
                  <a:lnTo>
                    <a:pt x="7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23"/>
            <p:cNvSpPr/>
            <p:nvPr/>
          </p:nvSpPr>
          <p:spPr>
            <a:xfrm>
              <a:off x="2510144" y="3495640"/>
              <a:ext cx="47089" cy="401404"/>
            </a:xfrm>
            <a:custGeom>
              <a:rect b="b" l="l" r="r" t="t"/>
              <a:pathLst>
                <a:path extrusionOk="0" h="12599" w="1478">
                  <a:moveTo>
                    <a:pt x="739" y="1"/>
                  </a:moveTo>
                  <a:cubicBezTo>
                    <a:pt x="334" y="1"/>
                    <a:pt x="1" y="334"/>
                    <a:pt x="1" y="739"/>
                  </a:cubicBezTo>
                  <a:lnTo>
                    <a:pt x="1" y="12599"/>
                  </a:lnTo>
                  <a:lnTo>
                    <a:pt x="1477" y="12599"/>
                  </a:lnTo>
                  <a:lnTo>
                    <a:pt x="1477" y="739"/>
                  </a:lnTo>
                  <a:cubicBezTo>
                    <a:pt x="1477" y="334"/>
                    <a:pt x="1144"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23"/>
            <p:cNvSpPr/>
            <p:nvPr/>
          </p:nvSpPr>
          <p:spPr>
            <a:xfrm>
              <a:off x="2848529" y="3495640"/>
              <a:ext cx="47089" cy="401404"/>
            </a:xfrm>
            <a:custGeom>
              <a:rect b="b" l="l" r="r" t="t"/>
              <a:pathLst>
                <a:path extrusionOk="0" h="12599" w="1478">
                  <a:moveTo>
                    <a:pt x="739" y="1"/>
                  </a:moveTo>
                  <a:cubicBezTo>
                    <a:pt x="334" y="1"/>
                    <a:pt x="1" y="334"/>
                    <a:pt x="1" y="739"/>
                  </a:cubicBezTo>
                  <a:lnTo>
                    <a:pt x="1" y="12599"/>
                  </a:lnTo>
                  <a:lnTo>
                    <a:pt x="1477" y="12599"/>
                  </a:lnTo>
                  <a:lnTo>
                    <a:pt x="1477" y="739"/>
                  </a:lnTo>
                  <a:cubicBezTo>
                    <a:pt x="1477" y="334"/>
                    <a:pt x="1144"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8" name="Google Shape;3868;p123"/>
          <p:cNvGrpSpPr/>
          <p:nvPr/>
        </p:nvGrpSpPr>
        <p:grpSpPr>
          <a:xfrm>
            <a:off x="3243848" y="3500960"/>
            <a:ext cx="352085" cy="390795"/>
            <a:chOff x="3243848" y="3500960"/>
            <a:chExt cx="352085" cy="390795"/>
          </a:xfrm>
        </p:grpSpPr>
        <p:sp>
          <p:nvSpPr>
            <p:cNvPr id="3869" name="Google Shape;3869;p123"/>
            <p:cNvSpPr/>
            <p:nvPr/>
          </p:nvSpPr>
          <p:spPr>
            <a:xfrm>
              <a:off x="3522304" y="3606417"/>
              <a:ext cx="73628" cy="77420"/>
            </a:xfrm>
            <a:custGeom>
              <a:rect b="b" l="l" r="r" t="t"/>
              <a:pathLst>
                <a:path extrusionOk="0" h="2430" w="2311">
                  <a:moveTo>
                    <a:pt x="1167" y="1"/>
                  </a:moveTo>
                  <a:cubicBezTo>
                    <a:pt x="524" y="1"/>
                    <a:pt x="0" y="525"/>
                    <a:pt x="0" y="1168"/>
                  </a:cubicBezTo>
                  <a:lnTo>
                    <a:pt x="0" y="2430"/>
                  </a:lnTo>
                  <a:lnTo>
                    <a:pt x="2310" y="2430"/>
                  </a:lnTo>
                  <a:lnTo>
                    <a:pt x="2310" y="1168"/>
                  </a:lnTo>
                  <a:cubicBezTo>
                    <a:pt x="2310" y="525"/>
                    <a:pt x="1810" y="1"/>
                    <a:pt x="1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23"/>
            <p:cNvSpPr/>
            <p:nvPr/>
          </p:nvSpPr>
          <p:spPr>
            <a:xfrm>
              <a:off x="3522304" y="3706585"/>
              <a:ext cx="73628" cy="49351"/>
            </a:xfrm>
            <a:custGeom>
              <a:rect b="b" l="l" r="r" t="t"/>
              <a:pathLst>
                <a:path extrusionOk="0" h="1549" w="2311">
                  <a:moveTo>
                    <a:pt x="0" y="0"/>
                  </a:moveTo>
                  <a:lnTo>
                    <a:pt x="0" y="1191"/>
                  </a:lnTo>
                  <a:cubicBezTo>
                    <a:pt x="0" y="1405"/>
                    <a:pt x="167" y="1548"/>
                    <a:pt x="357" y="1548"/>
                  </a:cubicBezTo>
                  <a:lnTo>
                    <a:pt x="1953" y="1548"/>
                  </a:lnTo>
                  <a:cubicBezTo>
                    <a:pt x="2167" y="1548"/>
                    <a:pt x="2310" y="1405"/>
                    <a:pt x="2310" y="1191"/>
                  </a:cubicBezTo>
                  <a:lnTo>
                    <a:pt x="2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23"/>
            <p:cNvSpPr/>
            <p:nvPr/>
          </p:nvSpPr>
          <p:spPr>
            <a:xfrm>
              <a:off x="3548079" y="3778652"/>
              <a:ext cx="22812" cy="113103"/>
            </a:xfrm>
            <a:custGeom>
              <a:rect b="b" l="l" r="r" t="t"/>
              <a:pathLst>
                <a:path extrusionOk="0" h="3550" w="716">
                  <a:moveTo>
                    <a:pt x="1" y="1"/>
                  </a:moveTo>
                  <a:lnTo>
                    <a:pt x="1" y="3549"/>
                  </a:lnTo>
                  <a:lnTo>
                    <a:pt x="715" y="3549"/>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23"/>
            <p:cNvSpPr/>
            <p:nvPr/>
          </p:nvSpPr>
          <p:spPr>
            <a:xfrm>
              <a:off x="3272681" y="3500960"/>
              <a:ext cx="298210" cy="110809"/>
            </a:xfrm>
            <a:custGeom>
              <a:rect b="b" l="l" r="r" t="t"/>
              <a:pathLst>
                <a:path extrusionOk="0" h="3478" w="9360">
                  <a:moveTo>
                    <a:pt x="357" y="1"/>
                  </a:moveTo>
                  <a:cubicBezTo>
                    <a:pt x="143" y="1"/>
                    <a:pt x="0" y="167"/>
                    <a:pt x="0" y="382"/>
                  </a:cubicBezTo>
                  <a:cubicBezTo>
                    <a:pt x="0" y="1596"/>
                    <a:pt x="929" y="1644"/>
                    <a:pt x="2096" y="1763"/>
                  </a:cubicBezTo>
                  <a:lnTo>
                    <a:pt x="2096" y="3478"/>
                  </a:lnTo>
                  <a:lnTo>
                    <a:pt x="2834" y="3478"/>
                  </a:lnTo>
                  <a:lnTo>
                    <a:pt x="2834" y="1763"/>
                  </a:lnTo>
                  <a:cubicBezTo>
                    <a:pt x="3882" y="1644"/>
                    <a:pt x="4739" y="1787"/>
                    <a:pt x="4906" y="739"/>
                  </a:cubicBezTo>
                  <a:lnTo>
                    <a:pt x="8645" y="739"/>
                  </a:lnTo>
                  <a:lnTo>
                    <a:pt x="8645" y="2644"/>
                  </a:lnTo>
                  <a:cubicBezTo>
                    <a:pt x="8764" y="2620"/>
                    <a:pt x="8883" y="2596"/>
                    <a:pt x="9002" y="2596"/>
                  </a:cubicBezTo>
                  <a:cubicBezTo>
                    <a:pt x="9121" y="2596"/>
                    <a:pt x="9240" y="2620"/>
                    <a:pt x="9359" y="2644"/>
                  </a:cubicBezTo>
                  <a:lnTo>
                    <a:pt x="9359" y="382"/>
                  </a:lnTo>
                  <a:cubicBezTo>
                    <a:pt x="9359" y="167"/>
                    <a:pt x="9193" y="1"/>
                    <a:pt x="90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23"/>
            <p:cNvSpPr/>
            <p:nvPr/>
          </p:nvSpPr>
          <p:spPr>
            <a:xfrm>
              <a:off x="3243848" y="3611737"/>
              <a:ext cx="213972" cy="144963"/>
            </a:xfrm>
            <a:custGeom>
              <a:rect b="b" l="l" r="r" t="t"/>
              <a:pathLst>
                <a:path extrusionOk="0" h="4550" w="6716">
                  <a:moveTo>
                    <a:pt x="2358" y="1"/>
                  </a:moveTo>
                  <a:cubicBezTo>
                    <a:pt x="1691" y="1"/>
                    <a:pt x="1453" y="334"/>
                    <a:pt x="1215" y="644"/>
                  </a:cubicBezTo>
                  <a:cubicBezTo>
                    <a:pt x="1167" y="715"/>
                    <a:pt x="1096" y="786"/>
                    <a:pt x="1048" y="858"/>
                  </a:cubicBezTo>
                  <a:cubicBezTo>
                    <a:pt x="977" y="929"/>
                    <a:pt x="881" y="1025"/>
                    <a:pt x="786" y="1096"/>
                  </a:cubicBezTo>
                  <a:cubicBezTo>
                    <a:pt x="453" y="1358"/>
                    <a:pt x="0" y="1739"/>
                    <a:pt x="0" y="2549"/>
                  </a:cubicBezTo>
                  <a:lnTo>
                    <a:pt x="0" y="4216"/>
                  </a:lnTo>
                  <a:cubicBezTo>
                    <a:pt x="500" y="4001"/>
                    <a:pt x="1334" y="3668"/>
                    <a:pt x="1834" y="3668"/>
                  </a:cubicBezTo>
                  <a:cubicBezTo>
                    <a:pt x="2310" y="3668"/>
                    <a:pt x="2858" y="3906"/>
                    <a:pt x="3453" y="4144"/>
                  </a:cubicBezTo>
                  <a:cubicBezTo>
                    <a:pt x="3953" y="4335"/>
                    <a:pt x="4454" y="4525"/>
                    <a:pt x="4811" y="4549"/>
                  </a:cubicBezTo>
                  <a:cubicBezTo>
                    <a:pt x="4930" y="4263"/>
                    <a:pt x="5097" y="3906"/>
                    <a:pt x="5335" y="3501"/>
                  </a:cubicBezTo>
                  <a:cubicBezTo>
                    <a:pt x="5716" y="2882"/>
                    <a:pt x="6073" y="2358"/>
                    <a:pt x="6073" y="2334"/>
                  </a:cubicBezTo>
                  <a:cubicBezTo>
                    <a:pt x="6144" y="2239"/>
                    <a:pt x="6263" y="2168"/>
                    <a:pt x="6382" y="2168"/>
                  </a:cubicBezTo>
                  <a:cubicBezTo>
                    <a:pt x="6502" y="2168"/>
                    <a:pt x="6597" y="2239"/>
                    <a:pt x="6668" y="2334"/>
                  </a:cubicBezTo>
                  <a:cubicBezTo>
                    <a:pt x="6668" y="2334"/>
                    <a:pt x="6692" y="2358"/>
                    <a:pt x="6716" y="2430"/>
                  </a:cubicBezTo>
                  <a:cubicBezTo>
                    <a:pt x="6692" y="1668"/>
                    <a:pt x="6263" y="1334"/>
                    <a:pt x="5954" y="1096"/>
                  </a:cubicBezTo>
                  <a:cubicBezTo>
                    <a:pt x="5859" y="1001"/>
                    <a:pt x="5763" y="929"/>
                    <a:pt x="5692" y="858"/>
                  </a:cubicBezTo>
                  <a:cubicBezTo>
                    <a:pt x="5644" y="786"/>
                    <a:pt x="5573" y="715"/>
                    <a:pt x="5525" y="644"/>
                  </a:cubicBezTo>
                  <a:cubicBezTo>
                    <a:pt x="5287" y="334"/>
                    <a:pt x="5025" y="1"/>
                    <a:pt x="4382" y="1"/>
                  </a:cubicBezTo>
                  <a:lnTo>
                    <a:pt x="3715" y="1"/>
                  </a:lnTo>
                  <a:lnTo>
                    <a:pt x="3715" y="977"/>
                  </a:lnTo>
                  <a:cubicBezTo>
                    <a:pt x="3715" y="1167"/>
                    <a:pt x="3572" y="1334"/>
                    <a:pt x="3358" y="1334"/>
                  </a:cubicBezTo>
                  <a:cubicBezTo>
                    <a:pt x="3168" y="1334"/>
                    <a:pt x="3001" y="1167"/>
                    <a:pt x="3001" y="977"/>
                  </a:cubicBezTo>
                  <a:lnTo>
                    <a:pt x="3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23"/>
            <p:cNvSpPr/>
            <p:nvPr/>
          </p:nvSpPr>
          <p:spPr>
            <a:xfrm>
              <a:off x="3243848" y="3751348"/>
              <a:ext cx="214736" cy="140407"/>
            </a:xfrm>
            <a:custGeom>
              <a:rect b="b" l="l" r="r" t="t"/>
              <a:pathLst>
                <a:path extrusionOk="0" h="4407" w="6740">
                  <a:moveTo>
                    <a:pt x="1834" y="0"/>
                  </a:moveTo>
                  <a:cubicBezTo>
                    <a:pt x="1453" y="0"/>
                    <a:pt x="548" y="358"/>
                    <a:pt x="0" y="596"/>
                  </a:cubicBezTo>
                  <a:lnTo>
                    <a:pt x="0" y="3168"/>
                  </a:lnTo>
                  <a:cubicBezTo>
                    <a:pt x="0" y="3858"/>
                    <a:pt x="524" y="4406"/>
                    <a:pt x="1167" y="4406"/>
                  </a:cubicBezTo>
                  <a:lnTo>
                    <a:pt x="5573" y="4406"/>
                  </a:lnTo>
                  <a:cubicBezTo>
                    <a:pt x="6216" y="4406"/>
                    <a:pt x="6740" y="3858"/>
                    <a:pt x="6740" y="3168"/>
                  </a:cubicBezTo>
                  <a:lnTo>
                    <a:pt x="6740" y="2787"/>
                  </a:lnTo>
                  <a:cubicBezTo>
                    <a:pt x="6621" y="2810"/>
                    <a:pt x="6502" y="2834"/>
                    <a:pt x="6382" y="2834"/>
                  </a:cubicBezTo>
                  <a:cubicBezTo>
                    <a:pt x="5382" y="2834"/>
                    <a:pt x="4573" y="2025"/>
                    <a:pt x="4573" y="1024"/>
                  </a:cubicBezTo>
                  <a:cubicBezTo>
                    <a:pt x="4573" y="977"/>
                    <a:pt x="4573" y="929"/>
                    <a:pt x="4596" y="882"/>
                  </a:cubicBezTo>
                  <a:cubicBezTo>
                    <a:pt x="4168" y="810"/>
                    <a:pt x="3668" y="620"/>
                    <a:pt x="3191" y="429"/>
                  </a:cubicBezTo>
                  <a:cubicBezTo>
                    <a:pt x="2667" y="215"/>
                    <a:pt x="2167" y="0"/>
                    <a:pt x="1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23"/>
            <p:cNvSpPr/>
            <p:nvPr/>
          </p:nvSpPr>
          <p:spPr>
            <a:xfrm>
              <a:off x="3412291" y="3717194"/>
              <a:ext cx="69072" cy="100964"/>
            </a:xfrm>
            <a:custGeom>
              <a:rect b="b" l="l" r="r" t="t"/>
              <a:pathLst>
                <a:path extrusionOk="0" h="3169" w="2168">
                  <a:moveTo>
                    <a:pt x="1087" y="1"/>
                  </a:moveTo>
                  <a:cubicBezTo>
                    <a:pt x="1042" y="1"/>
                    <a:pt x="1000" y="25"/>
                    <a:pt x="976" y="72"/>
                  </a:cubicBezTo>
                  <a:cubicBezTo>
                    <a:pt x="476" y="834"/>
                    <a:pt x="0" y="1739"/>
                    <a:pt x="0" y="2096"/>
                  </a:cubicBezTo>
                  <a:cubicBezTo>
                    <a:pt x="0" y="2692"/>
                    <a:pt x="500" y="3168"/>
                    <a:pt x="1095" y="3168"/>
                  </a:cubicBezTo>
                  <a:cubicBezTo>
                    <a:pt x="1691" y="3168"/>
                    <a:pt x="2167" y="2692"/>
                    <a:pt x="2167" y="2096"/>
                  </a:cubicBezTo>
                  <a:cubicBezTo>
                    <a:pt x="2167" y="1739"/>
                    <a:pt x="1691" y="834"/>
                    <a:pt x="1215" y="72"/>
                  </a:cubicBezTo>
                  <a:cubicBezTo>
                    <a:pt x="1179" y="25"/>
                    <a:pt x="1131" y="1"/>
                    <a:pt x="1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123"/>
          <p:cNvGrpSpPr/>
          <p:nvPr/>
        </p:nvGrpSpPr>
        <p:grpSpPr>
          <a:xfrm>
            <a:off x="3986632" y="3501342"/>
            <a:ext cx="392292" cy="390412"/>
            <a:chOff x="3986632" y="3501342"/>
            <a:chExt cx="392292" cy="390412"/>
          </a:xfrm>
        </p:grpSpPr>
        <p:sp>
          <p:nvSpPr>
            <p:cNvPr id="3877" name="Google Shape;3877;p123"/>
            <p:cNvSpPr/>
            <p:nvPr/>
          </p:nvSpPr>
          <p:spPr>
            <a:xfrm>
              <a:off x="4027604" y="3543079"/>
              <a:ext cx="309584" cy="307322"/>
            </a:xfrm>
            <a:custGeom>
              <a:rect b="b" l="l" r="r" t="t"/>
              <a:pathLst>
                <a:path extrusionOk="0" h="9646" w="9717">
                  <a:moveTo>
                    <a:pt x="6572" y="1772"/>
                  </a:moveTo>
                  <a:cubicBezTo>
                    <a:pt x="6589" y="1772"/>
                    <a:pt x="6605" y="1772"/>
                    <a:pt x="6621" y="1775"/>
                  </a:cubicBezTo>
                  <a:cubicBezTo>
                    <a:pt x="7359" y="1894"/>
                    <a:pt x="7788" y="2322"/>
                    <a:pt x="7907" y="3060"/>
                  </a:cubicBezTo>
                  <a:cubicBezTo>
                    <a:pt x="7931" y="3251"/>
                    <a:pt x="7812" y="3442"/>
                    <a:pt x="7621" y="3465"/>
                  </a:cubicBezTo>
                  <a:lnTo>
                    <a:pt x="7550" y="3465"/>
                  </a:lnTo>
                  <a:cubicBezTo>
                    <a:pt x="7383" y="3465"/>
                    <a:pt x="7216" y="3346"/>
                    <a:pt x="7193" y="3180"/>
                  </a:cubicBezTo>
                  <a:cubicBezTo>
                    <a:pt x="7145" y="2751"/>
                    <a:pt x="6931" y="2537"/>
                    <a:pt x="6502" y="2489"/>
                  </a:cubicBezTo>
                  <a:cubicBezTo>
                    <a:pt x="6311" y="2441"/>
                    <a:pt x="6192" y="2275"/>
                    <a:pt x="6216" y="2060"/>
                  </a:cubicBezTo>
                  <a:cubicBezTo>
                    <a:pt x="6238" y="1886"/>
                    <a:pt x="6399" y="1772"/>
                    <a:pt x="6572" y="1772"/>
                  </a:cubicBezTo>
                  <a:close/>
                  <a:moveTo>
                    <a:pt x="2195" y="6171"/>
                  </a:moveTo>
                  <a:cubicBezTo>
                    <a:pt x="2358" y="6171"/>
                    <a:pt x="2504" y="6300"/>
                    <a:pt x="2525" y="6466"/>
                  </a:cubicBezTo>
                  <a:cubicBezTo>
                    <a:pt x="2596" y="6895"/>
                    <a:pt x="2787" y="7085"/>
                    <a:pt x="3216" y="7157"/>
                  </a:cubicBezTo>
                  <a:cubicBezTo>
                    <a:pt x="3406" y="7180"/>
                    <a:pt x="3549" y="7371"/>
                    <a:pt x="3501" y="7561"/>
                  </a:cubicBezTo>
                  <a:cubicBezTo>
                    <a:pt x="3477" y="7752"/>
                    <a:pt x="3335" y="7871"/>
                    <a:pt x="3144" y="7871"/>
                  </a:cubicBezTo>
                  <a:lnTo>
                    <a:pt x="3096" y="7871"/>
                  </a:lnTo>
                  <a:cubicBezTo>
                    <a:pt x="2382" y="7752"/>
                    <a:pt x="1930" y="7299"/>
                    <a:pt x="1810" y="6585"/>
                  </a:cubicBezTo>
                  <a:cubicBezTo>
                    <a:pt x="1787" y="6395"/>
                    <a:pt x="1930" y="6204"/>
                    <a:pt x="2120" y="6180"/>
                  </a:cubicBezTo>
                  <a:cubicBezTo>
                    <a:pt x="2145" y="6174"/>
                    <a:pt x="2170" y="6171"/>
                    <a:pt x="2195" y="6171"/>
                  </a:cubicBezTo>
                  <a:close/>
                  <a:moveTo>
                    <a:pt x="6228" y="0"/>
                  </a:moveTo>
                  <a:cubicBezTo>
                    <a:pt x="6139" y="0"/>
                    <a:pt x="6049" y="36"/>
                    <a:pt x="5978" y="108"/>
                  </a:cubicBezTo>
                  <a:lnTo>
                    <a:pt x="143" y="5942"/>
                  </a:lnTo>
                  <a:cubicBezTo>
                    <a:pt x="1" y="6085"/>
                    <a:pt x="1" y="6299"/>
                    <a:pt x="143" y="6442"/>
                  </a:cubicBezTo>
                  <a:lnTo>
                    <a:pt x="3239" y="9538"/>
                  </a:lnTo>
                  <a:cubicBezTo>
                    <a:pt x="3311" y="9609"/>
                    <a:pt x="3400" y="9645"/>
                    <a:pt x="3489" y="9645"/>
                  </a:cubicBezTo>
                  <a:cubicBezTo>
                    <a:pt x="3579" y="9645"/>
                    <a:pt x="3668" y="9609"/>
                    <a:pt x="3739" y="9538"/>
                  </a:cubicBezTo>
                  <a:lnTo>
                    <a:pt x="9574" y="3703"/>
                  </a:lnTo>
                  <a:cubicBezTo>
                    <a:pt x="9717" y="3561"/>
                    <a:pt x="9717" y="3346"/>
                    <a:pt x="9574" y="3203"/>
                  </a:cubicBezTo>
                  <a:lnTo>
                    <a:pt x="6478" y="108"/>
                  </a:lnTo>
                  <a:cubicBezTo>
                    <a:pt x="6407" y="36"/>
                    <a:pt x="6317" y="0"/>
                    <a:pt x="6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23"/>
            <p:cNvSpPr/>
            <p:nvPr/>
          </p:nvSpPr>
          <p:spPr>
            <a:xfrm>
              <a:off x="4242340" y="3501342"/>
              <a:ext cx="37181" cy="36830"/>
            </a:xfrm>
            <a:custGeom>
              <a:rect b="b" l="l" r="r" t="t"/>
              <a:pathLst>
                <a:path extrusionOk="0" h="1156" w="1167">
                  <a:moveTo>
                    <a:pt x="786" y="1"/>
                  </a:moveTo>
                  <a:cubicBezTo>
                    <a:pt x="691" y="1"/>
                    <a:pt x="595" y="36"/>
                    <a:pt x="524" y="108"/>
                  </a:cubicBezTo>
                  <a:lnTo>
                    <a:pt x="0" y="655"/>
                  </a:lnTo>
                  <a:lnTo>
                    <a:pt x="500" y="1156"/>
                  </a:lnTo>
                  <a:lnTo>
                    <a:pt x="1048" y="632"/>
                  </a:lnTo>
                  <a:cubicBezTo>
                    <a:pt x="1167" y="489"/>
                    <a:pt x="1167" y="251"/>
                    <a:pt x="1048" y="108"/>
                  </a:cubicBezTo>
                  <a:cubicBezTo>
                    <a:pt x="976" y="36"/>
                    <a:pt x="881" y="1"/>
                    <a:pt x="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23"/>
            <p:cNvSpPr/>
            <p:nvPr/>
          </p:nvSpPr>
          <p:spPr>
            <a:xfrm>
              <a:off x="4340947" y="3600554"/>
              <a:ext cx="37977" cy="36257"/>
            </a:xfrm>
            <a:custGeom>
              <a:rect b="b" l="l" r="r" t="t"/>
              <a:pathLst>
                <a:path extrusionOk="0" h="1138" w="1192">
                  <a:moveTo>
                    <a:pt x="787" y="0"/>
                  </a:moveTo>
                  <a:cubicBezTo>
                    <a:pt x="692" y="0"/>
                    <a:pt x="596" y="30"/>
                    <a:pt x="525" y="90"/>
                  </a:cubicBezTo>
                  <a:lnTo>
                    <a:pt x="1" y="637"/>
                  </a:lnTo>
                  <a:lnTo>
                    <a:pt x="263" y="899"/>
                  </a:lnTo>
                  <a:lnTo>
                    <a:pt x="501" y="1137"/>
                  </a:lnTo>
                  <a:lnTo>
                    <a:pt x="1049" y="614"/>
                  </a:lnTo>
                  <a:cubicBezTo>
                    <a:pt x="1192" y="471"/>
                    <a:pt x="1192" y="232"/>
                    <a:pt x="1049" y="90"/>
                  </a:cubicBezTo>
                  <a:cubicBezTo>
                    <a:pt x="977" y="30"/>
                    <a:pt x="882"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23"/>
            <p:cNvSpPr/>
            <p:nvPr/>
          </p:nvSpPr>
          <p:spPr>
            <a:xfrm>
              <a:off x="3986632" y="3756668"/>
              <a:ext cx="37212" cy="36448"/>
            </a:xfrm>
            <a:custGeom>
              <a:rect b="b" l="l" r="r" t="t"/>
              <a:pathLst>
                <a:path extrusionOk="0" h="1144" w="1168">
                  <a:moveTo>
                    <a:pt x="667" y="0"/>
                  </a:moveTo>
                  <a:lnTo>
                    <a:pt x="120" y="524"/>
                  </a:lnTo>
                  <a:cubicBezTo>
                    <a:pt x="1" y="667"/>
                    <a:pt x="1" y="881"/>
                    <a:pt x="120" y="1024"/>
                  </a:cubicBezTo>
                  <a:cubicBezTo>
                    <a:pt x="191" y="1096"/>
                    <a:pt x="286" y="1143"/>
                    <a:pt x="382" y="1143"/>
                  </a:cubicBezTo>
                  <a:cubicBezTo>
                    <a:pt x="477" y="1143"/>
                    <a:pt x="572" y="1096"/>
                    <a:pt x="644" y="1024"/>
                  </a:cubicBezTo>
                  <a:lnTo>
                    <a:pt x="1168" y="500"/>
                  </a:lnTo>
                  <a:lnTo>
                    <a:pt x="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23"/>
            <p:cNvSpPr/>
            <p:nvPr/>
          </p:nvSpPr>
          <p:spPr>
            <a:xfrm>
              <a:off x="4085270" y="3855275"/>
              <a:ext cx="37212" cy="36480"/>
            </a:xfrm>
            <a:custGeom>
              <a:rect b="b" l="l" r="r" t="t"/>
              <a:pathLst>
                <a:path extrusionOk="0" h="1145" w="1168">
                  <a:moveTo>
                    <a:pt x="667" y="1"/>
                  </a:moveTo>
                  <a:lnTo>
                    <a:pt x="143" y="525"/>
                  </a:lnTo>
                  <a:cubicBezTo>
                    <a:pt x="0" y="668"/>
                    <a:pt x="0" y="906"/>
                    <a:pt x="143" y="1025"/>
                  </a:cubicBezTo>
                  <a:cubicBezTo>
                    <a:pt x="215" y="1096"/>
                    <a:pt x="286" y="1144"/>
                    <a:pt x="382" y="1144"/>
                  </a:cubicBezTo>
                  <a:cubicBezTo>
                    <a:pt x="477" y="1144"/>
                    <a:pt x="572" y="1096"/>
                    <a:pt x="643" y="1025"/>
                  </a:cubicBezTo>
                  <a:lnTo>
                    <a:pt x="1167" y="501"/>
                  </a:lnTo>
                  <a:lnTo>
                    <a:pt x="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123"/>
          <p:cNvGrpSpPr/>
          <p:nvPr/>
        </p:nvGrpSpPr>
        <p:grpSpPr>
          <a:xfrm>
            <a:off x="4699085" y="3558627"/>
            <a:ext cx="443874" cy="275462"/>
            <a:chOff x="4699085" y="3558627"/>
            <a:chExt cx="443874" cy="275462"/>
          </a:xfrm>
        </p:grpSpPr>
        <p:sp>
          <p:nvSpPr>
            <p:cNvPr id="3883" name="Google Shape;3883;p123"/>
            <p:cNvSpPr/>
            <p:nvPr/>
          </p:nvSpPr>
          <p:spPr>
            <a:xfrm>
              <a:off x="4733239" y="3758166"/>
              <a:ext cx="81944" cy="75922"/>
            </a:xfrm>
            <a:custGeom>
              <a:rect b="b" l="l" r="r" t="t"/>
              <a:pathLst>
                <a:path extrusionOk="0" h="2383" w="2572">
                  <a:moveTo>
                    <a:pt x="905" y="1"/>
                  </a:moveTo>
                  <a:cubicBezTo>
                    <a:pt x="881" y="25"/>
                    <a:pt x="881" y="72"/>
                    <a:pt x="881" y="120"/>
                  </a:cubicBezTo>
                  <a:cubicBezTo>
                    <a:pt x="881" y="191"/>
                    <a:pt x="905" y="263"/>
                    <a:pt x="929" y="334"/>
                  </a:cubicBezTo>
                  <a:lnTo>
                    <a:pt x="119" y="1787"/>
                  </a:lnTo>
                  <a:cubicBezTo>
                    <a:pt x="0" y="1977"/>
                    <a:pt x="71" y="2215"/>
                    <a:pt x="262" y="2335"/>
                  </a:cubicBezTo>
                  <a:cubicBezTo>
                    <a:pt x="333" y="2358"/>
                    <a:pt x="405" y="2382"/>
                    <a:pt x="476" y="2382"/>
                  </a:cubicBezTo>
                  <a:cubicBezTo>
                    <a:pt x="619" y="2382"/>
                    <a:pt x="738" y="2311"/>
                    <a:pt x="834" y="2192"/>
                  </a:cubicBezTo>
                  <a:lnTo>
                    <a:pt x="1286" y="1358"/>
                  </a:lnTo>
                  <a:lnTo>
                    <a:pt x="1762" y="2192"/>
                  </a:lnTo>
                  <a:cubicBezTo>
                    <a:pt x="1834" y="2311"/>
                    <a:pt x="1977" y="2382"/>
                    <a:pt x="2120" y="2382"/>
                  </a:cubicBezTo>
                  <a:cubicBezTo>
                    <a:pt x="2167" y="2382"/>
                    <a:pt x="2239" y="2358"/>
                    <a:pt x="2310" y="2335"/>
                  </a:cubicBezTo>
                  <a:cubicBezTo>
                    <a:pt x="2501" y="2215"/>
                    <a:pt x="2572" y="1977"/>
                    <a:pt x="2477" y="1787"/>
                  </a:cubicBezTo>
                  <a:lnTo>
                    <a:pt x="1643" y="334"/>
                  </a:lnTo>
                  <a:cubicBezTo>
                    <a:pt x="1667" y="263"/>
                    <a:pt x="1691" y="191"/>
                    <a:pt x="1691" y="120"/>
                  </a:cubicBezTo>
                  <a:cubicBezTo>
                    <a:pt x="1691" y="72"/>
                    <a:pt x="1691" y="25"/>
                    <a:pt x="1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23"/>
            <p:cNvSpPr/>
            <p:nvPr/>
          </p:nvSpPr>
          <p:spPr>
            <a:xfrm>
              <a:off x="4757516" y="3640571"/>
              <a:ext cx="33389" cy="38742"/>
            </a:xfrm>
            <a:custGeom>
              <a:rect b="b" l="l" r="r" t="t"/>
              <a:pathLst>
                <a:path extrusionOk="0" h="1216" w="1048">
                  <a:moveTo>
                    <a:pt x="0" y="0"/>
                  </a:moveTo>
                  <a:lnTo>
                    <a:pt x="0" y="1215"/>
                  </a:lnTo>
                  <a:lnTo>
                    <a:pt x="1048" y="1215"/>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23"/>
            <p:cNvSpPr/>
            <p:nvPr/>
          </p:nvSpPr>
          <p:spPr>
            <a:xfrm>
              <a:off x="4757516" y="3587460"/>
              <a:ext cx="33389" cy="27336"/>
            </a:xfrm>
            <a:custGeom>
              <a:rect b="b" l="l" r="r" t="t"/>
              <a:pathLst>
                <a:path extrusionOk="0" h="858" w="1048">
                  <a:moveTo>
                    <a:pt x="405" y="0"/>
                  </a:moveTo>
                  <a:cubicBezTo>
                    <a:pt x="191" y="0"/>
                    <a:pt x="0" y="191"/>
                    <a:pt x="0" y="405"/>
                  </a:cubicBezTo>
                  <a:lnTo>
                    <a:pt x="0" y="858"/>
                  </a:lnTo>
                  <a:lnTo>
                    <a:pt x="1048" y="858"/>
                  </a:lnTo>
                  <a:lnTo>
                    <a:pt x="1048" y="405"/>
                  </a:lnTo>
                  <a:cubicBezTo>
                    <a:pt x="1048" y="191"/>
                    <a:pt x="857" y="0"/>
                    <a:pt x="6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23"/>
            <p:cNvSpPr/>
            <p:nvPr/>
          </p:nvSpPr>
          <p:spPr>
            <a:xfrm>
              <a:off x="4757516" y="3705055"/>
              <a:ext cx="33389" cy="26603"/>
            </a:xfrm>
            <a:custGeom>
              <a:rect b="b" l="l" r="r" t="t"/>
              <a:pathLst>
                <a:path extrusionOk="0" h="835" w="1048">
                  <a:moveTo>
                    <a:pt x="0" y="1"/>
                  </a:moveTo>
                  <a:lnTo>
                    <a:pt x="0" y="429"/>
                  </a:lnTo>
                  <a:cubicBezTo>
                    <a:pt x="0" y="668"/>
                    <a:pt x="191" y="834"/>
                    <a:pt x="405" y="834"/>
                  </a:cubicBezTo>
                  <a:lnTo>
                    <a:pt x="619" y="834"/>
                  </a:lnTo>
                  <a:cubicBezTo>
                    <a:pt x="857" y="834"/>
                    <a:pt x="1048" y="668"/>
                    <a:pt x="1048" y="429"/>
                  </a:cubicBezTo>
                  <a:lnTo>
                    <a:pt x="10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23"/>
            <p:cNvSpPr/>
            <p:nvPr/>
          </p:nvSpPr>
          <p:spPr>
            <a:xfrm>
              <a:off x="4699085" y="3629961"/>
              <a:ext cx="32657" cy="75891"/>
            </a:xfrm>
            <a:custGeom>
              <a:rect b="b" l="l" r="r" t="t"/>
              <a:pathLst>
                <a:path extrusionOk="0" h="2382" w="1025">
                  <a:moveTo>
                    <a:pt x="0" y="0"/>
                  </a:moveTo>
                  <a:lnTo>
                    <a:pt x="0" y="2382"/>
                  </a:lnTo>
                  <a:lnTo>
                    <a:pt x="1024" y="2382"/>
                  </a:lnTo>
                  <a:lnTo>
                    <a:pt x="10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23"/>
            <p:cNvSpPr/>
            <p:nvPr/>
          </p:nvSpPr>
          <p:spPr>
            <a:xfrm>
              <a:off x="4816680" y="3558627"/>
              <a:ext cx="326278" cy="167169"/>
            </a:xfrm>
            <a:custGeom>
              <a:rect b="b" l="l" r="r" t="t"/>
              <a:pathLst>
                <a:path extrusionOk="0" h="5247" w="10241">
                  <a:moveTo>
                    <a:pt x="7621" y="1"/>
                  </a:moveTo>
                  <a:cubicBezTo>
                    <a:pt x="7050" y="1"/>
                    <a:pt x="6597" y="1"/>
                    <a:pt x="6597" y="644"/>
                  </a:cubicBezTo>
                  <a:cubicBezTo>
                    <a:pt x="6597" y="739"/>
                    <a:pt x="6669" y="810"/>
                    <a:pt x="6740" y="810"/>
                  </a:cubicBezTo>
                  <a:lnTo>
                    <a:pt x="6931" y="810"/>
                  </a:lnTo>
                  <a:cubicBezTo>
                    <a:pt x="7004" y="805"/>
                    <a:pt x="7079" y="802"/>
                    <a:pt x="7156" y="802"/>
                  </a:cubicBezTo>
                  <a:cubicBezTo>
                    <a:pt x="8070" y="802"/>
                    <a:pt x="9147" y="1206"/>
                    <a:pt x="9169" y="2239"/>
                  </a:cubicBezTo>
                  <a:cubicBezTo>
                    <a:pt x="9193" y="2715"/>
                    <a:pt x="9074" y="3120"/>
                    <a:pt x="8788" y="3406"/>
                  </a:cubicBezTo>
                  <a:cubicBezTo>
                    <a:pt x="8645" y="3573"/>
                    <a:pt x="8526" y="3668"/>
                    <a:pt x="8312" y="3716"/>
                  </a:cubicBezTo>
                  <a:cubicBezTo>
                    <a:pt x="7803" y="3885"/>
                    <a:pt x="6986" y="3915"/>
                    <a:pt x="6311" y="3915"/>
                  </a:cubicBezTo>
                  <a:cubicBezTo>
                    <a:pt x="5942" y="3915"/>
                    <a:pt x="5617" y="3906"/>
                    <a:pt x="5407" y="3906"/>
                  </a:cubicBezTo>
                  <a:cubicBezTo>
                    <a:pt x="5392" y="3907"/>
                    <a:pt x="5377" y="3908"/>
                    <a:pt x="5363" y="3908"/>
                  </a:cubicBezTo>
                  <a:cubicBezTo>
                    <a:pt x="5134" y="3908"/>
                    <a:pt x="5049" y="3726"/>
                    <a:pt x="5049" y="3501"/>
                  </a:cubicBezTo>
                  <a:cubicBezTo>
                    <a:pt x="5049" y="3477"/>
                    <a:pt x="5049" y="3430"/>
                    <a:pt x="5049" y="3406"/>
                  </a:cubicBezTo>
                  <a:cubicBezTo>
                    <a:pt x="5073" y="3215"/>
                    <a:pt x="5168" y="3096"/>
                    <a:pt x="5383" y="3096"/>
                  </a:cubicBezTo>
                  <a:cubicBezTo>
                    <a:pt x="5478" y="3096"/>
                    <a:pt x="5768" y="3100"/>
                    <a:pt x="6120" y="3100"/>
                  </a:cubicBezTo>
                  <a:cubicBezTo>
                    <a:pt x="6650" y="3100"/>
                    <a:pt x="7321" y="3092"/>
                    <a:pt x="7693" y="3049"/>
                  </a:cubicBezTo>
                  <a:cubicBezTo>
                    <a:pt x="8217" y="3025"/>
                    <a:pt x="8360" y="2715"/>
                    <a:pt x="8336" y="2287"/>
                  </a:cubicBezTo>
                  <a:cubicBezTo>
                    <a:pt x="8312" y="1715"/>
                    <a:pt x="7669" y="1620"/>
                    <a:pt x="6931" y="1620"/>
                  </a:cubicBezTo>
                  <a:cubicBezTo>
                    <a:pt x="6931" y="1620"/>
                    <a:pt x="6192" y="1635"/>
                    <a:pt x="5545" y="1635"/>
                  </a:cubicBezTo>
                  <a:cubicBezTo>
                    <a:pt x="5060" y="1635"/>
                    <a:pt x="4627" y="1627"/>
                    <a:pt x="4597" y="1596"/>
                  </a:cubicBezTo>
                  <a:cubicBezTo>
                    <a:pt x="4198" y="1267"/>
                    <a:pt x="3567" y="1066"/>
                    <a:pt x="2919" y="1066"/>
                  </a:cubicBezTo>
                  <a:cubicBezTo>
                    <a:pt x="2253" y="1066"/>
                    <a:pt x="1567" y="1279"/>
                    <a:pt x="1096" y="1787"/>
                  </a:cubicBezTo>
                  <a:cubicBezTo>
                    <a:pt x="1001" y="1906"/>
                    <a:pt x="763" y="2215"/>
                    <a:pt x="620" y="2215"/>
                  </a:cubicBezTo>
                  <a:lnTo>
                    <a:pt x="1" y="2215"/>
                  </a:lnTo>
                  <a:lnTo>
                    <a:pt x="1" y="4621"/>
                  </a:lnTo>
                  <a:lnTo>
                    <a:pt x="882" y="4621"/>
                  </a:lnTo>
                  <a:lnTo>
                    <a:pt x="5526" y="5168"/>
                  </a:lnTo>
                  <a:cubicBezTo>
                    <a:pt x="5862" y="5223"/>
                    <a:pt x="6195" y="5246"/>
                    <a:pt x="6532" y="5246"/>
                  </a:cubicBezTo>
                  <a:cubicBezTo>
                    <a:pt x="7076" y="5246"/>
                    <a:pt x="7628" y="5185"/>
                    <a:pt x="8217" y="5097"/>
                  </a:cubicBezTo>
                  <a:cubicBezTo>
                    <a:pt x="8479" y="5049"/>
                    <a:pt x="9145" y="4906"/>
                    <a:pt x="9336" y="4811"/>
                  </a:cubicBezTo>
                  <a:cubicBezTo>
                    <a:pt x="10098" y="4430"/>
                    <a:pt x="10241" y="3120"/>
                    <a:pt x="10241" y="2501"/>
                  </a:cubicBezTo>
                  <a:cubicBezTo>
                    <a:pt x="10217" y="2025"/>
                    <a:pt x="10169" y="1596"/>
                    <a:pt x="10098" y="1287"/>
                  </a:cubicBezTo>
                  <a:cubicBezTo>
                    <a:pt x="9860" y="215"/>
                    <a:pt x="8574" y="24"/>
                    <a:pt x="7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123"/>
          <p:cNvGrpSpPr/>
          <p:nvPr/>
        </p:nvGrpSpPr>
        <p:grpSpPr>
          <a:xfrm>
            <a:off x="5459328" y="3499080"/>
            <a:ext cx="403666" cy="394937"/>
            <a:chOff x="5459328" y="3499080"/>
            <a:chExt cx="403666" cy="394937"/>
          </a:xfrm>
        </p:grpSpPr>
        <p:sp>
          <p:nvSpPr>
            <p:cNvPr id="3890" name="Google Shape;3890;p123"/>
            <p:cNvSpPr/>
            <p:nvPr/>
          </p:nvSpPr>
          <p:spPr>
            <a:xfrm>
              <a:off x="5465413" y="3499463"/>
              <a:ext cx="394554" cy="394554"/>
            </a:xfrm>
            <a:custGeom>
              <a:rect b="b" l="l" r="r" t="t"/>
              <a:pathLst>
                <a:path extrusionOk="0" h="12384" w="12384">
                  <a:moveTo>
                    <a:pt x="8055" y="2382"/>
                  </a:moveTo>
                  <a:cubicBezTo>
                    <a:pt x="8408" y="2382"/>
                    <a:pt x="8936" y="2482"/>
                    <a:pt x="9431" y="2977"/>
                  </a:cubicBezTo>
                  <a:cubicBezTo>
                    <a:pt x="10240" y="3787"/>
                    <a:pt x="9978" y="4715"/>
                    <a:pt x="9978" y="4763"/>
                  </a:cubicBezTo>
                  <a:cubicBezTo>
                    <a:pt x="9934" y="4914"/>
                    <a:pt x="9794" y="4978"/>
                    <a:pt x="9642" y="4978"/>
                  </a:cubicBezTo>
                  <a:cubicBezTo>
                    <a:pt x="9385" y="4978"/>
                    <a:pt x="9094" y="4794"/>
                    <a:pt x="9169" y="4525"/>
                  </a:cubicBezTo>
                  <a:cubicBezTo>
                    <a:pt x="9192" y="4525"/>
                    <a:pt x="9311" y="4025"/>
                    <a:pt x="8835" y="3548"/>
                  </a:cubicBezTo>
                  <a:cubicBezTo>
                    <a:pt x="8523" y="3252"/>
                    <a:pt x="8211" y="3201"/>
                    <a:pt x="8033" y="3201"/>
                  </a:cubicBezTo>
                  <a:cubicBezTo>
                    <a:pt x="7939" y="3201"/>
                    <a:pt x="7883" y="3215"/>
                    <a:pt x="7883" y="3215"/>
                  </a:cubicBezTo>
                  <a:cubicBezTo>
                    <a:pt x="7840" y="3229"/>
                    <a:pt x="7797" y="3236"/>
                    <a:pt x="7754" y="3236"/>
                  </a:cubicBezTo>
                  <a:cubicBezTo>
                    <a:pt x="7581" y="3236"/>
                    <a:pt x="7416" y="3125"/>
                    <a:pt x="7359" y="2953"/>
                  </a:cubicBezTo>
                  <a:cubicBezTo>
                    <a:pt x="7287" y="2739"/>
                    <a:pt x="7430" y="2501"/>
                    <a:pt x="7644" y="2429"/>
                  </a:cubicBezTo>
                  <a:cubicBezTo>
                    <a:pt x="7654" y="2429"/>
                    <a:pt x="7814" y="2382"/>
                    <a:pt x="8055" y="2382"/>
                  </a:cubicBezTo>
                  <a:close/>
                  <a:moveTo>
                    <a:pt x="7588" y="4376"/>
                  </a:moveTo>
                  <a:cubicBezTo>
                    <a:pt x="7692" y="4376"/>
                    <a:pt x="7799" y="4418"/>
                    <a:pt x="7883" y="4501"/>
                  </a:cubicBezTo>
                  <a:cubicBezTo>
                    <a:pt x="8049" y="4668"/>
                    <a:pt x="8049" y="4930"/>
                    <a:pt x="7883" y="5072"/>
                  </a:cubicBezTo>
                  <a:cubicBezTo>
                    <a:pt x="7799" y="5156"/>
                    <a:pt x="7692" y="5198"/>
                    <a:pt x="7588" y="5198"/>
                  </a:cubicBezTo>
                  <a:cubicBezTo>
                    <a:pt x="7484" y="5198"/>
                    <a:pt x="7383" y="5156"/>
                    <a:pt x="7311" y="5072"/>
                  </a:cubicBezTo>
                  <a:cubicBezTo>
                    <a:pt x="7144" y="4930"/>
                    <a:pt x="7144" y="4668"/>
                    <a:pt x="7311" y="4501"/>
                  </a:cubicBezTo>
                  <a:cubicBezTo>
                    <a:pt x="7383" y="4418"/>
                    <a:pt x="7484" y="4376"/>
                    <a:pt x="7588" y="4376"/>
                  </a:cubicBezTo>
                  <a:close/>
                  <a:moveTo>
                    <a:pt x="6201" y="5781"/>
                  </a:moveTo>
                  <a:cubicBezTo>
                    <a:pt x="6305" y="5781"/>
                    <a:pt x="6406" y="5823"/>
                    <a:pt x="6478" y="5906"/>
                  </a:cubicBezTo>
                  <a:cubicBezTo>
                    <a:pt x="6644" y="6049"/>
                    <a:pt x="6644" y="6311"/>
                    <a:pt x="6478" y="6478"/>
                  </a:cubicBezTo>
                  <a:cubicBezTo>
                    <a:pt x="6406" y="6561"/>
                    <a:pt x="6305" y="6603"/>
                    <a:pt x="6201" y="6603"/>
                  </a:cubicBezTo>
                  <a:cubicBezTo>
                    <a:pt x="6097" y="6603"/>
                    <a:pt x="5989" y="6561"/>
                    <a:pt x="5906" y="6478"/>
                  </a:cubicBezTo>
                  <a:cubicBezTo>
                    <a:pt x="5739" y="6311"/>
                    <a:pt x="5739" y="6049"/>
                    <a:pt x="5906" y="5906"/>
                  </a:cubicBezTo>
                  <a:cubicBezTo>
                    <a:pt x="5989" y="5823"/>
                    <a:pt x="6097" y="5781"/>
                    <a:pt x="6201" y="5781"/>
                  </a:cubicBezTo>
                  <a:close/>
                  <a:moveTo>
                    <a:pt x="4799" y="7180"/>
                  </a:moveTo>
                  <a:cubicBezTo>
                    <a:pt x="4906" y="7180"/>
                    <a:pt x="5013" y="7216"/>
                    <a:pt x="5096" y="7287"/>
                  </a:cubicBezTo>
                  <a:cubicBezTo>
                    <a:pt x="5239" y="7454"/>
                    <a:pt x="5239" y="7716"/>
                    <a:pt x="5096" y="7883"/>
                  </a:cubicBezTo>
                  <a:cubicBezTo>
                    <a:pt x="5013" y="7954"/>
                    <a:pt x="4906" y="7990"/>
                    <a:pt x="4799" y="7990"/>
                  </a:cubicBezTo>
                  <a:cubicBezTo>
                    <a:pt x="4691" y="7990"/>
                    <a:pt x="4584" y="7954"/>
                    <a:pt x="4501" y="7883"/>
                  </a:cubicBezTo>
                  <a:cubicBezTo>
                    <a:pt x="4358" y="7716"/>
                    <a:pt x="4358" y="7454"/>
                    <a:pt x="4501" y="7287"/>
                  </a:cubicBezTo>
                  <a:cubicBezTo>
                    <a:pt x="4584" y="7216"/>
                    <a:pt x="4691" y="7180"/>
                    <a:pt x="4799" y="7180"/>
                  </a:cubicBezTo>
                  <a:close/>
                  <a:moveTo>
                    <a:pt x="2831" y="7315"/>
                  </a:moveTo>
                  <a:cubicBezTo>
                    <a:pt x="3078" y="7315"/>
                    <a:pt x="3324" y="7532"/>
                    <a:pt x="3239" y="7859"/>
                  </a:cubicBezTo>
                  <a:cubicBezTo>
                    <a:pt x="3215" y="7883"/>
                    <a:pt x="3096" y="8359"/>
                    <a:pt x="3572" y="8835"/>
                  </a:cubicBezTo>
                  <a:cubicBezTo>
                    <a:pt x="3869" y="9132"/>
                    <a:pt x="4186" y="9183"/>
                    <a:pt x="4376" y="9183"/>
                  </a:cubicBezTo>
                  <a:cubicBezTo>
                    <a:pt x="4476" y="9183"/>
                    <a:pt x="4540" y="9169"/>
                    <a:pt x="4549" y="9169"/>
                  </a:cubicBezTo>
                  <a:lnTo>
                    <a:pt x="4525" y="9169"/>
                  </a:lnTo>
                  <a:cubicBezTo>
                    <a:pt x="4579" y="9153"/>
                    <a:pt x="4631" y="9145"/>
                    <a:pt x="4679" y="9145"/>
                  </a:cubicBezTo>
                  <a:cubicBezTo>
                    <a:pt x="5138" y="9145"/>
                    <a:pt x="5302" y="9804"/>
                    <a:pt x="4763" y="9954"/>
                  </a:cubicBezTo>
                  <a:cubicBezTo>
                    <a:pt x="4763" y="9954"/>
                    <a:pt x="4596" y="10002"/>
                    <a:pt x="4358" y="10002"/>
                  </a:cubicBezTo>
                  <a:cubicBezTo>
                    <a:pt x="4001" y="10002"/>
                    <a:pt x="3477" y="9907"/>
                    <a:pt x="2977" y="9407"/>
                  </a:cubicBezTo>
                  <a:cubicBezTo>
                    <a:pt x="2167" y="8597"/>
                    <a:pt x="2429" y="7668"/>
                    <a:pt x="2429" y="7644"/>
                  </a:cubicBezTo>
                  <a:cubicBezTo>
                    <a:pt x="2496" y="7414"/>
                    <a:pt x="2664" y="7315"/>
                    <a:pt x="2831" y="7315"/>
                  </a:cubicBezTo>
                  <a:close/>
                  <a:moveTo>
                    <a:pt x="9550" y="0"/>
                  </a:moveTo>
                  <a:cubicBezTo>
                    <a:pt x="9050" y="0"/>
                    <a:pt x="8573" y="191"/>
                    <a:pt x="8240" y="524"/>
                  </a:cubicBezTo>
                  <a:lnTo>
                    <a:pt x="548" y="8216"/>
                  </a:lnTo>
                  <a:cubicBezTo>
                    <a:pt x="191" y="8573"/>
                    <a:pt x="0" y="9049"/>
                    <a:pt x="0" y="9526"/>
                  </a:cubicBezTo>
                  <a:cubicBezTo>
                    <a:pt x="0" y="10026"/>
                    <a:pt x="191" y="10502"/>
                    <a:pt x="548" y="10836"/>
                  </a:cubicBezTo>
                  <a:lnTo>
                    <a:pt x="1548" y="11836"/>
                  </a:lnTo>
                  <a:cubicBezTo>
                    <a:pt x="1881" y="12193"/>
                    <a:pt x="2358" y="12383"/>
                    <a:pt x="2858" y="12383"/>
                  </a:cubicBezTo>
                  <a:cubicBezTo>
                    <a:pt x="3334" y="12383"/>
                    <a:pt x="3810" y="12193"/>
                    <a:pt x="4168" y="11836"/>
                  </a:cubicBezTo>
                  <a:lnTo>
                    <a:pt x="11860" y="4144"/>
                  </a:lnTo>
                  <a:cubicBezTo>
                    <a:pt x="12193" y="3810"/>
                    <a:pt x="12384" y="3334"/>
                    <a:pt x="12384" y="2834"/>
                  </a:cubicBezTo>
                  <a:cubicBezTo>
                    <a:pt x="12384" y="2358"/>
                    <a:pt x="12193" y="1881"/>
                    <a:pt x="11860" y="1524"/>
                  </a:cubicBezTo>
                  <a:lnTo>
                    <a:pt x="10859" y="524"/>
                  </a:lnTo>
                  <a:cubicBezTo>
                    <a:pt x="10502" y="191"/>
                    <a:pt x="10050" y="0"/>
                    <a:pt x="9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23"/>
            <p:cNvSpPr/>
            <p:nvPr/>
          </p:nvSpPr>
          <p:spPr>
            <a:xfrm>
              <a:off x="5679353" y="3712638"/>
              <a:ext cx="183641" cy="180997"/>
            </a:xfrm>
            <a:custGeom>
              <a:rect b="b" l="l" r="r" t="t"/>
              <a:pathLst>
                <a:path extrusionOk="0" h="5681" w="5764">
                  <a:moveTo>
                    <a:pt x="3621" y="1"/>
                  </a:moveTo>
                  <a:lnTo>
                    <a:pt x="1" y="3621"/>
                  </a:lnTo>
                  <a:lnTo>
                    <a:pt x="1525" y="5145"/>
                  </a:lnTo>
                  <a:cubicBezTo>
                    <a:pt x="1870" y="5502"/>
                    <a:pt x="2352" y="5681"/>
                    <a:pt x="2835" y="5681"/>
                  </a:cubicBezTo>
                  <a:cubicBezTo>
                    <a:pt x="3317" y="5681"/>
                    <a:pt x="3799" y="5502"/>
                    <a:pt x="4144" y="5145"/>
                  </a:cubicBezTo>
                  <a:cubicBezTo>
                    <a:pt x="4716" y="4549"/>
                    <a:pt x="5764" y="3787"/>
                    <a:pt x="5669" y="2835"/>
                  </a:cubicBezTo>
                  <a:cubicBezTo>
                    <a:pt x="5669" y="2358"/>
                    <a:pt x="5478" y="1882"/>
                    <a:pt x="5145" y="1525"/>
                  </a:cubicBezTo>
                  <a:lnTo>
                    <a:pt x="36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23"/>
            <p:cNvSpPr/>
            <p:nvPr/>
          </p:nvSpPr>
          <p:spPr>
            <a:xfrm>
              <a:off x="5459328" y="3499080"/>
              <a:ext cx="187432" cy="180965"/>
            </a:xfrm>
            <a:custGeom>
              <a:rect b="b" l="l" r="r" t="t"/>
              <a:pathLst>
                <a:path extrusionOk="0" h="5680" w="5883">
                  <a:moveTo>
                    <a:pt x="3049" y="0"/>
                  </a:moveTo>
                  <a:cubicBezTo>
                    <a:pt x="2567" y="0"/>
                    <a:pt x="2084" y="179"/>
                    <a:pt x="1739" y="536"/>
                  </a:cubicBezTo>
                  <a:lnTo>
                    <a:pt x="739" y="1536"/>
                  </a:lnTo>
                  <a:cubicBezTo>
                    <a:pt x="1" y="2274"/>
                    <a:pt x="1" y="3441"/>
                    <a:pt x="739" y="4156"/>
                  </a:cubicBezTo>
                  <a:lnTo>
                    <a:pt x="2263" y="5680"/>
                  </a:lnTo>
                  <a:lnTo>
                    <a:pt x="5883" y="2060"/>
                  </a:lnTo>
                  <a:lnTo>
                    <a:pt x="4359" y="536"/>
                  </a:lnTo>
                  <a:cubicBezTo>
                    <a:pt x="4013" y="179"/>
                    <a:pt x="3531" y="0"/>
                    <a:pt x="3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123"/>
          <p:cNvGrpSpPr/>
          <p:nvPr/>
        </p:nvGrpSpPr>
        <p:grpSpPr>
          <a:xfrm>
            <a:off x="6263570" y="3512334"/>
            <a:ext cx="174561" cy="368779"/>
            <a:chOff x="6263570" y="3512334"/>
            <a:chExt cx="174561" cy="368779"/>
          </a:xfrm>
        </p:grpSpPr>
        <p:sp>
          <p:nvSpPr>
            <p:cNvPr id="3894" name="Google Shape;3894;p123"/>
            <p:cNvSpPr/>
            <p:nvPr/>
          </p:nvSpPr>
          <p:spPr>
            <a:xfrm>
              <a:off x="6263570" y="3657265"/>
              <a:ext cx="174561" cy="43266"/>
            </a:xfrm>
            <a:custGeom>
              <a:rect b="b" l="l" r="r" t="t"/>
              <a:pathLst>
                <a:path extrusionOk="0" h="1358" w="5479">
                  <a:moveTo>
                    <a:pt x="334" y="0"/>
                  </a:moveTo>
                  <a:cubicBezTo>
                    <a:pt x="144" y="0"/>
                    <a:pt x="1" y="143"/>
                    <a:pt x="1" y="334"/>
                  </a:cubicBezTo>
                  <a:lnTo>
                    <a:pt x="1" y="1358"/>
                  </a:lnTo>
                  <a:lnTo>
                    <a:pt x="5478" y="1358"/>
                  </a:lnTo>
                  <a:lnTo>
                    <a:pt x="5478" y="334"/>
                  </a:lnTo>
                  <a:cubicBezTo>
                    <a:pt x="5478" y="143"/>
                    <a:pt x="5335" y="0"/>
                    <a:pt x="5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23"/>
            <p:cNvSpPr/>
            <p:nvPr/>
          </p:nvSpPr>
          <p:spPr>
            <a:xfrm>
              <a:off x="6263570" y="3722515"/>
              <a:ext cx="174561" cy="158599"/>
            </a:xfrm>
            <a:custGeom>
              <a:rect b="b" l="l" r="r" t="t"/>
              <a:pathLst>
                <a:path extrusionOk="0" h="4978" w="5479">
                  <a:moveTo>
                    <a:pt x="3906" y="667"/>
                  </a:moveTo>
                  <a:cubicBezTo>
                    <a:pt x="4073" y="667"/>
                    <a:pt x="4240" y="810"/>
                    <a:pt x="4240" y="1001"/>
                  </a:cubicBezTo>
                  <a:cubicBezTo>
                    <a:pt x="4240" y="1191"/>
                    <a:pt x="4073" y="1334"/>
                    <a:pt x="3906" y="1334"/>
                  </a:cubicBezTo>
                  <a:lnTo>
                    <a:pt x="1573" y="1334"/>
                  </a:lnTo>
                  <a:cubicBezTo>
                    <a:pt x="1382" y="1334"/>
                    <a:pt x="1239" y="1191"/>
                    <a:pt x="1239" y="1001"/>
                  </a:cubicBezTo>
                  <a:cubicBezTo>
                    <a:pt x="1239" y="810"/>
                    <a:pt x="1382" y="667"/>
                    <a:pt x="1573" y="667"/>
                  </a:cubicBezTo>
                  <a:close/>
                  <a:moveTo>
                    <a:pt x="2740" y="2287"/>
                  </a:moveTo>
                  <a:cubicBezTo>
                    <a:pt x="2930" y="2287"/>
                    <a:pt x="3073" y="2430"/>
                    <a:pt x="3073" y="2620"/>
                  </a:cubicBezTo>
                  <a:lnTo>
                    <a:pt x="3073" y="2953"/>
                  </a:lnTo>
                  <a:lnTo>
                    <a:pt x="3406" y="2953"/>
                  </a:lnTo>
                  <a:cubicBezTo>
                    <a:pt x="3597" y="2953"/>
                    <a:pt x="3764" y="3096"/>
                    <a:pt x="3764" y="3287"/>
                  </a:cubicBezTo>
                  <a:cubicBezTo>
                    <a:pt x="3764" y="3477"/>
                    <a:pt x="3597" y="3644"/>
                    <a:pt x="3406" y="3644"/>
                  </a:cubicBezTo>
                  <a:lnTo>
                    <a:pt x="3073" y="3644"/>
                  </a:lnTo>
                  <a:lnTo>
                    <a:pt x="3073" y="3977"/>
                  </a:lnTo>
                  <a:cubicBezTo>
                    <a:pt x="3073" y="4168"/>
                    <a:pt x="2930" y="4311"/>
                    <a:pt x="2740" y="4311"/>
                  </a:cubicBezTo>
                  <a:cubicBezTo>
                    <a:pt x="2549" y="4311"/>
                    <a:pt x="2406" y="4168"/>
                    <a:pt x="2406" y="3977"/>
                  </a:cubicBezTo>
                  <a:lnTo>
                    <a:pt x="2406" y="3644"/>
                  </a:lnTo>
                  <a:lnTo>
                    <a:pt x="2049" y="3644"/>
                  </a:lnTo>
                  <a:cubicBezTo>
                    <a:pt x="1882" y="3644"/>
                    <a:pt x="1716" y="3477"/>
                    <a:pt x="1716" y="3287"/>
                  </a:cubicBezTo>
                  <a:cubicBezTo>
                    <a:pt x="1716" y="3096"/>
                    <a:pt x="1882" y="2953"/>
                    <a:pt x="2049" y="2953"/>
                  </a:cubicBezTo>
                  <a:lnTo>
                    <a:pt x="2406" y="2953"/>
                  </a:lnTo>
                  <a:lnTo>
                    <a:pt x="2406" y="2620"/>
                  </a:lnTo>
                  <a:cubicBezTo>
                    <a:pt x="2406" y="2430"/>
                    <a:pt x="2549" y="2287"/>
                    <a:pt x="2740" y="2287"/>
                  </a:cubicBezTo>
                  <a:close/>
                  <a:moveTo>
                    <a:pt x="1" y="0"/>
                  </a:moveTo>
                  <a:lnTo>
                    <a:pt x="1" y="4644"/>
                  </a:lnTo>
                  <a:cubicBezTo>
                    <a:pt x="1" y="4811"/>
                    <a:pt x="144" y="4978"/>
                    <a:pt x="334" y="4978"/>
                  </a:cubicBezTo>
                  <a:lnTo>
                    <a:pt x="5145" y="4978"/>
                  </a:lnTo>
                  <a:cubicBezTo>
                    <a:pt x="5335" y="4978"/>
                    <a:pt x="5478" y="4811"/>
                    <a:pt x="5478" y="4644"/>
                  </a:cubicBezTo>
                  <a:lnTo>
                    <a:pt x="5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23"/>
            <p:cNvSpPr/>
            <p:nvPr/>
          </p:nvSpPr>
          <p:spPr>
            <a:xfrm>
              <a:off x="6281794" y="3512334"/>
              <a:ext cx="138113" cy="123712"/>
            </a:xfrm>
            <a:custGeom>
              <a:rect b="b" l="l" r="r" t="t"/>
              <a:pathLst>
                <a:path extrusionOk="0" h="3883" w="4335">
                  <a:moveTo>
                    <a:pt x="1358" y="1"/>
                  </a:moveTo>
                  <a:cubicBezTo>
                    <a:pt x="953" y="1"/>
                    <a:pt x="596" y="239"/>
                    <a:pt x="334" y="644"/>
                  </a:cubicBezTo>
                  <a:cubicBezTo>
                    <a:pt x="119" y="1001"/>
                    <a:pt x="0" y="1406"/>
                    <a:pt x="48" y="1835"/>
                  </a:cubicBezTo>
                  <a:cubicBezTo>
                    <a:pt x="72" y="2239"/>
                    <a:pt x="239" y="2644"/>
                    <a:pt x="501" y="2954"/>
                  </a:cubicBezTo>
                  <a:lnTo>
                    <a:pt x="1286" y="3883"/>
                  </a:lnTo>
                  <a:lnTo>
                    <a:pt x="2168" y="3883"/>
                  </a:lnTo>
                  <a:lnTo>
                    <a:pt x="1024" y="2525"/>
                  </a:lnTo>
                  <a:cubicBezTo>
                    <a:pt x="667" y="2097"/>
                    <a:pt x="620" y="1477"/>
                    <a:pt x="905" y="1001"/>
                  </a:cubicBezTo>
                  <a:cubicBezTo>
                    <a:pt x="977" y="882"/>
                    <a:pt x="1144" y="668"/>
                    <a:pt x="1358" y="668"/>
                  </a:cubicBezTo>
                  <a:lnTo>
                    <a:pt x="2977" y="668"/>
                  </a:lnTo>
                  <a:cubicBezTo>
                    <a:pt x="3192" y="668"/>
                    <a:pt x="3358" y="882"/>
                    <a:pt x="3430" y="1001"/>
                  </a:cubicBezTo>
                  <a:cubicBezTo>
                    <a:pt x="3715" y="1477"/>
                    <a:pt x="3668" y="2097"/>
                    <a:pt x="3311" y="2525"/>
                  </a:cubicBezTo>
                  <a:lnTo>
                    <a:pt x="2168" y="3883"/>
                  </a:lnTo>
                  <a:lnTo>
                    <a:pt x="3049" y="3883"/>
                  </a:lnTo>
                  <a:lnTo>
                    <a:pt x="3835" y="2954"/>
                  </a:lnTo>
                  <a:cubicBezTo>
                    <a:pt x="4097" y="2644"/>
                    <a:pt x="4263" y="2239"/>
                    <a:pt x="4287" y="1835"/>
                  </a:cubicBezTo>
                  <a:cubicBezTo>
                    <a:pt x="4335" y="1406"/>
                    <a:pt x="4216" y="1001"/>
                    <a:pt x="4001" y="644"/>
                  </a:cubicBezTo>
                  <a:cubicBezTo>
                    <a:pt x="3739" y="239"/>
                    <a:pt x="3358" y="1"/>
                    <a:pt x="2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7" name="Google Shape;3897;p123"/>
          <p:cNvGrpSpPr/>
          <p:nvPr/>
        </p:nvGrpSpPr>
        <p:grpSpPr>
          <a:xfrm>
            <a:off x="6921415" y="3484265"/>
            <a:ext cx="413511" cy="424917"/>
            <a:chOff x="6921415" y="3484265"/>
            <a:chExt cx="413511" cy="424917"/>
          </a:xfrm>
        </p:grpSpPr>
        <p:sp>
          <p:nvSpPr>
            <p:cNvPr id="3898" name="Google Shape;3898;p123"/>
            <p:cNvSpPr/>
            <p:nvPr/>
          </p:nvSpPr>
          <p:spPr>
            <a:xfrm>
              <a:off x="7057203" y="3484265"/>
              <a:ext cx="231463" cy="424917"/>
            </a:xfrm>
            <a:custGeom>
              <a:rect b="b" l="l" r="r" t="t"/>
              <a:pathLst>
                <a:path extrusionOk="0" h="13337" w="7265">
                  <a:moveTo>
                    <a:pt x="2574" y="5039"/>
                  </a:moveTo>
                  <a:cubicBezTo>
                    <a:pt x="2605" y="5039"/>
                    <a:pt x="2636" y="5042"/>
                    <a:pt x="2668" y="5049"/>
                  </a:cubicBezTo>
                  <a:cubicBezTo>
                    <a:pt x="2882" y="5097"/>
                    <a:pt x="3001" y="5311"/>
                    <a:pt x="2954" y="5526"/>
                  </a:cubicBezTo>
                  <a:cubicBezTo>
                    <a:pt x="2930" y="5573"/>
                    <a:pt x="2930" y="5621"/>
                    <a:pt x="2906" y="5669"/>
                  </a:cubicBezTo>
                  <a:lnTo>
                    <a:pt x="3025" y="5669"/>
                  </a:lnTo>
                  <a:cubicBezTo>
                    <a:pt x="3053" y="5662"/>
                    <a:pt x="3081" y="5659"/>
                    <a:pt x="3109" y="5659"/>
                  </a:cubicBezTo>
                  <a:cubicBezTo>
                    <a:pt x="3292" y="5659"/>
                    <a:pt x="3457" y="5792"/>
                    <a:pt x="3478" y="5978"/>
                  </a:cubicBezTo>
                  <a:cubicBezTo>
                    <a:pt x="3525" y="6192"/>
                    <a:pt x="3359" y="6407"/>
                    <a:pt x="3144" y="6431"/>
                  </a:cubicBezTo>
                  <a:lnTo>
                    <a:pt x="2787" y="6502"/>
                  </a:lnTo>
                  <a:cubicBezTo>
                    <a:pt x="2763" y="6764"/>
                    <a:pt x="2763" y="7026"/>
                    <a:pt x="2787" y="7288"/>
                  </a:cubicBezTo>
                  <a:lnTo>
                    <a:pt x="3025" y="7264"/>
                  </a:lnTo>
                  <a:cubicBezTo>
                    <a:pt x="3053" y="7258"/>
                    <a:pt x="3081" y="7255"/>
                    <a:pt x="3108" y="7255"/>
                  </a:cubicBezTo>
                  <a:cubicBezTo>
                    <a:pt x="3287" y="7255"/>
                    <a:pt x="3436" y="7387"/>
                    <a:pt x="3478" y="7574"/>
                  </a:cubicBezTo>
                  <a:cubicBezTo>
                    <a:pt x="3502" y="7788"/>
                    <a:pt x="3359" y="8002"/>
                    <a:pt x="3144" y="8026"/>
                  </a:cubicBezTo>
                  <a:lnTo>
                    <a:pt x="2906" y="8074"/>
                  </a:lnTo>
                  <a:cubicBezTo>
                    <a:pt x="2954" y="8336"/>
                    <a:pt x="3049" y="8574"/>
                    <a:pt x="3144" y="8836"/>
                  </a:cubicBezTo>
                  <a:lnTo>
                    <a:pt x="3525" y="8764"/>
                  </a:lnTo>
                  <a:cubicBezTo>
                    <a:pt x="3541" y="8763"/>
                    <a:pt x="3557" y="8762"/>
                    <a:pt x="3572" y="8762"/>
                  </a:cubicBezTo>
                  <a:cubicBezTo>
                    <a:pt x="3767" y="8762"/>
                    <a:pt x="3934" y="8899"/>
                    <a:pt x="3978" y="9098"/>
                  </a:cubicBezTo>
                  <a:cubicBezTo>
                    <a:pt x="4002" y="9312"/>
                    <a:pt x="3859" y="9503"/>
                    <a:pt x="3644" y="9550"/>
                  </a:cubicBezTo>
                  <a:lnTo>
                    <a:pt x="3525" y="9574"/>
                  </a:lnTo>
                  <a:cubicBezTo>
                    <a:pt x="3549" y="9598"/>
                    <a:pt x="3573" y="9646"/>
                    <a:pt x="3597" y="9693"/>
                  </a:cubicBezTo>
                  <a:cubicBezTo>
                    <a:pt x="3716" y="9884"/>
                    <a:pt x="3668" y="10122"/>
                    <a:pt x="3478" y="10241"/>
                  </a:cubicBezTo>
                  <a:cubicBezTo>
                    <a:pt x="3430" y="10289"/>
                    <a:pt x="3359" y="10289"/>
                    <a:pt x="3287" y="10289"/>
                  </a:cubicBezTo>
                  <a:cubicBezTo>
                    <a:pt x="3144" y="10289"/>
                    <a:pt x="3025" y="10241"/>
                    <a:pt x="2954" y="10122"/>
                  </a:cubicBezTo>
                  <a:cubicBezTo>
                    <a:pt x="2859" y="9979"/>
                    <a:pt x="2787" y="9836"/>
                    <a:pt x="2692" y="9693"/>
                  </a:cubicBezTo>
                  <a:lnTo>
                    <a:pt x="2311" y="9765"/>
                  </a:lnTo>
                  <a:lnTo>
                    <a:pt x="2239" y="9765"/>
                  </a:lnTo>
                  <a:cubicBezTo>
                    <a:pt x="2049" y="9765"/>
                    <a:pt x="1882" y="9622"/>
                    <a:pt x="1858" y="9431"/>
                  </a:cubicBezTo>
                  <a:cubicBezTo>
                    <a:pt x="1811" y="9217"/>
                    <a:pt x="1977" y="9026"/>
                    <a:pt x="2192" y="8979"/>
                  </a:cubicBezTo>
                  <a:lnTo>
                    <a:pt x="2358" y="8955"/>
                  </a:lnTo>
                  <a:cubicBezTo>
                    <a:pt x="2263" y="8693"/>
                    <a:pt x="2192" y="8455"/>
                    <a:pt x="2144" y="8193"/>
                  </a:cubicBezTo>
                  <a:lnTo>
                    <a:pt x="1811" y="8241"/>
                  </a:lnTo>
                  <a:lnTo>
                    <a:pt x="1739" y="8241"/>
                  </a:lnTo>
                  <a:cubicBezTo>
                    <a:pt x="1549" y="8241"/>
                    <a:pt x="1382" y="8098"/>
                    <a:pt x="1358" y="7907"/>
                  </a:cubicBezTo>
                  <a:cubicBezTo>
                    <a:pt x="1311" y="7693"/>
                    <a:pt x="1454" y="7502"/>
                    <a:pt x="1668" y="7478"/>
                  </a:cubicBezTo>
                  <a:lnTo>
                    <a:pt x="2001" y="7407"/>
                  </a:lnTo>
                  <a:cubicBezTo>
                    <a:pt x="1977" y="7145"/>
                    <a:pt x="1977" y="6883"/>
                    <a:pt x="2001" y="6621"/>
                  </a:cubicBezTo>
                  <a:lnTo>
                    <a:pt x="2001" y="6621"/>
                  </a:lnTo>
                  <a:lnTo>
                    <a:pt x="1811" y="6645"/>
                  </a:lnTo>
                  <a:lnTo>
                    <a:pt x="1763" y="6645"/>
                  </a:lnTo>
                  <a:cubicBezTo>
                    <a:pt x="1573" y="6645"/>
                    <a:pt x="1406" y="6502"/>
                    <a:pt x="1358" y="6312"/>
                  </a:cubicBezTo>
                  <a:cubicBezTo>
                    <a:pt x="1334" y="6097"/>
                    <a:pt x="1477" y="5907"/>
                    <a:pt x="1692" y="5883"/>
                  </a:cubicBezTo>
                  <a:lnTo>
                    <a:pt x="2096" y="5811"/>
                  </a:lnTo>
                  <a:cubicBezTo>
                    <a:pt x="2120" y="5645"/>
                    <a:pt x="2144" y="5478"/>
                    <a:pt x="2192" y="5335"/>
                  </a:cubicBezTo>
                  <a:cubicBezTo>
                    <a:pt x="2232" y="5152"/>
                    <a:pt x="2394" y="5039"/>
                    <a:pt x="2574" y="5039"/>
                  </a:cubicBezTo>
                  <a:close/>
                  <a:moveTo>
                    <a:pt x="620" y="1"/>
                  </a:moveTo>
                  <a:cubicBezTo>
                    <a:pt x="620" y="167"/>
                    <a:pt x="572" y="4049"/>
                    <a:pt x="501" y="5335"/>
                  </a:cubicBezTo>
                  <a:cubicBezTo>
                    <a:pt x="453" y="5716"/>
                    <a:pt x="382" y="6288"/>
                    <a:pt x="310" y="6907"/>
                  </a:cubicBezTo>
                  <a:cubicBezTo>
                    <a:pt x="191" y="7812"/>
                    <a:pt x="1" y="9193"/>
                    <a:pt x="96" y="9526"/>
                  </a:cubicBezTo>
                  <a:cubicBezTo>
                    <a:pt x="191" y="9812"/>
                    <a:pt x="477" y="10765"/>
                    <a:pt x="477" y="11313"/>
                  </a:cubicBezTo>
                  <a:lnTo>
                    <a:pt x="477" y="13337"/>
                  </a:lnTo>
                  <a:lnTo>
                    <a:pt x="3525" y="13337"/>
                  </a:lnTo>
                  <a:lnTo>
                    <a:pt x="3525" y="11741"/>
                  </a:lnTo>
                  <a:cubicBezTo>
                    <a:pt x="3525" y="11622"/>
                    <a:pt x="3573" y="11527"/>
                    <a:pt x="3668" y="11432"/>
                  </a:cubicBezTo>
                  <a:cubicBezTo>
                    <a:pt x="3722" y="11378"/>
                    <a:pt x="3802" y="11351"/>
                    <a:pt x="3889" y="11351"/>
                  </a:cubicBezTo>
                  <a:cubicBezTo>
                    <a:pt x="3918" y="11351"/>
                    <a:pt x="3948" y="11354"/>
                    <a:pt x="3978" y="11360"/>
                  </a:cubicBezTo>
                  <a:cubicBezTo>
                    <a:pt x="4216" y="11384"/>
                    <a:pt x="4454" y="11408"/>
                    <a:pt x="4716" y="11408"/>
                  </a:cubicBezTo>
                  <a:cubicBezTo>
                    <a:pt x="5764" y="11408"/>
                    <a:pt x="6645" y="11051"/>
                    <a:pt x="7264" y="10455"/>
                  </a:cubicBezTo>
                  <a:cubicBezTo>
                    <a:pt x="6526" y="9669"/>
                    <a:pt x="6335" y="8788"/>
                    <a:pt x="6335" y="8169"/>
                  </a:cubicBezTo>
                  <a:cubicBezTo>
                    <a:pt x="6312" y="7502"/>
                    <a:pt x="6455" y="6907"/>
                    <a:pt x="6621" y="6574"/>
                  </a:cubicBezTo>
                  <a:cubicBezTo>
                    <a:pt x="6478" y="6454"/>
                    <a:pt x="6335" y="6312"/>
                    <a:pt x="6169" y="6192"/>
                  </a:cubicBezTo>
                  <a:cubicBezTo>
                    <a:pt x="5597" y="5716"/>
                    <a:pt x="5073" y="5288"/>
                    <a:pt x="4716" y="4835"/>
                  </a:cubicBezTo>
                  <a:cubicBezTo>
                    <a:pt x="4121" y="4049"/>
                    <a:pt x="3097" y="858"/>
                    <a:pt x="2978" y="501"/>
                  </a:cubicBezTo>
                  <a:cubicBezTo>
                    <a:pt x="2978" y="453"/>
                    <a:pt x="2978" y="1"/>
                    <a:pt x="2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23"/>
            <p:cNvSpPr/>
            <p:nvPr/>
          </p:nvSpPr>
          <p:spPr>
            <a:xfrm>
              <a:off x="7283313" y="3711905"/>
              <a:ext cx="51613" cy="85767"/>
            </a:xfrm>
            <a:custGeom>
              <a:rect b="b" l="l" r="r" t="t"/>
              <a:pathLst>
                <a:path extrusionOk="0" h="2692" w="1620">
                  <a:moveTo>
                    <a:pt x="143" y="0"/>
                  </a:moveTo>
                  <a:cubicBezTo>
                    <a:pt x="72" y="214"/>
                    <a:pt x="1" y="548"/>
                    <a:pt x="1" y="976"/>
                  </a:cubicBezTo>
                  <a:cubicBezTo>
                    <a:pt x="24" y="1453"/>
                    <a:pt x="143" y="2096"/>
                    <a:pt x="644" y="2691"/>
                  </a:cubicBezTo>
                  <a:cubicBezTo>
                    <a:pt x="810" y="2381"/>
                    <a:pt x="905" y="2072"/>
                    <a:pt x="953" y="1715"/>
                  </a:cubicBezTo>
                  <a:lnTo>
                    <a:pt x="1239" y="1715"/>
                  </a:lnTo>
                  <a:cubicBezTo>
                    <a:pt x="1453" y="1691"/>
                    <a:pt x="1620" y="1524"/>
                    <a:pt x="1620" y="1310"/>
                  </a:cubicBezTo>
                  <a:cubicBezTo>
                    <a:pt x="1620" y="1096"/>
                    <a:pt x="1429" y="929"/>
                    <a:pt x="1215" y="929"/>
                  </a:cubicBezTo>
                  <a:lnTo>
                    <a:pt x="882" y="929"/>
                  </a:lnTo>
                  <a:cubicBezTo>
                    <a:pt x="739" y="643"/>
                    <a:pt x="477" y="31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23"/>
            <p:cNvSpPr/>
            <p:nvPr/>
          </p:nvSpPr>
          <p:spPr>
            <a:xfrm>
              <a:off x="6921415" y="3484265"/>
              <a:ext cx="130530" cy="424917"/>
            </a:xfrm>
            <a:custGeom>
              <a:rect b="b" l="l" r="r" t="t"/>
              <a:pathLst>
                <a:path extrusionOk="0" h="13337" w="4097">
                  <a:moveTo>
                    <a:pt x="0" y="1"/>
                  </a:moveTo>
                  <a:lnTo>
                    <a:pt x="0" y="13337"/>
                  </a:lnTo>
                  <a:lnTo>
                    <a:pt x="3953" y="13337"/>
                  </a:lnTo>
                  <a:lnTo>
                    <a:pt x="3953" y="11313"/>
                  </a:lnTo>
                  <a:cubicBezTo>
                    <a:pt x="3953" y="11051"/>
                    <a:pt x="3834" y="10503"/>
                    <a:pt x="3691" y="10003"/>
                  </a:cubicBezTo>
                  <a:cubicBezTo>
                    <a:pt x="3691" y="10003"/>
                    <a:pt x="3667" y="10003"/>
                    <a:pt x="3667" y="9979"/>
                  </a:cubicBezTo>
                  <a:cubicBezTo>
                    <a:pt x="3239" y="9574"/>
                    <a:pt x="2739" y="8955"/>
                    <a:pt x="2739" y="8360"/>
                  </a:cubicBezTo>
                  <a:cubicBezTo>
                    <a:pt x="2739" y="8121"/>
                    <a:pt x="2929" y="7955"/>
                    <a:pt x="3144" y="7955"/>
                  </a:cubicBezTo>
                  <a:cubicBezTo>
                    <a:pt x="3358" y="7955"/>
                    <a:pt x="3525" y="8121"/>
                    <a:pt x="3525" y="8360"/>
                  </a:cubicBezTo>
                  <a:cubicBezTo>
                    <a:pt x="3525" y="8431"/>
                    <a:pt x="3548" y="8502"/>
                    <a:pt x="3596" y="8598"/>
                  </a:cubicBezTo>
                  <a:cubicBezTo>
                    <a:pt x="3620" y="8121"/>
                    <a:pt x="3691" y="7502"/>
                    <a:pt x="3787" y="6788"/>
                  </a:cubicBezTo>
                  <a:cubicBezTo>
                    <a:pt x="3882" y="6216"/>
                    <a:pt x="3953" y="5645"/>
                    <a:pt x="3977" y="5288"/>
                  </a:cubicBezTo>
                  <a:cubicBezTo>
                    <a:pt x="4048" y="4049"/>
                    <a:pt x="4096" y="144"/>
                    <a:pt x="4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1" name="Google Shape;3901;p123"/>
          <p:cNvGrpSpPr/>
          <p:nvPr/>
        </p:nvGrpSpPr>
        <p:grpSpPr>
          <a:xfrm>
            <a:off x="7762073" y="3491848"/>
            <a:ext cx="338417" cy="409751"/>
            <a:chOff x="7762073" y="3491848"/>
            <a:chExt cx="338417" cy="409751"/>
          </a:xfrm>
        </p:grpSpPr>
        <p:sp>
          <p:nvSpPr>
            <p:cNvPr id="3902" name="Google Shape;3902;p123"/>
            <p:cNvSpPr/>
            <p:nvPr/>
          </p:nvSpPr>
          <p:spPr>
            <a:xfrm>
              <a:off x="7975281" y="3824180"/>
              <a:ext cx="42501" cy="77420"/>
            </a:xfrm>
            <a:custGeom>
              <a:rect b="b" l="l" r="r" t="t"/>
              <a:pathLst>
                <a:path extrusionOk="0" h="2430" w="1334">
                  <a:moveTo>
                    <a:pt x="0" y="1"/>
                  </a:moveTo>
                  <a:lnTo>
                    <a:pt x="0" y="2430"/>
                  </a:lnTo>
                  <a:lnTo>
                    <a:pt x="1334" y="2430"/>
                  </a:lnTo>
                  <a:lnTo>
                    <a:pt x="13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23"/>
            <p:cNvSpPr/>
            <p:nvPr/>
          </p:nvSpPr>
          <p:spPr>
            <a:xfrm>
              <a:off x="7975281" y="3631459"/>
              <a:ext cx="42501" cy="102462"/>
            </a:xfrm>
            <a:custGeom>
              <a:rect b="b" l="l" r="r" t="t"/>
              <a:pathLst>
                <a:path extrusionOk="0" h="3216" w="1334">
                  <a:moveTo>
                    <a:pt x="0" y="1"/>
                  </a:moveTo>
                  <a:lnTo>
                    <a:pt x="0" y="3216"/>
                  </a:lnTo>
                  <a:lnTo>
                    <a:pt x="1334" y="3216"/>
                  </a:lnTo>
                  <a:lnTo>
                    <a:pt x="13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23"/>
            <p:cNvSpPr/>
            <p:nvPr/>
          </p:nvSpPr>
          <p:spPr>
            <a:xfrm>
              <a:off x="8067834" y="3540435"/>
              <a:ext cx="32657" cy="69072"/>
            </a:xfrm>
            <a:custGeom>
              <a:rect b="b" l="l" r="r" t="t"/>
              <a:pathLst>
                <a:path extrusionOk="0" h="2168" w="1025">
                  <a:moveTo>
                    <a:pt x="668" y="0"/>
                  </a:moveTo>
                  <a:cubicBezTo>
                    <a:pt x="477" y="0"/>
                    <a:pt x="310" y="167"/>
                    <a:pt x="310" y="357"/>
                  </a:cubicBezTo>
                  <a:lnTo>
                    <a:pt x="310" y="738"/>
                  </a:lnTo>
                  <a:lnTo>
                    <a:pt x="1" y="738"/>
                  </a:lnTo>
                  <a:lnTo>
                    <a:pt x="1" y="1429"/>
                  </a:lnTo>
                  <a:lnTo>
                    <a:pt x="310" y="1429"/>
                  </a:lnTo>
                  <a:lnTo>
                    <a:pt x="310" y="1810"/>
                  </a:lnTo>
                  <a:cubicBezTo>
                    <a:pt x="310" y="2000"/>
                    <a:pt x="477" y="2167"/>
                    <a:pt x="668" y="2167"/>
                  </a:cubicBezTo>
                  <a:cubicBezTo>
                    <a:pt x="858" y="2167"/>
                    <a:pt x="1025" y="2000"/>
                    <a:pt x="1025" y="1810"/>
                  </a:cubicBezTo>
                  <a:lnTo>
                    <a:pt x="1025" y="357"/>
                  </a:lnTo>
                  <a:cubicBezTo>
                    <a:pt x="1025" y="167"/>
                    <a:pt x="858" y="0"/>
                    <a:pt x="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23"/>
            <p:cNvSpPr/>
            <p:nvPr/>
          </p:nvSpPr>
          <p:spPr>
            <a:xfrm>
              <a:off x="7762073" y="3519184"/>
              <a:ext cx="280750" cy="86532"/>
            </a:xfrm>
            <a:custGeom>
              <a:rect b="b" l="l" r="r" t="t"/>
              <a:pathLst>
                <a:path extrusionOk="0" h="2716" w="8812">
                  <a:moveTo>
                    <a:pt x="3120" y="0"/>
                  </a:moveTo>
                  <a:cubicBezTo>
                    <a:pt x="2953" y="476"/>
                    <a:pt x="2525" y="810"/>
                    <a:pt x="2001" y="810"/>
                  </a:cubicBezTo>
                  <a:cubicBezTo>
                    <a:pt x="1501" y="810"/>
                    <a:pt x="1072" y="500"/>
                    <a:pt x="882" y="48"/>
                  </a:cubicBezTo>
                  <a:cubicBezTo>
                    <a:pt x="382" y="191"/>
                    <a:pt x="0" y="643"/>
                    <a:pt x="0" y="1191"/>
                  </a:cubicBezTo>
                  <a:lnTo>
                    <a:pt x="0" y="2334"/>
                  </a:lnTo>
                  <a:cubicBezTo>
                    <a:pt x="0" y="2548"/>
                    <a:pt x="191" y="2715"/>
                    <a:pt x="405" y="2715"/>
                  </a:cubicBezTo>
                  <a:lnTo>
                    <a:pt x="810" y="2715"/>
                  </a:lnTo>
                  <a:lnTo>
                    <a:pt x="810" y="2286"/>
                  </a:lnTo>
                  <a:cubicBezTo>
                    <a:pt x="810" y="2072"/>
                    <a:pt x="977" y="1882"/>
                    <a:pt x="1191" y="1882"/>
                  </a:cubicBezTo>
                  <a:cubicBezTo>
                    <a:pt x="1203" y="1880"/>
                    <a:pt x="1216" y="1880"/>
                    <a:pt x="1228" y="1880"/>
                  </a:cubicBezTo>
                  <a:cubicBezTo>
                    <a:pt x="1427" y="1880"/>
                    <a:pt x="1596" y="2060"/>
                    <a:pt x="1596" y="2263"/>
                  </a:cubicBezTo>
                  <a:lnTo>
                    <a:pt x="1596" y="2715"/>
                  </a:lnTo>
                  <a:lnTo>
                    <a:pt x="2406" y="2715"/>
                  </a:lnTo>
                  <a:lnTo>
                    <a:pt x="2406" y="1882"/>
                  </a:lnTo>
                  <a:cubicBezTo>
                    <a:pt x="2406" y="1667"/>
                    <a:pt x="2572" y="1477"/>
                    <a:pt x="2787" y="1477"/>
                  </a:cubicBezTo>
                  <a:cubicBezTo>
                    <a:pt x="2800" y="1475"/>
                    <a:pt x="2814" y="1475"/>
                    <a:pt x="2827" y="1475"/>
                  </a:cubicBezTo>
                  <a:cubicBezTo>
                    <a:pt x="3046" y="1475"/>
                    <a:pt x="3215" y="1657"/>
                    <a:pt x="3215" y="1882"/>
                  </a:cubicBezTo>
                  <a:lnTo>
                    <a:pt x="3215" y="2715"/>
                  </a:lnTo>
                  <a:lnTo>
                    <a:pt x="4001" y="2715"/>
                  </a:lnTo>
                  <a:lnTo>
                    <a:pt x="4001" y="2286"/>
                  </a:lnTo>
                  <a:cubicBezTo>
                    <a:pt x="4001" y="2072"/>
                    <a:pt x="4168" y="1882"/>
                    <a:pt x="4382" y="1882"/>
                  </a:cubicBezTo>
                  <a:cubicBezTo>
                    <a:pt x="4396" y="1880"/>
                    <a:pt x="4409" y="1880"/>
                    <a:pt x="4423" y="1880"/>
                  </a:cubicBezTo>
                  <a:cubicBezTo>
                    <a:pt x="4642" y="1880"/>
                    <a:pt x="4811" y="2060"/>
                    <a:pt x="4811" y="2263"/>
                  </a:cubicBezTo>
                  <a:lnTo>
                    <a:pt x="4811" y="2715"/>
                  </a:lnTo>
                  <a:lnTo>
                    <a:pt x="5597" y="2715"/>
                  </a:lnTo>
                  <a:lnTo>
                    <a:pt x="5597" y="1882"/>
                  </a:lnTo>
                  <a:cubicBezTo>
                    <a:pt x="5597" y="1667"/>
                    <a:pt x="5764" y="1477"/>
                    <a:pt x="5978" y="1477"/>
                  </a:cubicBezTo>
                  <a:cubicBezTo>
                    <a:pt x="5991" y="1475"/>
                    <a:pt x="6005" y="1475"/>
                    <a:pt x="6018" y="1475"/>
                  </a:cubicBezTo>
                  <a:cubicBezTo>
                    <a:pt x="6237" y="1475"/>
                    <a:pt x="6407" y="1657"/>
                    <a:pt x="6407" y="1882"/>
                  </a:cubicBezTo>
                  <a:lnTo>
                    <a:pt x="6407" y="2715"/>
                  </a:lnTo>
                  <a:lnTo>
                    <a:pt x="7216" y="2715"/>
                  </a:lnTo>
                  <a:lnTo>
                    <a:pt x="7216" y="2286"/>
                  </a:lnTo>
                  <a:cubicBezTo>
                    <a:pt x="7216" y="2072"/>
                    <a:pt x="7383" y="1882"/>
                    <a:pt x="7597" y="1858"/>
                  </a:cubicBezTo>
                  <a:cubicBezTo>
                    <a:pt x="7812" y="1858"/>
                    <a:pt x="8002" y="2048"/>
                    <a:pt x="8002" y="2263"/>
                  </a:cubicBezTo>
                  <a:lnTo>
                    <a:pt x="8002" y="2715"/>
                  </a:lnTo>
                  <a:lnTo>
                    <a:pt x="8407" y="2715"/>
                  </a:lnTo>
                  <a:cubicBezTo>
                    <a:pt x="8621" y="2715"/>
                    <a:pt x="8812" y="2548"/>
                    <a:pt x="8812" y="2310"/>
                  </a:cubicBezTo>
                  <a:lnTo>
                    <a:pt x="8812" y="1191"/>
                  </a:lnTo>
                  <a:cubicBezTo>
                    <a:pt x="8812" y="548"/>
                    <a:pt x="8288" y="0"/>
                    <a:pt x="7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23"/>
            <p:cNvSpPr/>
            <p:nvPr/>
          </p:nvSpPr>
          <p:spPr>
            <a:xfrm>
              <a:off x="7812922" y="3491848"/>
              <a:ext cx="25042" cy="27368"/>
            </a:xfrm>
            <a:custGeom>
              <a:rect b="b" l="l" r="r" t="t"/>
              <a:pathLst>
                <a:path extrusionOk="0" h="859" w="786">
                  <a:moveTo>
                    <a:pt x="0" y="1"/>
                  </a:moveTo>
                  <a:lnTo>
                    <a:pt x="0" y="477"/>
                  </a:lnTo>
                  <a:cubicBezTo>
                    <a:pt x="0" y="691"/>
                    <a:pt x="191" y="858"/>
                    <a:pt x="405" y="858"/>
                  </a:cubicBezTo>
                  <a:cubicBezTo>
                    <a:pt x="619" y="858"/>
                    <a:pt x="786" y="691"/>
                    <a:pt x="786" y="477"/>
                  </a:cubicBezTo>
                  <a:lnTo>
                    <a:pt x="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23"/>
            <p:cNvSpPr/>
            <p:nvPr/>
          </p:nvSpPr>
          <p:spPr>
            <a:xfrm>
              <a:off x="7788613" y="3695211"/>
              <a:ext cx="30394" cy="38710"/>
            </a:xfrm>
            <a:custGeom>
              <a:rect b="b" l="l" r="r" t="t"/>
              <a:pathLst>
                <a:path extrusionOk="0" h="1215" w="954">
                  <a:moveTo>
                    <a:pt x="1" y="0"/>
                  </a:moveTo>
                  <a:lnTo>
                    <a:pt x="1" y="810"/>
                  </a:lnTo>
                  <a:cubicBezTo>
                    <a:pt x="1" y="1024"/>
                    <a:pt x="215" y="1215"/>
                    <a:pt x="477" y="1215"/>
                  </a:cubicBezTo>
                  <a:cubicBezTo>
                    <a:pt x="739" y="1215"/>
                    <a:pt x="954" y="1024"/>
                    <a:pt x="954" y="810"/>
                  </a:cubicBezTo>
                  <a:lnTo>
                    <a:pt x="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23"/>
            <p:cNvSpPr/>
            <p:nvPr/>
          </p:nvSpPr>
          <p:spPr>
            <a:xfrm>
              <a:off x="7788613" y="3631459"/>
              <a:ext cx="30394" cy="38742"/>
            </a:xfrm>
            <a:custGeom>
              <a:rect b="b" l="l" r="r" t="t"/>
              <a:pathLst>
                <a:path extrusionOk="0" h="1216" w="954">
                  <a:moveTo>
                    <a:pt x="477" y="1"/>
                  </a:moveTo>
                  <a:cubicBezTo>
                    <a:pt x="215" y="1"/>
                    <a:pt x="1" y="167"/>
                    <a:pt x="1" y="382"/>
                  </a:cubicBezTo>
                  <a:lnTo>
                    <a:pt x="1" y="1215"/>
                  </a:lnTo>
                  <a:lnTo>
                    <a:pt x="954" y="1215"/>
                  </a:lnTo>
                  <a:lnTo>
                    <a:pt x="954" y="382"/>
                  </a:lnTo>
                  <a:cubicBezTo>
                    <a:pt x="954" y="167"/>
                    <a:pt x="739" y="1"/>
                    <a:pt x="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23"/>
            <p:cNvSpPr/>
            <p:nvPr/>
          </p:nvSpPr>
          <p:spPr>
            <a:xfrm>
              <a:off x="7771950" y="3758931"/>
              <a:ext cx="271638" cy="39475"/>
            </a:xfrm>
            <a:custGeom>
              <a:rect b="b" l="l" r="r" t="t"/>
              <a:pathLst>
                <a:path extrusionOk="0" h="1239" w="8526">
                  <a:moveTo>
                    <a:pt x="453" y="1"/>
                  </a:moveTo>
                  <a:cubicBezTo>
                    <a:pt x="191" y="1"/>
                    <a:pt x="0" y="286"/>
                    <a:pt x="95" y="548"/>
                  </a:cubicBezTo>
                  <a:lnTo>
                    <a:pt x="262" y="1001"/>
                  </a:lnTo>
                  <a:cubicBezTo>
                    <a:pt x="333" y="1144"/>
                    <a:pt x="476" y="1239"/>
                    <a:pt x="643" y="1239"/>
                  </a:cubicBezTo>
                  <a:lnTo>
                    <a:pt x="7859" y="1239"/>
                  </a:lnTo>
                  <a:cubicBezTo>
                    <a:pt x="8026" y="1239"/>
                    <a:pt x="8192" y="1144"/>
                    <a:pt x="8240" y="1001"/>
                  </a:cubicBezTo>
                  <a:lnTo>
                    <a:pt x="8407" y="548"/>
                  </a:lnTo>
                  <a:cubicBezTo>
                    <a:pt x="8526" y="286"/>
                    <a:pt x="8335" y="1"/>
                    <a:pt x="8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123"/>
          <p:cNvGrpSpPr/>
          <p:nvPr/>
        </p:nvGrpSpPr>
        <p:grpSpPr>
          <a:xfrm>
            <a:off x="1022282" y="4087471"/>
            <a:ext cx="408987" cy="311113"/>
            <a:chOff x="1022282" y="4087471"/>
            <a:chExt cx="408987" cy="311113"/>
          </a:xfrm>
        </p:grpSpPr>
        <p:sp>
          <p:nvSpPr>
            <p:cNvPr id="3911" name="Google Shape;3911;p123"/>
            <p:cNvSpPr/>
            <p:nvPr/>
          </p:nvSpPr>
          <p:spPr>
            <a:xfrm>
              <a:off x="1192223" y="4087471"/>
              <a:ext cx="69072" cy="154043"/>
            </a:xfrm>
            <a:custGeom>
              <a:rect b="b" l="l" r="r" t="t"/>
              <a:pathLst>
                <a:path extrusionOk="0" h="4835" w="2168">
                  <a:moveTo>
                    <a:pt x="1096" y="0"/>
                  </a:moveTo>
                  <a:cubicBezTo>
                    <a:pt x="882" y="0"/>
                    <a:pt x="739" y="167"/>
                    <a:pt x="739" y="357"/>
                  </a:cubicBezTo>
                  <a:lnTo>
                    <a:pt x="739" y="3977"/>
                  </a:lnTo>
                  <a:cubicBezTo>
                    <a:pt x="453" y="4001"/>
                    <a:pt x="168" y="4049"/>
                    <a:pt x="1" y="4096"/>
                  </a:cubicBezTo>
                  <a:cubicBezTo>
                    <a:pt x="25" y="4311"/>
                    <a:pt x="48" y="4549"/>
                    <a:pt x="72" y="4834"/>
                  </a:cubicBezTo>
                  <a:cubicBezTo>
                    <a:pt x="263" y="4787"/>
                    <a:pt x="763" y="4692"/>
                    <a:pt x="1096" y="4692"/>
                  </a:cubicBezTo>
                  <a:cubicBezTo>
                    <a:pt x="1406" y="4692"/>
                    <a:pt x="1882" y="4787"/>
                    <a:pt x="2097" y="4834"/>
                  </a:cubicBezTo>
                  <a:cubicBezTo>
                    <a:pt x="2097" y="4525"/>
                    <a:pt x="2120" y="4311"/>
                    <a:pt x="2168" y="4096"/>
                  </a:cubicBezTo>
                  <a:cubicBezTo>
                    <a:pt x="1977" y="4049"/>
                    <a:pt x="1715" y="4001"/>
                    <a:pt x="1477" y="3977"/>
                  </a:cubicBezTo>
                  <a:lnTo>
                    <a:pt x="1477" y="357"/>
                  </a:lnTo>
                  <a:cubicBezTo>
                    <a:pt x="1477" y="167"/>
                    <a:pt x="131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23"/>
            <p:cNvSpPr/>
            <p:nvPr/>
          </p:nvSpPr>
          <p:spPr>
            <a:xfrm>
              <a:off x="1022282" y="4143640"/>
              <a:ext cx="173032" cy="254944"/>
            </a:xfrm>
            <a:custGeom>
              <a:rect b="b" l="l" r="r" t="t"/>
              <a:pathLst>
                <a:path extrusionOk="0" h="8002" w="5431">
                  <a:moveTo>
                    <a:pt x="3773" y="0"/>
                  </a:moveTo>
                  <a:cubicBezTo>
                    <a:pt x="3691" y="0"/>
                    <a:pt x="3608" y="8"/>
                    <a:pt x="3525" y="23"/>
                  </a:cubicBezTo>
                  <a:cubicBezTo>
                    <a:pt x="3239" y="71"/>
                    <a:pt x="2525" y="285"/>
                    <a:pt x="2453" y="309"/>
                  </a:cubicBezTo>
                  <a:lnTo>
                    <a:pt x="2429" y="309"/>
                  </a:lnTo>
                  <a:cubicBezTo>
                    <a:pt x="1667" y="595"/>
                    <a:pt x="1120" y="1262"/>
                    <a:pt x="1001" y="2071"/>
                  </a:cubicBezTo>
                  <a:cubicBezTo>
                    <a:pt x="953" y="2238"/>
                    <a:pt x="667" y="3286"/>
                    <a:pt x="167" y="5191"/>
                  </a:cubicBezTo>
                  <a:cubicBezTo>
                    <a:pt x="0" y="5810"/>
                    <a:pt x="381" y="6691"/>
                    <a:pt x="786" y="7239"/>
                  </a:cubicBezTo>
                  <a:cubicBezTo>
                    <a:pt x="1167" y="7739"/>
                    <a:pt x="1620" y="8001"/>
                    <a:pt x="2025" y="8001"/>
                  </a:cubicBezTo>
                  <a:cubicBezTo>
                    <a:pt x="2072" y="8001"/>
                    <a:pt x="2120" y="8001"/>
                    <a:pt x="2144" y="7977"/>
                  </a:cubicBezTo>
                  <a:cubicBezTo>
                    <a:pt x="2549" y="7834"/>
                    <a:pt x="3334" y="7549"/>
                    <a:pt x="3549" y="7477"/>
                  </a:cubicBezTo>
                  <a:cubicBezTo>
                    <a:pt x="4430" y="7215"/>
                    <a:pt x="5073" y="6382"/>
                    <a:pt x="5216" y="5358"/>
                  </a:cubicBezTo>
                  <a:cubicBezTo>
                    <a:pt x="5240" y="5286"/>
                    <a:pt x="5240" y="5215"/>
                    <a:pt x="5263" y="5120"/>
                  </a:cubicBezTo>
                  <a:cubicBezTo>
                    <a:pt x="5335" y="4786"/>
                    <a:pt x="5430" y="4310"/>
                    <a:pt x="5406" y="3333"/>
                  </a:cubicBezTo>
                  <a:cubicBezTo>
                    <a:pt x="5406" y="3238"/>
                    <a:pt x="5406" y="3143"/>
                    <a:pt x="5406" y="3071"/>
                  </a:cubicBezTo>
                  <a:cubicBezTo>
                    <a:pt x="5335" y="3071"/>
                    <a:pt x="5287" y="3095"/>
                    <a:pt x="5287" y="3095"/>
                  </a:cubicBezTo>
                  <a:lnTo>
                    <a:pt x="5144" y="3095"/>
                  </a:lnTo>
                  <a:cubicBezTo>
                    <a:pt x="4868" y="3054"/>
                    <a:pt x="4542" y="3028"/>
                    <a:pt x="4267" y="3028"/>
                  </a:cubicBezTo>
                  <a:cubicBezTo>
                    <a:pt x="4069" y="3028"/>
                    <a:pt x="3897" y="3042"/>
                    <a:pt x="3787" y="3071"/>
                  </a:cubicBezTo>
                  <a:cubicBezTo>
                    <a:pt x="3382" y="3643"/>
                    <a:pt x="3382" y="4477"/>
                    <a:pt x="3406" y="4786"/>
                  </a:cubicBezTo>
                  <a:cubicBezTo>
                    <a:pt x="3501" y="5048"/>
                    <a:pt x="3525" y="5358"/>
                    <a:pt x="3525" y="5643"/>
                  </a:cubicBezTo>
                  <a:cubicBezTo>
                    <a:pt x="3525" y="5858"/>
                    <a:pt x="3358" y="6001"/>
                    <a:pt x="3144" y="6001"/>
                  </a:cubicBezTo>
                  <a:cubicBezTo>
                    <a:pt x="2953" y="6001"/>
                    <a:pt x="2787" y="5834"/>
                    <a:pt x="2787" y="5643"/>
                  </a:cubicBezTo>
                  <a:cubicBezTo>
                    <a:pt x="2787" y="5143"/>
                    <a:pt x="2715" y="5024"/>
                    <a:pt x="2668" y="5000"/>
                  </a:cubicBezTo>
                  <a:cubicBezTo>
                    <a:pt x="2668" y="4984"/>
                    <a:pt x="2622" y="4956"/>
                    <a:pt x="2516" y="4956"/>
                  </a:cubicBezTo>
                  <a:cubicBezTo>
                    <a:pt x="2468" y="4956"/>
                    <a:pt x="2408" y="4962"/>
                    <a:pt x="2334" y="4977"/>
                  </a:cubicBezTo>
                  <a:cubicBezTo>
                    <a:pt x="2319" y="4978"/>
                    <a:pt x="2303" y="4979"/>
                    <a:pt x="2288" y="4979"/>
                  </a:cubicBezTo>
                  <a:cubicBezTo>
                    <a:pt x="2093" y="4979"/>
                    <a:pt x="1928" y="4842"/>
                    <a:pt x="1906" y="4643"/>
                  </a:cubicBezTo>
                  <a:cubicBezTo>
                    <a:pt x="1882" y="4453"/>
                    <a:pt x="2025" y="4262"/>
                    <a:pt x="2239" y="4238"/>
                  </a:cubicBezTo>
                  <a:cubicBezTo>
                    <a:pt x="2298" y="4226"/>
                    <a:pt x="2370" y="4221"/>
                    <a:pt x="2444" y="4221"/>
                  </a:cubicBezTo>
                  <a:cubicBezTo>
                    <a:pt x="2519" y="4221"/>
                    <a:pt x="2596" y="4226"/>
                    <a:pt x="2668" y="4238"/>
                  </a:cubicBezTo>
                  <a:cubicBezTo>
                    <a:pt x="2715" y="3834"/>
                    <a:pt x="2787" y="3357"/>
                    <a:pt x="3025" y="2905"/>
                  </a:cubicBezTo>
                  <a:cubicBezTo>
                    <a:pt x="2858" y="2762"/>
                    <a:pt x="2739" y="2548"/>
                    <a:pt x="2691" y="2262"/>
                  </a:cubicBezTo>
                  <a:cubicBezTo>
                    <a:pt x="2644" y="2071"/>
                    <a:pt x="2787" y="1881"/>
                    <a:pt x="2977" y="1833"/>
                  </a:cubicBezTo>
                  <a:cubicBezTo>
                    <a:pt x="3002" y="1827"/>
                    <a:pt x="3028" y="1824"/>
                    <a:pt x="3053" y="1824"/>
                  </a:cubicBezTo>
                  <a:cubicBezTo>
                    <a:pt x="3221" y="1824"/>
                    <a:pt x="3385" y="1953"/>
                    <a:pt x="3406" y="2119"/>
                  </a:cubicBezTo>
                  <a:cubicBezTo>
                    <a:pt x="3430" y="2286"/>
                    <a:pt x="3501" y="2357"/>
                    <a:pt x="3549" y="2381"/>
                  </a:cubicBezTo>
                  <a:cubicBezTo>
                    <a:pt x="3761" y="2310"/>
                    <a:pt x="4038" y="2286"/>
                    <a:pt x="4308" y="2286"/>
                  </a:cubicBezTo>
                  <a:cubicBezTo>
                    <a:pt x="4674" y="2286"/>
                    <a:pt x="5028" y="2330"/>
                    <a:pt x="5192" y="2357"/>
                  </a:cubicBezTo>
                  <a:cubicBezTo>
                    <a:pt x="5240" y="2357"/>
                    <a:pt x="5287" y="2333"/>
                    <a:pt x="5335" y="2333"/>
                  </a:cubicBezTo>
                  <a:cubicBezTo>
                    <a:pt x="5311" y="2238"/>
                    <a:pt x="5311" y="2119"/>
                    <a:pt x="5287" y="2024"/>
                  </a:cubicBezTo>
                  <a:cubicBezTo>
                    <a:pt x="5263" y="1857"/>
                    <a:pt x="5240" y="1690"/>
                    <a:pt x="5216" y="1500"/>
                  </a:cubicBezTo>
                  <a:cubicBezTo>
                    <a:pt x="5168" y="1000"/>
                    <a:pt x="4930" y="547"/>
                    <a:pt x="4573" y="285"/>
                  </a:cubicBezTo>
                  <a:cubicBezTo>
                    <a:pt x="4349" y="99"/>
                    <a:pt x="4067" y="0"/>
                    <a:pt x="3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23"/>
            <p:cNvSpPr/>
            <p:nvPr/>
          </p:nvSpPr>
          <p:spPr>
            <a:xfrm>
              <a:off x="1258237" y="4143640"/>
              <a:ext cx="173032" cy="254944"/>
            </a:xfrm>
            <a:custGeom>
              <a:rect b="b" l="l" r="r" t="t"/>
              <a:pathLst>
                <a:path extrusionOk="0" h="8002" w="5431">
                  <a:moveTo>
                    <a:pt x="1637" y="0"/>
                  </a:moveTo>
                  <a:cubicBezTo>
                    <a:pt x="1348" y="0"/>
                    <a:pt x="1076" y="99"/>
                    <a:pt x="834" y="285"/>
                  </a:cubicBezTo>
                  <a:cubicBezTo>
                    <a:pt x="477" y="547"/>
                    <a:pt x="239" y="1000"/>
                    <a:pt x="191" y="1500"/>
                  </a:cubicBezTo>
                  <a:cubicBezTo>
                    <a:pt x="167" y="1690"/>
                    <a:pt x="144" y="1857"/>
                    <a:pt x="120" y="2024"/>
                  </a:cubicBezTo>
                  <a:cubicBezTo>
                    <a:pt x="120" y="2119"/>
                    <a:pt x="96" y="2214"/>
                    <a:pt x="96" y="2333"/>
                  </a:cubicBezTo>
                  <a:cubicBezTo>
                    <a:pt x="144" y="2333"/>
                    <a:pt x="191" y="2357"/>
                    <a:pt x="239" y="2357"/>
                  </a:cubicBezTo>
                  <a:cubicBezTo>
                    <a:pt x="390" y="2330"/>
                    <a:pt x="698" y="2286"/>
                    <a:pt x="1028" y="2286"/>
                  </a:cubicBezTo>
                  <a:cubicBezTo>
                    <a:pt x="1271" y="2286"/>
                    <a:pt x="1527" y="2310"/>
                    <a:pt x="1739" y="2381"/>
                  </a:cubicBezTo>
                  <a:cubicBezTo>
                    <a:pt x="1763" y="2357"/>
                    <a:pt x="1811" y="2309"/>
                    <a:pt x="1834" y="2238"/>
                  </a:cubicBezTo>
                  <a:cubicBezTo>
                    <a:pt x="1874" y="2080"/>
                    <a:pt x="2028" y="1988"/>
                    <a:pt x="2188" y="1988"/>
                  </a:cubicBezTo>
                  <a:cubicBezTo>
                    <a:pt x="2221" y="1988"/>
                    <a:pt x="2254" y="1992"/>
                    <a:pt x="2287" y="2000"/>
                  </a:cubicBezTo>
                  <a:cubicBezTo>
                    <a:pt x="2477" y="2071"/>
                    <a:pt x="2596" y="2286"/>
                    <a:pt x="2525" y="2476"/>
                  </a:cubicBezTo>
                  <a:cubicBezTo>
                    <a:pt x="2477" y="2595"/>
                    <a:pt x="2430" y="2714"/>
                    <a:pt x="2358" y="2810"/>
                  </a:cubicBezTo>
                  <a:cubicBezTo>
                    <a:pt x="2620" y="3286"/>
                    <a:pt x="2739" y="3810"/>
                    <a:pt x="2763" y="4238"/>
                  </a:cubicBezTo>
                  <a:cubicBezTo>
                    <a:pt x="2847" y="4226"/>
                    <a:pt x="2924" y="4221"/>
                    <a:pt x="2995" y="4221"/>
                  </a:cubicBezTo>
                  <a:cubicBezTo>
                    <a:pt x="3067" y="4221"/>
                    <a:pt x="3132" y="4226"/>
                    <a:pt x="3192" y="4238"/>
                  </a:cubicBezTo>
                  <a:cubicBezTo>
                    <a:pt x="3406" y="4262"/>
                    <a:pt x="3549" y="4453"/>
                    <a:pt x="3525" y="4643"/>
                  </a:cubicBezTo>
                  <a:cubicBezTo>
                    <a:pt x="3503" y="4842"/>
                    <a:pt x="3338" y="4979"/>
                    <a:pt x="3162" y="4979"/>
                  </a:cubicBezTo>
                  <a:cubicBezTo>
                    <a:pt x="3148" y="4979"/>
                    <a:pt x="3134" y="4978"/>
                    <a:pt x="3120" y="4977"/>
                  </a:cubicBezTo>
                  <a:cubicBezTo>
                    <a:pt x="3039" y="4962"/>
                    <a:pt x="2976" y="4956"/>
                    <a:pt x="2927" y="4956"/>
                  </a:cubicBezTo>
                  <a:cubicBezTo>
                    <a:pt x="2819" y="4956"/>
                    <a:pt x="2780" y="4984"/>
                    <a:pt x="2763" y="5000"/>
                  </a:cubicBezTo>
                  <a:cubicBezTo>
                    <a:pt x="2716" y="5024"/>
                    <a:pt x="2644" y="5143"/>
                    <a:pt x="2644" y="5643"/>
                  </a:cubicBezTo>
                  <a:cubicBezTo>
                    <a:pt x="2644" y="5834"/>
                    <a:pt x="2477" y="6001"/>
                    <a:pt x="2287" y="6001"/>
                  </a:cubicBezTo>
                  <a:cubicBezTo>
                    <a:pt x="2073" y="6001"/>
                    <a:pt x="1906" y="5858"/>
                    <a:pt x="1906" y="5643"/>
                  </a:cubicBezTo>
                  <a:cubicBezTo>
                    <a:pt x="1906" y="5358"/>
                    <a:pt x="1930" y="5048"/>
                    <a:pt x="2025" y="4786"/>
                  </a:cubicBezTo>
                  <a:cubicBezTo>
                    <a:pt x="2049" y="4500"/>
                    <a:pt x="2049" y="3714"/>
                    <a:pt x="1692" y="3143"/>
                  </a:cubicBezTo>
                  <a:cubicBezTo>
                    <a:pt x="1642" y="3110"/>
                    <a:pt x="1480" y="3055"/>
                    <a:pt x="1047" y="3055"/>
                  </a:cubicBezTo>
                  <a:cubicBezTo>
                    <a:pt x="853" y="3055"/>
                    <a:pt x="604" y="3066"/>
                    <a:pt x="286" y="3095"/>
                  </a:cubicBezTo>
                  <a:lnTo>
                    <a:pt x="144" y="3095"/>
                  </a:lnTo>
                  <a:cubicBezTo>
                    <a:pt x="144" y="3095"/>
                    <a:pt x="96" y="3071"/>
                    <a:pt x="25" y="3071"/>
                  </a:cubicBezTo>
                  <a:cubicBezTo>
                    <a:pt x="25" y="3143"/>
                    <a:pt x="25" y="3238"/>
                    <a:pt x="25" y="3333"/>
                  </a:cubicBezTo>
                  <a:cubicBezTo>
                    <a:pt x="1" y="4310"/>
                    <a:pt x="96" y="4786"/>
                    <a:pt x="144" y="5120"/>
                  </a:cubicBezTo>
                  <a:cubicBezTo>
                    <a:pt x="167" y="5215"/>
                    <a:pt x="191" y="5286"/>
                    <a:pt x="191" y="5358"/>
                  </a:cubicBezTo>
                  <a:cubicBezTo>
                    <a:pt x="334" y="6382"/>
                    <a:pt x="1001" y="7215"/>
                    <a:pt x="1858" y="7477"/>
                  </a:cubicBezTo>
                  <a:cubicBezTo>
                    <a:pt x="2073" y="7549"/>
                    <a:pt x="2882" y="7834"/>
                    <a:pt x="3263" y="7977"/>
                  </a:cubicBezTo>
                  <a:cubicBezTo>
                    <a:pt x="3311" y="8001"/>
                    <a:pt x="3359" y="8001"/>
                    <a:pt x="3406" y="8001"/>
                  </a:cubicBezTo>
                  <a:cubicBezTo>
                    <a:pt x="3811" y="8001"/>
                    <a:pt x="4240" y="7739"/>
                    <a:pt x="4621" y="7239"/>
                  </a:cubicBezTo>
                  <a:cubicBezTo>
                    <a:pt x="5049" y="6691"/>
                    <a:pt x="5430" y="5810"/>
                    <a:pt x="5264" y="5191"/>
                  </a:cubicBezTo>
                  <a:cubicBezTo>
                    <a:pt x="4740" y="3286"/>
                    <a:pt x="4454" y="2238"/>
                    <a:pt x="4430" y="2071"/>
                  </a:cubicBezTo>
                  <a:cubicBezTo>
                    <a:pt x="4311" y="1262"/>
                    <a:pt x="3763" y="595"/>
                    <a:pt x="2978" y="309"/>
                  </a:cubicBezTo>
                  <a:cubicBezTo>
                    <a:pt x="2906" y="285"/>
                    <a:pt x="2168" y="71"/>
                    <a:pt x="1882" y="23"/>
                  </a:cubicBezTo>
                  <a:cubicBezTo>
                    <a:pt x="1799" y="8"/>
                    <a:pt x="1717" y="0"/>
                    <a:pt x="1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4" name="Google Shape;3914;p123"/>
          <p:cNvGrpSpPr/>
          <p:nvPr/>
        </p:nvGrpSpPr>
        <p:grpSpPr>
          <a:xfrm>
            <a:off x="1790108" y="4069247"/>
            <a:ext cx="468183" cy="347529"/>
            <a:chOff x="1790108" y="4069247"/>
            <a:chExt cx="468183" cy="347529"/>
          </a:xfrm>
        </p:grpSpPr>
        <p:sp>
          <p:nvSpPr>
            <p:cNvPr id="3915" name="Google Shape;3915;p123"/>
            <p:cNvSpPr/>
            <p:nvPr/>
          </p:nvSpPr>
          <p:spPr>
            <a:xfrm>
              <a:off x="1955525" y="4280925"/>
              <a:ext cx="137348" cy="135851"/>
            </a:xfrm>
            <a:custGeom>
              <a:rect b="b" l="l" r="r" t="t"/>
              <a:pathLst>
                <a:path extrusionOk="0" h="4264" w="4311">
                  <a:moveTo>
                    <a:pt x="1739" y="1"/>
                  </a:moveTo>
                  <a:cubicBezTo>
                    <a:pt x="738" y="215"/>
                    <a:pt x="0" y="1072"/>
                    <a:pt x="0" y="2120"/>
                  </a:cubicBezTo>
                  <a:lnTo>
                    <a:pt x="0" y="3835"/>
                  </a:lnTo>
                  <a:cubicBezTo>
                    <a:pt x="0" y="4073"/>
                    <a:pt x="191" y="4264"/>
                    <a:pt x="429" y="4264"/>
                  </a:cubicBezTo>
                  <a:lnTo>
                    <a:pt x="3882" y="4264"/>
                  </a:lnTo>
                  <a:cubicBezTo>
                    <a:pt x="4120" y="4264"/>
                    <a:pt x="4311" y="4073"/>
                    <a:pt x="4311" y="3835"/>
                  </a:cubicBezTo>
                  <a:lnTo>
                    <a:pt x="4311" y="2120"/>
                  </a:lnTo>
                  <a:cubicBezTo>
                    <a:pt x="4311" y="1072"/>
                    <a:pt x="3572" y="215"/>
                    <a:pt x="2596" y="1"/>
                  </a:cubicBezTo>
                  <a:lnTo>
                    <a:pt x="2596" y="1168"/>
                  </a:lnTo>
                  <a:cubicBezTo>
                    <a:pt x="2596" y="1406"/>
                    <a:pt x="2405" y="1596"/>
                    <a:pt x="2167" y="1596"/>
                  </a:cubicBezTo>
                  <a:cubicBezTo>
                    <a:pt x="1929" y="1596"/>
                    <a:pt x="1739" y="1406"/>
                    <a:pt x="1739" y="1168"/>
                  </a:cubicBezTo>
                  <a:lnTo>
                    <a:pt x="1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23"/>
            <p:cNvSpPr/>
            <p:nvPr/>
          </p:nvSpPr>
          <p:spPr>
            <a:xfrm>
              <a:off x="2010897" y="4251359"/>
              <a:ext cx="27336" cy="29598"/>
            </a:xfrm>
            <a:custGeom>
              <a:rect b="b" l="l" r="r" t="t"/>
              <a:pathLst>
                <a:path extrusionOk="0" h="929" w="858">
                  <a:moveTo>
                    <a:pt x="1" y="0"/>
                  </a:moveTo>
                  <a:lnTo>
                    <a:pt x="1" y="929"/>
                  </a:lnTo>
                  <a:cubicBezTo>
                    <a:pt x="120" y="905"/>
                    <a:pt x="263" y="905"/>
                    <a:pt x="429" y="905"/>
                  </a:cubicBezTo>
                  <a:cubicBezTo>
                    <a:pt x="572" y="905"/>
                    <a:pt x="715" y="905"/>
                    <a:pt x="858" y="929"/>
                  </a:cubicBezTo>
                  <a:lnTo>
                    <a:pt x="858" y="0"/>
                  </a:lnTo>
                  <a:cubicBezTo>
                    <a:pt x="715" y="24"/>
                    <a:pt x="572" y="24"/>
                    <a:pt x="429" y="24"/>
                  </a:cubicBezTo>
                  <a:cubicBezTo>
                    <a:pt x="286" y="24"/>
                    <a:pt x="120" y="2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23"/>
            <p:cNvSpPr/>
            <p:nvPr/>
          </p:nvSpPr>
          <p:spPr>
            <a:xfrm>
              <a:off x="1946413" y="4069247"/>
              <a:ext cx="155572" cy="155572"/>
            </a:xfrm>
            <a:custGeom>
              <a:rect b="b" l="l" r="r" t="t"/>
              <a:pathLst>
                <a:path extrusionOk="0" h="4883" w="4883">
                  <a:moveTo>
                    <a:pt x="2453" y="1144"/>
                  </a:moveTo>
                  <a:cubicBezTo>
                    <a:pt x="3168" y="1144"/>
                    <a:pt x="3739" y="1739"/>
                    <a:pt x="3739" y="2430"/>
                  </a:cubicBezTo>
                  <a:cubicBezTo>
                    <a:pt x="3739" y="3144"/>
                    <a:pt x="3168" y="3739"/>
                    <a:pt x="2453" y="3739"/>
                  </a:cubicBezTo>
                  <a:cubicBezTo>
                    <a:pt x="1739" y="3739"/>
                    <a:pt x="1144" y="3144"/>
                    <a:pt x="1144" y="2430"/>
                  </a:cubicBezTo>
                  <a:cubicBezTo>
                    <a:pt x="1144" y="1739"/>
                    <a:pt x="1739" y="1144"/>
                    <a:pt x="2453" y="1144"/>
                  </a:cubicBezTo>
                  <a:close/>
                  <a:moveTo>
                    <a:pt x="2453" y="1"/>
                  </a:moveTo>
                  <a:cubicBezTo>
                    <a:pt x="1096" y="1"/>
                    <a:pt x="0" y="1096"/>
                    <a:pt x="0" y="2430"/>
                  </a:cubicBezTo>
                  <a:cubicBezTo>
                    <a:pt x="0" y="3787"/>
                    <a:pt x="1096" y="4883"/>
                    <a:pt x="2453" y="4883"/>
                  </a:cubicBezTo>
                  <a:cubicBezTo>
                    <a:pt x="3787" y="4883"/>
                    <a:pt x="4882" y="3787"/>
                    <a:pt x="4882" y="2430"/>
                  </a:cubicBezTo>
                  <a:cubicBezTo>
                    <a:pt x="4882" y="1096"/>
                    <a:pt x="3787" y="1"/>
                    <a:pt x="2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23"/>
            <p:cNvSpPr/>
            <p:nvPr/>
          </p:nvSpPr>
          <p:spPr>
            <a:xfrm>
              <a:off x="2010897" y="4132999"/>
              <a:ext cx="27336" cy="28101"/>
            </a:xfrm>
            <a:custGeom>
              <a:rect b="b" l="l" r="r" t="t"/>
              <a:pathLst>
                <a:path extrusionOk="0" h="882" w="858">
                  <a:moveTo>
                    <a:pt x="429" y="0"/>
                  </a:moveTo>
                  <a:cubicBezTo>
                    <a:pt x="191" y="0"/>
                    <a:pt x="1" y="214"/>
                    <a:pt x="1" y="429"/>
                  </a:cubicBezTo>
                  <a:cubicBezTo>
                    <a:pt x="1" y="667"/>
                    <a:pt x="191" y="881"/>
                    <a:pt x="429" y="881"/>
                  </a:cubicBezTo>
                  <a:cubicBezTo>
                    <a:pt x="667" y="881"/>
                    <a:pt x="858" y="667"/>
                    <a:pt x="858" y="429"/>
                  </a:cubicBezTo>
                  <a:cubicBezTo>
                    <a:pt x="858" y="214"/>
                    <a:pt x="667" y="0"/>
                    <a:pt x="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23"/>
            <p:cNvSpPr/>
            <p:nvPr/>
          </p:nvSpPr>
          <p:spPr>
            <a:xfrm>
              <a:off x="1790108" y="4307496"/>
              <a:ext cx="54672" cy="81976"/>
            </a:xfrm>
            <a:custGeom>
              <a:rect b="b" l="l" r="r" t="t"/>
              <a:pathLst>
                <a:path extrusionOk="0" h="2573" w="1716">
                  <a:moveTo>
                    <a:pt x="429" y="0"/>
                  </a:moveTo>
                  <a:cubicBezTo>
                    <a:pt x="191" y="0"/>
                    <a:pt x="1" y="191"/>
                    <a:pt x="1" y="429"/>
                  </a:cubicBezTo>
                  <a:lnTo>
                    <a:pt x="1" y="2144"/>
                  </a:lnTo>
                  <a:cubicBezTo>
                    <a:pt x="1" y="2382"/>
                    <a:pt x="191" y="2572"/>
                    <a:pt x="429" y="2572"/>
                  </a:cubicBezTo>
                  <a:lnTo>
                    <a:pt x="1715" y="2572"/>
                  </a:lnTo>
                  <a:lnTo>
                    <a:pt x="1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23"/>
            <p:cNvSpPr/>
            <p:nvPr/>
          </p:nvSpPr>
          <p:spPr>
            <a:xfrm>
              <a:off x="2203619" y="4307496"/>
              <a:ext cx="54672" cy="81976"/>
            </a:xfrm>
            <a:custGeom>
              <a:rect b="b" l="l" r="r" t="t"/>
              <a:pathLst>
                <a:path extrusionOk="0" h="2573" w="1716">
                  <a:moveTo>
                    <a:pt x="1" y="0"/>
                  </a:moveTo>
                  <a:lnTo>
                    <a:pt x="1" y="2572"/>
                  </a:lnTo>
                  <a:lnTo>
                    <a:pt x="1287" y="2572"/>
                  </a:lnTo>
                  <a:cubicBezTo>
                    <a:pt x="1525" y="2572"/>
                    <a:pt x="1715" y="2382"/>
                    <a:pt x="1715" y="2144"/>
                  </a:cubicBezTo>
                  <a:lnTo>
                    <a:pt x="1715" y="429"/>
                  </a:lnTo>
                  <a:cubicBezTo>
                    <a:pt x="1715" y="191"/>
                    <a:pt x="1525" y="0"/>
                    <a:pt x="1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23"/>
            <p:cNvSpPr/>
            <p:nvPr/>
          </p:nvSpPr>
          <p:spPr>
            <a:xfrm>
              <a:off x="1872816" y="4307496"/>
              <a:ext cx="64517" cy="81976"/>
            </a:xfrm>
            <a:custGeom>
              <a:rect b="b" l="l" r="r" t="t"/>
              <a:pathLst>
                <a:path extrusionOk="0" h="2573" w="2025">
                  <a:moveTo>
                    <a:pt x="0" y="0"/>
                  </a:moveTo>
                  <a:lnTo>
                    <a:pt x="0" y="2572"/>
                  </a:lnTo>
                  <a:lnTo>
                    <a:pt x="1739" y="2572"/>
                  </a:lnTo>
                  <a:lnTo>
                    <a:pt x="1739" y="1286"/>
                  </a:lnTo>
                  <a:cubicBezTo>
                    <a:pt x="1739" y="834"/>
                    <a:pt x="1858" y="381"/>
                    <a:pt x="2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23"/>
            <p:cNvSpPr/>
            <p:nvPr/>
          </p:nvSpPr>
          <p:spPr>
            <a:xfrm>
              <a:off x="2111065" y="4307496"/>
              <a:ext cx="65281" cy="81976"/>
            </a:xfrm>
            <a:custGeom>
              <a:rect b="b" l="l" r="r" t="t"/>
              <a:pathLst>
                <a:path extrusionOk="0" h="2573" w="2049">
                  <a:moveTo>
                    <a:pt x="0" y="0"/>
                  </a:moveTo>
                  <a:cubicBezTo>
                    <a:pt x="191" y="381"/>
                    <a:pt x="286" y="834"/>
                    <a:pt x="286" y="1286"/>
                  </a:cubicBezTo>
                  <a:lnTo>
                    <a:pt x="286" y="2572"/>
                  </a:lnTo>
                  <a:lnTo>
                    <a:pt x="2048" y="2572"/>
                  </a:lnTo>
                  <a:lnTo>
                    <a:pt x="20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123"/>
          <p:cNvGrpSpPr/>
          <p:nvPr/>
        </p:nvGrpSpPr>
        <p:grpSpPr>
          <a:xfrm>
            <a:off x="2517726" y="4062429"/>
            <a:ext cx="367250" cy="361165"/>
            <a:chOff x="2517726" y="4062429"/>
            <a:chExt cx="367250" cy="361165"/>
          </a:xfrm>
        </p:grpSpPr>
        <p:sp>
          <p:nvSpPr>
            <p:cNvPr id="3924" name="Google Shape;3924;p123"/>
            <p:cNvSpPr/>
            <p:nvPr/>
          </p:nvSpPr>
          <p:spPr>
            <a:xfrm>
              <a:off x="2553409" y="4264995"/>
              <a:ext cx="126739" cy="126739"/>
            </a:xfrm>
            <a:custGeom>
              <a:rect b="b" l="l" r="r" t="t"/>
              <a:pathLst>
                <a:path extrusionOk="0" h="3978" w="3978">
                  <a:moveTo>
                    <a:pt x="2239" y="1"/>
                  </a:moveTo>
                  <a:lnTo>
                    <a:pt x="0" y="2263"/>
                  </a:lnTo>
                  <a:lnTo>
                    <a:pt x="1715" y="3978"/>
                  </a:lnTo>
                  <a:lnTo>
                    <a:pt x="3977" y="1739"/>
                  </a:lnTo>
                  <a:lnTo>
                    <a:pt x="2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23"/>
            <p:cNvSpPr/>
            <p:nvPr/>
          </p:nvSpPr>
          <p:spPr>
            <a:xfrm>
              <a:off x="2517726" y="4353024"/>
              <a:ext cx="74393" cy="70570"/>
            </a:xfrm>
            <a:custGeom>
              <a:rect b="b" l="l" r="r" t="t"/>
              <a:pathLst>
                <a:path extrusionOk="0" h="2215" w="2335">
                  <a:moveTo>
                    <a:pt x="620" y="0"/>
                  </a:moveTo>
                  <a:lnTo>
                    <a:pt x="477" y="119"/>
                  </a:lnTo>
                  <a:cubicBezTo>
                    <a:pt x="1" y="596"/>
                    <a:pt x="1" y="1381"/>
                    <a:pt x="477" y="1858"/>
                  </a:cubicBezTo>
                  <a:cubicBezTo>
                    <a:pt x="715" y="2096"/>
                    <a:pt x="1025" y="2215"/>
                    <a:pt x="1334" y="2215"/>
                  </a:cubicBezTo>
                  <a:cubicBezTo>
                    <a:pt x="1668" y="2215"/>
                    <a:pt x="1977" y="2096"/>
                    <a:pt x="2215" y="1858"/>
                  </a:cubicBezTo>
                  <a:lnTo>
                    <a:pt x="2335" y="1715"/>
                  </a:lnTo>
                  <a:lnTo>
                    <a:pt x="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23"/>
            <p:cNvSpPr/>
            <p:nvPr/>
          </p:nvSpPr>
          <p:spPr>
            <a:xfrm>
              <a:off x="2636086" y="4088968"/>
              <a:ext cx="220822" cy="217030"/>
            </a:xfrm>
            <a:custGeom>
              <a:rect b="b" l="l" r="r" t="t"/>
              <a:pathLst>
                <a:path extrusionOk="0" h="6812" w="6931">
                  <a:moveTo>
                    <a:pt x="6002" y="1"/>
                  </a:moveTo>
                  <a:lnTo>
                    <a:pt x="3121" y="2906"/>
                  </a:lnTo>
                  <a:lnTo>
                    <a:pt x="3335" y="3097"/>
                  </a:lnTo>
                  <a:lnTo>
                    <a:pt x="2430" y="4002"/>
                  </a:lnTo>
                  <a:lnTo>
                    <a:pt x="2096" y="3668"/>
                  </a:lnTo>
                  <a:cubicBezTo>
                    <a:pt x="1870" y="3442"/>
                    <a:pt x="1573" y="3329"/>
                    <a:pt x="1275" y="3329"/>
                  </a:cubicBezTo>
                  <a:cubicBezTo>
                    <a:pt x="977" y="3329"/>
                    <a:pt x="680" y="3442"/>
                    <a:pt x="453" y="3668"/>
                  </a:cubicBezTo>
                  <a:cubicBezTo>
                    <a:pt x="1" y="4121"/>
                    <a:pt x="1" y="4883"/>
                    <a:pt x="453" y="5335"/>
                  </a:cubicBezTo>
                  <a:lnTo>
                    <a:pt x="1573" y="6454"/>
                  </a:lnTo>
                  <a:cubicBezTo>
                    <a:pt x="1811" y="6693"/>
                    <a:pt x="2096" y="6812"/>
                    <a:pt x="2406" y="6812"/>
                  </a:cubicBezTo>
                  <a:cubicBezTo>
                    <a:pt x="2716" y="6812"/>
                    <a:pt x="3001" y="6693"/>
                    <a:pt x="3240" y="6454"/>
                  </a:cubicBezTo>
                  <a:cubicBezTo>
                    <a:pt x="3692" y="6002"/>
                    <a:pt x="3692" y="5264"/>
                    <a:pt x="3240" y="4811"/>
                  </a:cubicBezTo>
                  <a:lnTo>
                    <a:pt x="2930" y="4502"/>
                  </a:lnTo>
                  <a:lnTo>
                    <a:pt x="3835" y="3597"/>
                  </a:lnTo>
                  <a:lnTo>
                    <a:pt x="4049" y="3811"/>
                  </a:lnTo>
                  <a:lnTo>
                    <a:pt x="6931" y="930"/>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23"/>
            <p:cNvSpPr/>
            <p:nvPr/>
          </p:nvSpPr>
          <p:spPr>
            <a:xfrm>
              <a:off x="2708950" y="4062429"/>
              <a:ext cx="102430" cy="102462"/>
            </a:xfrm>
            <a:custGeom>
              <a:rect b="b" l="l" r="r" t="t"/>
              <a:pathLst>
                <a:path extrusionOk="0" h="3216" w="3215">
                  <a:moveTo>
                    <a:pt x="1381" y="0"/>
                  </a:moveTo>
                  <a:cubicBezTo>
                    <a:pt x="1286" y="0"/>
                    <a:pt x="1167" y="24"/>
                    <a:pt x="1095" y="119"/>
                  </a:cubicBezTo>
                  <a:lnTo>
                    <a:pt x="119" y="1096"/>
                  </a:lnTo>
                  <a:cubicBezTo>
                    <a:pt x="24" y="1167"/>
                    <a:pt x="0" y="1286"/>
                    <a:pt x="0" y="1405"/>
                  </a:cubicBezTo>
                  <a:lnTo>
                    <a:pt x="310" y="3120"/>
                  </a:lnTo>
                  <a:cubicBezTo>
                    <a:pt x="310" y="3144"/>
                    <a:pt x="333" y="3191"/>
                    <a:pt x="357" y="3215"/>
                  </a:cubicBezTo>
                  <a:lnTo>
                    <a:pt x="3215" y="334"/>
                  </a:lnTo>
                  <a:cubicBezTo>
                    <a:pt x="3167" y="286"/>
                    <a:pt x="3096" y="262"/>
                    <a:pt x="3048" y="262"/>
                  </a:cubicBezTo>
                  <a:lnTo>
                    <a:pt x="13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23"/>
            <p:cNvSpPr/>
            <p:nvPr/>
          </p:nvSpPr>
          <p:spPr>
            <a:xfrm>
              <a:off x="2797712" y="4151191"/>
              <a:ext cx="87265" cy="86532"/>
            </a:xfrm>
            <a:custGeom>
              <a:rect b="b" l="l" r="r" t="t"/>
              <a:pathLst>
                <a:path extrusionOk="0" h="2716" w="2739">
                  <a:moveTo>
                    <a:pt x="1810" y="1"/>
                  </a:moveTo>
                  <a:lnTo>
                    <a:pt x="0" y="1834"/>
                  </a:lnTo>
                  <a:lnTo>
                    <a:pt x="1001" y="2525"/>
                  </a:lnTo>
                  <a:cubicBezTo>
                    <a:pt x="1072" y="2573"/>
                    <a:pt x="1143" y="2596"/>
                    <a:pt x="1215" y="2596"/>
                  </a:cubicBezTo>
                  <a:cubicBezTo>
                    <a:pt x="1310" y="2596"/>
                    <a:pt x="1382" y="2573"/>
                    <a:pt x="1453" y="2501"/>
                  </a:cubicBezTo>
                  <a:lnTo>
                    <a:pt x="1715" y="2239"/>
                  </a:lnTo>
                  <a:lnTo>
                    <a:pt x="2096" y="2596"/>
                  </a:lnTo>
                  <a:cubicBezTo>
                    <a:pt x="2167" y="2668"/>
                    <a:pt x="2263" y="2715"/>
                    <a:pt x="2358" y="2715"/>
                  </a:cubicBezTo>
                  <a:cubicBezTo>
                    <a:pt x="2453" y="2715"/>
                    <a:pt x="2525" y="2668"/>
                    <a:pt x="2596" y="2596"/>
                  </a:cubicBezTo>
                  <a:cubicBezTo>
                    <a:pt x="2739" y="2477"/>
                    <a:pt x="2739" y="2239"/>
                    <a:pt x="2596" y="2096"/>
                  </a:cubicBezTo>
                  <a:lnTo>
                    <a:pt x="2239" y="1739"/>
                  </a:lnTo>
                  <a:lnTo>
                    <a:pt x="2501" y="1477"/>
                  </a:lnTo>
                  <a:cubicBezTo>
                    <a:pt x="2620" y="1334"/>
                    <a:pt x="2644" y="1144"/>
                    <a:pt x="2525" y="1001"/>
                  </a:cubicBezTo>
                  <a:lnTo>
                    <a:pt x="18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123"/>
          <p:cNvGrpSpPr/>
          <p:nvPr/>
        </p:nvGrpSpPr>
        <p:grpSpPr>
          <a:xfrm>
            <a:off x="3249136" y="4039649"/>
            <a:ext cx="341475" cy="406725"/>
            <a:chOff x="3249136" y="4039649"/>
            <a:chExt cx="341475" cy="406725"/>
          </a:xfrm>
        </p:grpSpPr>
        <p:sp>
          <p:nvSpPr>
            <p:cNvPr id="3930" name="Google Shape;3930;p123"/>
            <p:cNvSpPr/>
            <p:nvPr/>
          </p:nvSpPr>
          <p:spPr>
            <a:xfrm>
              <a:off x="3249136" y="4039649"/>
              <a:ext cx="232228" cy="406725"/>
            </a:xfrm>
            <a:custGeom>
              <a:rect b="b" l="l" r="r" t="t"/>
              <a:pathLst>
                <a:path extrusionOk="0" h="12766" w="7289">
                  <a:moveTo>
                    <a:pt x="6169" y="2239"/>
                  </a:moveTo>
                  <a:cubicBezTo>
                    <a:pt x="6383" y="2239"/>
                    <a:pt x="6550" y="2406"/>
                    <a:pt x="6550" y="2620"/>
                  </a:cubicBezTo>
                  <a:cubicBezTo>
                    <a:pt x="6550" y="2835"/>
                    <a:pt x="6383" y="3001"/>
                    <a:pt x="6169" y="3001"/>
                  </a:cubicBezTo>
                  <a:cubicBezTo>
                    <a:pt x="5978" y="3001"/>
                    <a:pt x="5812" y="2835"/>
                    <a:pt x="5812" y="2620"/>
                  </a:cubicBezTo>
                  <a:cubicBezTo>
                    <a:pt x="5812" y="2406"/>
                    <a:pt x="5978" y="2239"/>
                    <a:pt x="6169" y="2239"/>
                  </a:cubicBezTo>
                  <a:close/>
                  <a:moveTo>
                    <a:pt x="2120" y="1"/>
                  </a:moveTo>
                  <a:cubicBezTo>
                    <a:pt x="2001" y="1"/>
                    <a:pt x="1906" y="48"/>
                    <a:pt x="1835" y="144"/>
                  </a:cubicBezTo>
                  <a:lnTo>
                    <a:pt x="72" y="2549"/>
                  </a:lnTo>
                  <a:cubicBezTo>
                    <a:pt x="25" y="2620"/>
                    <a:pt x="1" y="2692"/>
                    <a:pt x="1" y="2787"/>
                  </a:cubicBezTo>
                  <a:lnTo>
                    <a:pt x="1" y="12765"/>
                  </a:lnTo>
                  <a:lnTo>
                    <a:pt x="763" y="12765"/>
                  </a:lnTo>
                  <a:lnTo>
                    <a:pt x="763" y="2906"/>
                  </a:lnTo>
                  <a:lnTo>
                    <a:pt x="2311" y="739"/>
                  </a:lnTo>
                  <a:lnTo>
                    <a:pt x="5812" y="739"/>
                  </a:lnTo>
                  <a:lnTo>
                    <a:pt x="5812" y="1549"/>
                  </a:lnTo>
                  <a:cubicBezTo>
                    <a:pt x="5359" y="1715"/>
                    <a:pt x="5050" y="2120"/>
                    <a:pt x="5050" y="2620"/>
                  </a:cubicBezTo>
                  <a:cubicBezTo>
                    <a:pt x="5050" y="3240"/>
                    <a:pt x="5550" y="3740"/>
                    <a:pt x="6169" y="3740"/>
                  </a:cubicBezTo>
                  <a:cubicBezTo>
                    <a:pt x="6788" y="3740"/>
                    <a:pt x="7288" y="3240"/>
                    <a:pt x="7288" y="2620"/>
                  </a:cubicBezTo>
                  <a:cubicBezTo>
                    <a:pt x="7288" y="2120"/>
                    <a:pt x="6979" y="1715"/>
                    <a:pt x="6550" y="1549"/>
                  </a:cubicBezTo>
                  <a:lnTo>
                    <a:pt x="6550" y="382"/>
                  </a:lnTo>
                  <a:cubicBezTo>
                    <a:pt x="6550" y="168"/>
                    <a:pt x="6383" y="1"/>
                    <a:pt x="6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23"/>
            <p:cNvSpPr/>
            <p:nvPr/>
          </p:nvSpPr>
          <p:spPr>
            <a:xfrm>
              <a:off x="3325027" y="4115540"/>
              <a:ext cx="242072" cy="91056"/>
            </a:xfrm>
            <a:custGeom>
              <a:rect b="b" l="l" r="r" t="t"/>
              <a:pathLst>
                <a:path extrusionOk="0" h="2858" w="7598">
                  <a:moveTo>
                    <a:pt x="1929" y="0"/>
                  </a:moveTo>
                  <a:cubicBezTo>
                    <a:pt x="1691" y="119"/>
                    <a:pt x="1548" y="310"/>
                    <a:pt x="1358" y="524"/>
                  </a:cubicBezTo>
                  <a:cubicBezTo>
                    <a:pt x="1310" y="596"/>
                    <a:pt x="1239" y="667"/>
                    <a:pt x="1191" y="739"/>
                  </a:cubicBezTo>
                  <a:cubicBezTo>
                    <a:pt x="1096" y="810"/>
                    <a:pt x="1001" y="905"/>
                    <a:pt x="881" y="977"/>
                  </a:cubicBezTo>
                  <a:cubicBezTo>
                    <a:pt x="500" y="1262"/>
                    <a:pt x="0" y="1643"/>
                    <a:pt x="0" y="2525"/>
                  </a:cubicBezTo>
                  <a:lnTo>
                    <a:pt x="0" y="2858"/>
                  </a:lnTo>
                  <a:lnTo>
                    <a:pt x="7597" y="2858"/>
                  </a:lnTo>
                  <a:lnTo>
                    <a:pt x="7597" y="2525"/>
                  </a:lnTo>
                  <a:cubicBezTo>
                    <a:pt x="7597" y="1620"/>
                    <a:pt x="7073" y="1239"/>
                    <a:pt x="6716" y="977"/>
                  </a:cubicBezTo>
                  <a:cubicBezTo>
                    <a:pt x="6597" y="905"/>
                    <a:pt x="6478" y="810"/>
                    <a:pt x="6406" y="739"/>
                  </a:cubicBezTo>
                  <a:cubicBezTo>
                    <a:pt x="6335" y="667"/>
                    <a:pt x="6287" y="596"/>
                    <a:pt x="6216" y="524"/>
                  </a:cubicBezTo>
                  <a:cubicBezTo>
                    <a:pt x="6049" y="310"/>
                    <a:pt x="5883" y="119"/>
                    <a:pt x="5644" y="0"/>
                  </a:cubicBezTo>
                  <a:lnTo>
                    <a:pt x="5644" y="0"/>
                  </a:lnTo>
                  <a:cubicBezTo>
                    <a:pt x="5668" y="72"/>
                    <a:pt x="5668" y="167"/>
                    <a:pt x="5668" y="238"/>
                  </a:cubicBezTo>
                  <a:cubicBezTo>
                    <a:pt x="5668" y="1262"/>
                    <a:pt x="4835" y="2096"/>
                    <a:pt x="3787" y="2096"/>
                  </a:cubicBezTo>
                  <a:cubicBezTo>
                    <a:pt x="2763" y="2096"/>
                    <a:pt x="1929" y="1262"/>
                    <a:pt x="1929" y="238"/>
                  </a:cubicBezTo>
                  <a:cubicBezTo>
                    <a:pt x="1929" y="167"/>
                    <a:pt x="1929" y="72"/>
                    <a:pt x="1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23"/>
            <p:cNvSpPr/>
            <p:nvPr/>
          </p:nvSpPr>
          <p:spPr>
            <a:xfrm>
              <a:off x="3325027" y="4230108"/>
              <a:ext cx="242072" cy="216266"/>
            </a:xfrm>
            <a:custGeom>
              <a:rect b="b" l="l" r="r" t="t"/>
              <a:pathLst>
                <a:path extrusionOk="0" h="6788" w="7598">
                  <a:moveTo>
                    <a:pt x="5287" y="762"/>
                  </a:moveTo>
                  <a:cubicBezTo>
                    <a:pt x="5502" y="762"/>
                    <a:pt x="5668" y="929"/>
                    <a:pt x="5668" y="1120"/>
                  </a:cubicBezTo>
                  <a:cubicBezTo>
                    <a:pt x="5668" y="1334"/>
                    <a:pt x="5502" y="1501"/>
                    <a:pt x="5287" y="1501"/>
                  </a:cubicBezTo>
                  <a:lnTo>
                    <a:pt x="1906" y="1501"/>
                  </a:lnTo>
                  <a:cubicBezTo>
                    <a:pt x="1715" y="1501"/>
                    <a:pt x="1548" y="1334"/>
                    <a:pt x="1548" y="1120"/>
                  </a:cubicBezTo>
                  <a:cubicBezTo>
                    <a:pt x="1548" y="929"/>
                    <a:pt x="1715" y="762"/>
                    <a:pt x="1906" y="762"/>
                  </a:cubicBezTo>
                  <a:close/>
                  <a:moveTo>
                    <a:pt x="3787" y="2263"/>
                  </a:moveTo>
                  <a:cubicBezTo>
                    <a:pt x="4001" y="2263"/>
                    <a:pt x="4168" y="2429"/>
                    <a:pt x="4168" y="2620"/>
                  </a:cubicBezTo>
                  <a:cubicBezTo>
                    <a:pt x="4168" y="2834"/>
                    <a:pt x="4001" y="3001"/>
                    <a:pt x="3787" y="3001"/>
                  </a:cubicBezTo>
                  <a:lnTo>
                    <a:pt x="1906" y="3001"/>
                  </a:lnTo>
                  <a:cubicBezTo>
                    <a:pt x="1715" y="3001"/>
                    <a:pt x="1548" y="2834"/>
                    <a:pt x="1548" y="2620"/>
                  </a:cubicBezTo>
                  <a:cubicBezTo>
                    <a:pt x="1548" y="2429"/>
                    <a:pt x="1715" y="2263"/>
                    <a:pt x="1906" y="2263"/>
                  </a:cubicBezTo>
                  <a:close/>
                  <a:moveTo>
                    <a:pt x="0" y="0"/>
                  </a:moveTo>
                  <a:lnTo>
                    <a:pt x="0" y="5501"/>
                  </a:lnTo>
                  <a:cubicBezTo>
                    <a:pt x="0" y="6216"/>
                    <a:pt x="572" y="6787"/>
                    <a:pt x="1286" y="6787"/>
                  </a:cubicBezTo>
                  <a:lnTo>
                    <a:pt x="6311" y="6787"/>
                  </a:lnTo>
                  <a:cubicBezTo>
                    <a:pt x="6859" y="6787"/>
                    <a:pt x="7311" y="6454"/>
                    <a:pt x="7502" y="5978"/>
                  </a:cubicBezTo>
                  <a:cubicBezTo>
                    <a:pt x="7407" y="5978"/>
                    <a:pt x="7311" y="6001"/>
                    <a:pt x="7216" y="6001"/>
                  </a:cubicBezTo>
                  <a:cubicBezTo>
                    <a:pt x="6192" y="6001"/>
                    <a:pt x="5359" y="5144"/>
                    <a:pt x="5359" y="4120"/>
                  </a:cubicBezTo>
                  <a:cubicBezTo>
                    <a:pt x="5359" y="3715"/>
                    <a:pt x="5621" y="3048"/>
                    <a:pt x="6145" y="2120"/>
                  </a:cubicBezTo>
                  <a:cubicBezTo>
                    <a:pt x="6526" y="1477"/>
                    <a:pt x="6907" y="929"/>
                    <a:pt x="6907" y="905"/>
                  </a:cubicBezTo>
                  <a:cubicBezTo>
                    <a:pt x="6978" y="810"/>
                    <a:pt x="7097" y="762"/>
                    <a:pt x="7216" y="762"/>
                  </a:cubicBezTo>
                  <a:cubicBezTo>
                    <a:pt x="7335" y="762"/>
                    <a:pt x="7454" y="810"/>
                    <a:pt x="7526" y="905"/>
                  </a:cubicBezTo>
                  <a:cubicBezTo>
                    <a:pt x="7526" y="929"/>
                    <a:pt x="7550" y="953"/>
                    <a:pt x="7597" y="1024"/>
                  </a:cubicBezTo>
                  <a:lnTo>
                    <a:pt x="75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23"/>
            <p:cNvSpPr/>
            <p:nvPr/>
          </p:nvSpPr>
          <p:spPr>
            <a:xfrm>
              <a:off x="3519245" y="4287775"/>
              <a:ext cx="71366" cy="109280"/>
            </a:xfrm>
            <a:custGeom>
              <a:rect b="b" l="l" r="r" t="t"/>
              <a:pathLst>
                <a:path extrusionOk="0" h="3430" w="2240">
                  <a:moveTo>
                    <a:pt x="1120" y="0"/>
                  </a:moveTo>
                  <a:cubicBezTo>
                    <a:pt x="596" y="834"/>
                    <a:pt x="1" y="1905"/>
                    <a:pt x="1" y="2310"/>
                  </a:cubicBezTo>
                  <a:cubicBezTo>
                    <a:pt x="1" y="2929"/>
                    <a:pt x="501" y="3429"/>
                    <a:pt x="1120" y="3429"/>
                  </a:cubicBezTo>
                  <a:cubicBezTo>
                    <a:pt x="1739" y="3429"/>
                    <a:pt x="2239" y="2929"/>
                    <a:pt x="2239" y="2310"/>
                  </a:cubicBezTo>
                  <a:cubicBezTo>
                    <a:pt x="2239" y="1905"/>
                    <a:pt x="1668" y="834"/>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123"/>
          <p:cNvGrpSpPr/>
          <p:nvPr/>
        </p:nvGrpSpPr>
        <p:grpSpPr>
          <a:xfrm>
            <a:off x="4087532" y="4039649"/>
            <a:ext cx="189726" cy="406725"/>
            <a:chOff x="4087532" y="4039649"/>
            <a:chExt cx="189726" cy="406725"/>
          </a:xfrm>
        </p:grpSpPr>
        <p:sp>
          <p:nvSpPr>
            <p:cNvPr id="3935" name="Google Shape;3935;p123"/>
            <p:cNvSpPr/>
            <p:nvPr/>
          </p:nvSpPr>
          <p:spPr>
            <a:xfrm>
              <a:off x="4143701" y="4039649"/>
              <a:ext cx="77420" cy="127504"/>
            </a:xfrm>
            <a:custGeom>
              <a:rect b="b" l="l" r="r" t="t"/>
              <a:pathLst>
                <a:path extrusionOk="0" h="4002" w="2430">
                  <a:moveTo>
                    <a:pt x="1215" y="1"/>
                  </a:moveTo>
                  <a:cubicBezTo>
                    <a:pt x="1048" y="1"/>
                    <a:pt x="881" y="120"/>
                    <a:pt x="858" y="310"/>
                  </a:cubicBezTo>
                  <a:lnTo>
                    <a:pt x="0" y="4002"/>
                  </a:lnTo>
                  <a:lnTo>
                    <a:pt x="2429" y="4002"/>
                  </a:lnTo>
                  <a:lnTo>
                    <a:pt x="1572" y="310"/>
                  </a:lnTo>
                  <a:cubicBezTo>
                    <a:pt x="1548" y="120"/>
                    <a:pt x="1381" y="1"/>
                    <a:pt x="1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23"/>
            <p:cNvSpPr/>
            <p:nvPr/>
          </p:nvSpPr>
          <p:spPr>
            <a:xfrm>
              <a:off x="4095147" y="4191398"/>
              <a:ext cx="49319" cy="73628"/>
            </a:xfrm>
            <a:custGeom>
              <a:rect b="b" l="l" r="r" t="t"/>
              <a:pathLst>
                <a:path extrusionOk="0" h="2311" w="1548">
                  <a:moveTo>
                    <a:pt x="357" y="1"/>
                  </a:moveTo>
                  <a:cubicBezTo>
                    <a:pt x="167" y="1"/>
                    <a:pt x="0" y="167"/>
                    <a:pt x="0" y="358"/>
                  </a:cubicBezTo>
                  <a:lnTo>
                    <a:pt x="0" y="1953"/>
                  </a:lnTo>
                  <a:cubicBezTo>
                    <a:pt x="0" y="2144"/>
                    <a:pt x="167" y="2311"/>
                    <a:pt x="357" y="2311"/>
                  </a:cubicBezTo>
                  <a:lnTo>
                    <a:pt x="1548" y="2311"/>
                  </a:lnTo>
                  <a:lnTo>
                    <a:pt x="1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23"/>
            <p:cNvSpPr/>
            <p:nvPr/>
          </p:nvSpPr>
          <p:spPr>
            <a:xfrm>
              <a:off x="4220325" y="4191398"/>
              <a:ext cx="49351" cy="73628"/>
            </a:xfrm>
            <a:custGeom>
              <a:rect b="b" l="l" r="r" t="t"/>
              <a:pathLst>
                <a:path extrusionOk="0" h="2311" w="1549">
                  <a:moveTo>
                    <a:pt x="0" y="1"/>
                  </a:moveTo>
                  <a:lnTo>
                    <a:pt x="0" y="2311"/>
                  </a:lnTo>
                  <a:lnTo>
                    <a:pt x="1191" y="2311"/>
                  </a:lnTo>
                  <a:cubicBezTo>
                    <a:pt x="1382" y="2311"/>
                    <a:pt x="1548" y="2144"/>
                    <a:pt x="1548" y="1953"/>
                  </a:cubicBezTo>
                  <a:lnTo>
                    <a:pt x="1548" y="358"/>
                  </a:lnTo>
                  <a:cubicBezTo>
                    <a:pt x="1548" y="167"/>
                    <a:pt x="1382" y="1"/>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23"/>
            <p:cNvSpPr/>
            <p:nvPr/>
          </p:nvSpPr>
          <p:spPr>
            <a:xfrm>
              <a:off x="4167979" y="4191398"/>
              <a:ext cx="28865" cy="73628"/>
            </a:xfrm>
            <a:custGeom>
              <a:rect b="b" l="l" r="r" t="t"/>
              <a:pathLst>
                <a:path extrusionOk="0" h="2311" w="906">
                  <a:moveTo>
                    <a:pt x="0" y="1"/>
                  </a:moveTo>
                  <a:lnTo>
                    <a:pt x="0" y="2311"/>
                  </a:lnTo>
                  <a:lnTo>
                    <a:pt x="905" y="2311"/>
                  </a:lnTo>
                  <a:lnTo>
                    <a:pt x="9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23"/>
            <p:cNvSpPr/>
            <p:nvPr/>
          </p:nvSpPr>
          <p:spPr>
            <a:xfrm>
              <a:off x="4087532" y="4289272"/>
              <a:ext cx="189726" cy="157102"/>
            </a:xfrm>
            <a:custGeom>
              <a:rect b="b" l="l" r="r" t="t"/>
              <a:pathLst>
                <a:path extrusionOk="0" h="4931" w="5955">
                  <a:moveTo>
                    <a:pt x="2978" y="1144"/>
                  </a:moveTo>
                  <a:cubicBezTo>
                    <a:pt x="3073" y="1144"/>
                    <a:pt x="3168" y="1191"/>
                    <a:pt x="3240" y="1263"/>
                  </a:cubicBezTo>
                  <a:cubicBezTo>
                    <a:pt x="3240" y="1263"/>
                    <a:pt x="3525" y="1525"/>
                    <a:pt x="3883" y="1882"/>
                  </a:cubicBezTo>
                  <a:cubicBezTo>
                    <a:pt x="4240" y="2239"/>
                    <a:pt x="4335" y="2763"/>
                    <a:pt x="4168" y="3240"/>
                  </a:cubicBezTo>
                  <a:cubicBezTo>
                    <a:pt x="3978" y="3716"/>
                    <a:pt x="3549" y="4025"/>
                    <a:pt x="3049" y="4049"/>
                  </a:cubicBezTo>
                  <a:lnTo>
                    <a:pt x="2906" y="4049"/>
                  </a:lnTo>
                  <a:cubicBezTo>
                    <a:pt x="2406" y="4025"/>
                    <a:pt x="1978" y="3716"/>
                    <a:pt x="1811" y="3240"/>
                  </a:cubicBezTo>
                  <a:cubicBezTo>
                    <a:pt x="1620" y="2763"/>
                    <a:pt x="1716" y="2239"/>
                    <a:pt x="2097" y="1882"/>
                  </a:cubicBezTo>
                  <a:cubicBezTo>
                    <a:pt x="2501" y="1477"/>
                    <a:pt x="2716" y="1263"/>
                    <a:pt x="2716" y="1263"/>
                  </a:cubicBezTo>
                  <a:cubicBezTo>
                    <a:pt x="2787" y="1191"/>
                    <a:pt x="2882" y="1144"/>
                    <a:pt x="2978" y="1144"/>
                  </a:cubicBezTo>
                  <a:close/>
                  <a:moveTo>
                    <a:pt x="191" y="1"/>
                  </a:moveTo>
                  <a:cubicBezTo>
                    <a:pt x="72" y="263"/>
                    <a:pt x="1" y="549"/>
                    <a:pt x="1" y="858"/>
                  </a:cubicBezTo>
                  <a:lnTo>
                    <a:pt x="1" y="4549"/>
                  </a:lnTo>
                  <a:cubicBezTo>
                    <a:pt x="1" y="4764"/>
                    <a:pt x="168" y="4930"/>
                    <a:pt x="382" y="4930"/>
                  </a:cubicBezTo>
                  <a:lnTo>
                    <a:pt x="5574" y="4930"/>
                  </a:lnTo>
                  <a:cubicBezTo>
                    <a:pt x="5788" y="4930"/>
                    <a:pt x="5955" y="4764"/>
                    <a:pt x="5955" y="4549"/>
                  </a:cubicBezTo>
                  <a:lnTo>
                    <a:pt x="5955" y="858"/>
                  </a:lnTo>
                  <a:cubicBezTo>
                    <a:pt x="5955" y="549"/>
                    <a:pt x="5883" y="263"/>
                    <a:pt x="5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23"/>
            <p:cNvSpPr/>
            <p:nvPr/>
          </p:nvSpPr>
          <p:spPr>
            <a:xfrm>
              <a:off x="4164952" y="4354521"/>
              <a:ext cx="35683" cy="40239"/>
            </a:xfrm>
            <a:custGeom>
              <a:rect b="b" l="l" r="r" t="t"/>
              <a:pathLst>
                <a:path extrusionOk="0" h="1263" w="1120">
                  <a:moveTo>
                    <a:pt x="548" y="1"/>
                  </a:moveTo>
                  <a:cubicBezTo>
                    <a:pt x="452" y="96"/>
                    <a:pt x="333" y="215"/>
                    <a:pt x="191" y="358"/>
                  </a:cubicBezTo>
                  <a:cubicBezTo>
                    <a:pt x="0" y="549"/>
                    <a:pt x="24" y="763"/>
                    <a:pt x="71" y="930"/>
                  </a:cubicBezTo>
                  <a:cubicBezTo>
                    <a:pt x="143" y="1120"/>
                    <a:pt x="310" y="1239"/>
                    <a:pt x="524" y="1263"/>
                  </a:cubicBezTo>
                  <a:lnTo>
                    <a:pt x="572" y="1263"/>
                  </a:lnTo>
                  <a:cubicBezTo>
                    <a:pt x="786" y="1239"/>
                    <a:pt x="953" y="1120"/>
                    <a:pt x="1024" y="930"/>
                  </a:cubicBezTo>
                  <a:cubicBezTo>
                    <a:pt x="1119" y="715"/>
                    <a:pt x="1072" y="525"/>
                    <a:pt x="905" y="358"/>
                  </a:cubicBezTo>
                  <a:cubicBezTo>
                    <a:pt x="786" y="239"/>
                    <a:pt x="643" y="96"/>
                    <a:pt x="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1" name="Google Shape;3941;p123"/>
          <p:cNvGrpSpPr/>
          <p:nvPr/>
        </p:nvGrpSpPr>
        <p:grpSpPr>
          <a:xfrm>
            <a:off x="4722598" y="4045352"/>
            <a:ext cx="396848" cy="394937"/>
            <a:chOff x="4722598" y="4045352"/>
            <a:chExt cx="396848" cy="394937"/>
          </a:xfrm>
        </p:grpSpPr>
        <p:sp>
          <p:nvSpPr>
            <p:cNvPr id="3942" name="Google Shape;3942;p123"/>
            <p:cNvSpPr/>
            <p:nvPr/>
          </p:nvSpPr>
          <p:spPr>
            <a:xfrm>
              <a:off x="4960082" y="4101872"/>
              <a:ext cx="101697" cy="102462"/>
            </a:xfrm>
            <a:custGeom>
              <a:rect b="b" l="l" r="r" t="t"/>
              <a:pathLst>
                <a:path extrusionOk="0" h="3216" w="3192">
                  <a:moveTo>
                    <a:pt x="572" y="1"/>
                  </a:moveTo>
                  <a:lnTo>
                    <a:pt x="1" y="596"/>
                  </a:lnTo>
                  <a:lnTo>
                    <a:pt x="2620" y="3216"/>
                  </a:lnTo>
                  <a:lnTo>
                    <a:pt x="3192" y="2620"/>
                  </a:lnTo>
                  <a:lnTo>
                    <a:pt x="5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23"/>
            <p:cNvSpPr/>
            <p:nvPr/>
          </p:nvSpPr>
          <p:spPr>
            <a:xfrm>
              <a:off x="4722598" y="4315079"/>
              <a:ext cx="126739" cy="125210"/>
            </a:xfrm>
            <a:custGeom>
              <a:rect b="b" l="l" r="r" t="t"/>
              <a:pathLst>
                <a:path extrusionOk="0" h="3930" w="3978">
                  <a:moveTo>
                    <a:pt x="1620" y="0"/>
                  </a:moveTo>
                  <a:lnTo>
                    <a:pt x="1358" y="2096"/>
                  </a:lnTo>
                  <a:lnTo>
                    <a:pt x="144" y="3311"/>
                  </a:lnTo>
                  <a:cubicBezTo>
                    <a:pt x="1" y="3454"/>
                    <a:pt x="1" y="3692"/>
                    <a:pt x="144" y="3835"/>
                  </a:cubicBezTo>
                  <a:cubicBezTo>
                    <a:pt x="215" y="3906"/>
                    <a:pt x="310" y="3930"/>
                    <a:pt x="405" y="3930"/>
                  </a:cubicBezTo>
                  <a:cubicBezTo>
                    <a:pt x="477" y="3930"/>
                    <a:pt x="572" y="3906"/>
                    <a:pt x="644" y="3835"/>
                  </a:cubicBezTo>
                  <a:lnTo>
                    <a:pt x="1858" y="2620"/>
                  </a:lnTo>
                  <a:lnTo>
                    <a:pt x="3978" y="2358"/>
                  </a:lnTo>
                  <a:lnTo>
                    <a:pt x="1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23"/>
            <p:cNvSpPr/>
            <p:nvPr/>
          </p:nvSpPr>
          <p:spPr>
            <a:xfrm>
              <a:off x="4786349" y="4136790"/>
              <a:ext cx="240543" cy="241308"/>
            </a:xfrm>
            <a:custGeom>
              <a:rect b="b" l="l" r="r" t="t"/>
              <a:pathLst>
                <a:path extrusionOk="0" h="7574" w="7550">
                  <a:moveTo>
                    <a:pt x="4930" y="0"/>
                  </a:moveTo>
                  <a:lnTo>
                    <a:pt x="4096" y="834"/>
                  </a:lnTo>
                  <a:lnTo>
                    <a:pt x="5120" y="1858"/>
                  </a:lnTo>
                  <a:cubicBezTo>
                    <a:pt x="5263" y="2000"/>
                    <a:pt x="5263" y="2239"/>
                    <a:pt x="5120" y="2382"/>
                  </a:cubicBezTo>
                  <a:cubicBezTo>
                    <a:pt x="5049" y="2453"/>
                    <a:pt x="4953" y="2477"/>
                    <a:pt x="4858" y="2477"/>
                  </a:cubicBezTo>
                  <a:cubicBezTo>
                    <a:pt x="4763" y="2477"/>
                    <a:pt x="4668" y="2453"/>
                    <a:pt x="4620" y="2382"/>
                  </a:cubicBezTo>
                  <a:lnTo>
                    <a:pt x="3596" y="1358"/>
                  </a:lnTo>
                  <a:lnTo>
                    <a:pt x="2763" y="2191"/>
                  </a:lnTo>
                  <a:lnTo>
                    <a:pt x="3763" y="3215"/>
                  </a:lnTo>
                  <a:cubicBezTo>
                    <a:pt x="3906" y="3358"/>
                    <a:pt x="3906" y="3572"/>
                    <a:pt x="3763" y="3715"/>
                  </a:cubicBezTo>
                  <a:cubicBezTo>
                    <a:pt x="3715" y="3787"/>
                    <a:pt x="3620" y="3834"/>
                    <a:pt x="3525" y="3834"/>
                  </a:cubicBezTo>
                  <a:cubicBezTo>
                    <a:pt x="3429" y="3834"/>
                    <a:pt x="3334" y="3787"/>
                    <a:pt x="3263" y="3715"/>
                  </a:cubicBezTo>
                  <a:lnTo>
                    <a:pt x="2239" y="2691"/>
                  </a:lnTo>
                  <a:lnTo>
                    <a:pt x="1405" y="3525"/>
                  </a:lnTo>
                  <a:lnTo>
                    <a:pt x="2429" y="4549"/>
                  </a:lnTo>
                  <a:cubicBezTo>
                    <a:pt x="2572" y="4692"/>
                    <a:pt x="2572" y="4930"/>
                    <a:pt x="2429" y="5073"/>
                  </a:cubicBezTo>
                  <a:cubicBezTo>
                    <a:pt x="2358" y="5144"/>
                    <a:pt x="2262" y="5168"/>
                    <a:pt x="2167" y="5168"/>
                  </a:cubicBezTo>
                  <a:cubicBezTo>
                    <a:pt x="2072" y="5168"/>
                    <a:pt x="1977" y="5144"/>
                    <a:pt x="1905" y="5073"/>
                  </a:cubicBezTo>
                  <a:lnTo>
                    <a:pt x="881" y="4049"/>
                  </a:lnTo>
                  <a:lnTo>
                    <a:pt x="0" y="4953"/>
                  </a:lnTo>
                  <a:lnTo>
                    <a:pt x="2620" y="7573"/>
                  </a:lnTo>
                  <a:lnTo>
                    <a:pt x="4191" y="6001"/>
                  </a:lnTo>
                  <a:lnTo>
                    <a:pt x="3382" y="5192"/>
                  </a:lnTo>
                  <a:cubicBezTo>
                    <a:pt x="3239" y="5049"/>
                    <a:pt x="3239" y="4834"/>
                    <a:pt x="3382" y="4692"/>
                  </a:cubicBezTo>
                  <a:cubicBezTo>
                    <a:pt x="3453" y="4620"/>
                    <a:pt x="3548" y="4584"/>
                    <a:pt x="3644" y="4584"/>
                  </a:cubicBezTo>
                  <a:cubicBezTo>
                    <a:pt x="3739" y="4584"/>
                    <a:pt x="3834" y="4620"/>
                    <a:pt x="3906" y="4692"/>
                  </a:cubicBezTo>
                  <a:lnTo>
                    <a:pt x="4692" y="5477"/>
                  </a:lnTo>
                  <a:lnTo>
                    <a:pt x="5525" y="4644"/>
                  </a:lnTo>
                  <a:lnTo>
                    <a:pt x="4739" y="3858"/>
                  </a:lnTo>
                  <a:cubicBezTo>
                    <a:pt x="4596" y="3715"/>
                    <a:pt x="4596" y="3477"/>
                    <a:pt x="4739" y="3334"/>
                  </a:cubicBezTo>
                  <a:cubicBezTo>
                    <a:pt x="4811" y="3263"/>
                    <a:pt x="4906" y="3227"/>
                    <a:pt x="5001" y="3227"/>
                  </a:cubicBezTo>
                  <a:cubicBezTo>
                    <a:pt x="5096" y="3227"/>
                    <a:pt x="5192" y="3263"/>
                    <a:pt x="5263" y="3334"/>
                  </a:cubicBezTo>
                  <a:lnTo>
                    <a:pt x="6049" y="4144"/>
                  </a:lnTo>
                  <a:lnTo>
                    <a:pt x="7549" y="2620"/>
                  </a:lnTo>
                  <a:lnTo>
                    <a:pt x="49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23"/>
            <p:cNvSpPr/>
            <p:nvPr/>
          </p:nvSpPr>
          <p:spPr>
            <a:xfrm>
              <a:off x="4980568" y="4045352"/>
              <a:ext cx="138878" cy="136966"/>
            </a:xfrm>
            <a:custGeom>
              <a:rect b="b" l="l" r="r" t="t"/>
              <a:pathLst>
                <a:path extrusionOk="0" h="4299" w="4359">
                  <a:moveTo>
                    <a:pt x="2287" y="0"/>
                  </a:moveTo>
                  <a:cubicBezTo>
                    <a:pt x="2192" y="0"/>
                    <a:pt x="2096" y="36"/>
                    <a:pt x="2025" y="108"/>
                  </a:cubicBezTo>
                  <a:cubicBezTo>
                    <a:pt x="1882" y="251"/>
                    <a:pt x="1882" y="489"/>
                    <a:pt x="2025" y="632"/>
                  </a:cubicBezTo>
                  <a:lnTo>
                    <a:pt x="2620" y="1203"/>
                  </a:lnTo>
                  <a:lnTo>
                    <a:pt x="2001" y="1798"/>
                  </a:lnTo>
                  <a:lnTo>
                    <a:pt x="667" y="465"/>
                  </a:lnTo>
                  <a:cubicBezTo>
                    <a:pt x="596" y="393"/>
                    <a:pt x="501" y="358"/>
                    <a:pt x="405" y="358"/>
                  </a:cubicBezTo>
                  <a:cubicBezTo>
                    <a:pt x="310" y="358"/>
                    <a:pt x="215" y="393"/>
                    <a:pt x="143" y="465"/>
                  </a:cubicBezTo>
                  <a:cubicBezTo>
                    <a:pt x="1" y="608"/>
                    <a:pt x="1" y="822"/>
                    <a:pt x="143" y="965"/>
                  </a:cubicBezTo>
                  <a:lnTo>
                    <a:pt x="3358" y="4180"/>
                  </a:lnTo>
                  <a:cubicBezTo>
                    <a:pt x="3430" y="4251"/>
                    <a:pt x="3525" y="4299"/>
                    <a:pt x="3620" y="4299"/>
                  </a:cubicBezTo>
                  <a:cubicBezTo>
                    <a:pt x="3716" y="4299"/>
                    <a:pt x="3811" y="4251"/>
                    <a:pt x="3882" y="4180"/>
                  </a:cubicBezTo>
                  <a:cubicBezTo>
                    <a:pt x="4025" y="4061"/>
                    <a:pt x="4025" y="3823"/>
                    <a:pt x="3882" y="3680"/>
                  </a:cubicBezTo>
                  <a:lnTo>
                    <a:pt x="2525" y="2322"/>
                  </a:lnTo>
                  <a:lnTo>
                    <a:pt x="3120" y="1727"/>
                  </a:lnTo>
                  <a:lnTo>
                    <a:pt x="3692" y="2299"/>
                  </a:lnTo>
                  <a:cubicBezTo>
                    <a:pt x="3763" y="2370"/>
                    <a:pt x="3859" y="2394"/>
                    <a:pt x="3954" y="2394"/>
                  </a:cubicBezTo>
                  <a:cubicBezTo>
                    <a:pt x="4049" y="2394"/>
                    <a:pt x="4144" y="2370"/>
                    <a:pt x="4216" y="2299"/>
                  </a:cubicBezTo>
                  <a:cubicBezTo>
                    <a:pt x="4359" y="2156"/>
                    <a:pt x="4359" y="1918"/>
                    <a:pt x="4216" y="1775"/>
                  </a:cubicBezTo>
                  <a:lnTo>
                    <a:pt x="3382" y="965"/>
                  </a:lnTo>
                  <a:lnTo>
                    <a:pt x="2549" y="108"/>
                  </a:lnTo>
                  <a:cubicBezTo>
                    <a:pt x="2477" y="36"/>
                    <a:pt x="2382" y="0"/>
                    <a:pt x="2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123"/>
          <p:cNvGrpSpPr/>
          <p:nvPr/>
        </p:nvGrpSpPr>
        <p:grpSpPr>
          <a:xfrm>
            <a:off x="5473729" y="4032831"/>
            <a:ext cx="378656" cy="420361"/>
            <a:chOff x="5473729" y="4032831"/>
            <a:chExt cx="378656" cy="420361"/>
          </a:xfrm>
        </p:grpSpPr>
        <p:sp>
          <p:nvSpPr>
            <p:cNvPr id="3947" name="Google Shape;3947;p123"/>
            <p:cNvSpPr/>
            <p:nvPr/>
          </p:nvSpPr>
          <p:spPr>
            <a:xfrm>
              <a:off x="5473729" y="4032831"/>
              <a:ext cx="121450" cy="148754"/>
            </a:xfrm>
            <a:custGeom>
              <a:rect b="b" l="l" r="r" t="t"/>
              <a:pathLst>
                <a:path extrusionOk="0" h="4669" w="3812">
                  <a:moveTo>
                    <a:pt x="406" y="1"/>
                  </a:moveTo>
                  <a:cubicBezTo>
                    <a:pt x="192" y="1"/>
                    <a:pt x="1" y="167"/>
                    <a:pt x="1" y="405"/>
                  </a:cubicBezTo>
                  <a:cubicBezTo>
                    <a:pt x="1" y="620"/>
                    <a:pt x="192" y="810"/>
                    <a:pt x="406" y="810"/>
                  </a:cubicBezTo>
                  <a:lnTo>
                    <a:pt x="1216" y="810"/>
                  </a:lnTo>
                  <a:lnTo>
                    <a:pt x="1335" y="4668"/>
                  </a:lnTo>
                  <a:lnTo>
                    <a:pt x="3811" y="4668"/>
                  </a:lnTo>
                  <a:lnTo>
                    <a:pt x="3716" y="382"/>
                  </a:lnTo>
                  <a:cubicBezTo>
                    <a:pt x="3692" y="167"/>
                    <a:pt x="3526" y="1"/>
                    <a:pt x="3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23"/>
            <p:cNvSpPr/>
            <p:nvPr/>
          </p:nvSpPr>
          <p:spPr>
            <a:xfrm>
              <a:off x="5652049" y="4274107"/>
              <a:ext cx="200336" cy="179085"/>
            </a:xfrm>
            <a:custGeom>
              <a:rect b="b" l="l" r="r" t="t"/>
              <a:pathLst>
                <a:path extrusionOk="0" h="5621" w="6288">
                  <a:moveTo>
                    <a:pt x="0" y="0"/>
                  </a:moveTo>
                  <a:cubicBezTo>
                    <a:pt x="810" y="763"/>
                    <a:pt x="1263" y="1882"/>
                    <a:pt x="1167" y="3001"/>
                  </a:cubicBezTo>
                  <a:lnTo>
                    <a:pt x="1429" y="3001"/>
                  </a:lnTo>
                  <a:lnTo>
                    <a:pt x="1763" y="3454"/>
                  </a:lnTo>
                  <a:cubicBezTo>
                    <a:pt x="1429" y="3668"/>
                    <a:pt x="1215" y="4049"/>
                    <a:pt x="1215" y="4454"/>
                  </a:cubicBezTo>
                  <a:cubicBezTo>
                    <a:pt x="1215" y="5097"/>
                    <a:pt x="1739" y="5621"/>
                    <a:pt x="2382" y="5621"/>
                  </a:cubicBezTo>
                  <a:cubicBezTo>
                    <a:pt x="3025" y="5621"/>
                    <a:pt x="3549" y="5097"/>
                    <a:pt x="3549" y="4454"/>
                  </a:cubicBezTo>
                  <a:cubicBezTo>
                    <a:pt x="3549" y="3906"/>
                    <a:pt x="3144" y="3430"/>
                    <a:pt x="2620" y="3311"/>
                  </a:cubicBezTo>
                  <a:lnTo>
                    <a:pt x="2382" y="3001"/>
                  </a:lnTo>
                  <a:lnTo>
                    <a:pt x="3668" y="3001"/>
                  </a:lnTo>
                  <a:lnTo>
                    <a:pt x="4478" y="4049"/>
                  </a:lnTo>
                  <a:cubicBezTo>
                    <a:pt x="4549" y="4144"/>
                    <a:pt x="4668" y="4192"/>
                    <a:pt x="4811" y="4192"/>
                  </a:cubicBezTo>
                  <a:lnTo>
                    <a:pt x="5859" y="4192"/>
                  </a:lnTo>
                  <a:cubicBezTo>
                    <a:pt x="6097" y="4192"/>
                    <a:pt x="6287" y="4025"/>
                    <a:pt x="6287" y="3787"/>
                  </a:cubicBezTo>
                  <a:cubicBezTo>
                    <a:pt x="6287" y="3573"/>
                    <a:pt x="6097" y="3382"/>
                    <a:pt x="5859" y="3382"/>
                  </a:cubicBezTo>
                  <a:lnTo>
                    <a:pt x="5001" y="3382"/>
                  </a:lnTo>
                  <a:lnTo>
                    <a:pt x="4263" y="2453"/>
                  </a:lnTo>
                  <a:lnTo>
                    <a:pt x="4263" y="405"/>
                  </a:lnTo>
                  <a:cubicBezTo>
                    <a:pt x="4263" y="191"/>
                    <a:pt x="4073" y="0"/>
                    <a:pt x="3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23"/>
            <p:cNvSpPr/>
            <p:nvPr/>
          </p:nvSpPr>
          <p:spPr>
            <a:xfrm>
              <a:off x="5516995" y="4207328"/>
              <a:ext cx="79682" cy="47089"/>
            </a:xfrm>
            <a:custGeom>
              <a:rect b="b" l="l" r="r" t="t"/>
              <a:pathLst>
                <a:path extrusionOk="0" h="1478" w="2501">
                  <a:moveTo>
                    <a:pt x="0" y="1"/>
                  </a:moveTo>
                  <a:lnTo>
                    <a:pt x="48" y="1477"/>
                  </a:lnTo>
                  <a:cubicBezTo>
                    <a:pt x="548" y="1239"/>
                    <a:pt x="1096" y="1096"/>
                    <a:pt x="1691" y="1096"/>
                  </a:cubicBezTo>
                  <a:cubicBezTo>
                    <a:pt x="1977" y="1096"/>
                    <a:pt x="2239" y="1120"/>
                    <a:pt x="2501" y="1192"/>
                  </a:cubicBezTo>
                  <a:lnTo>
                    <a:pt x="24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23"/>
            <p:cNvSpPr/>
            <p:nvPr/>
          </p:nvSpPr>
          <p:spPr>
            <a:xfrm>
              <a:off x="5478285" y="4268021"/>
              <a:ext cx="185170" cy="185170"/>
            </a:xfrm>
            <a:custGeom>
              <a:rect b="b" l="l" r="r" t="t"/>
              <a:pathLst>
                <a:path extrusionOk="0" h="5812" w="5812">
                  <a:moveTo>
                    <a:pt x="2906" y="834"/>
                  </a:moveTo>
                  <a:cubicBezTo>
                    <a:pt x="4049" y="834"/>
                    <a:pt x="4978" y="1763"/>
                    <a:pt x="4978" y="2906"/>
                  </a:cubicBezTo>
                  <a:cubicBezTo>
                    <a:pt x="4978" y="4049"/>
                    <a:pt x="4049" y="4978"/>
                    <a:pt x="2906" y="4978"/>
                  </a:cubicBezTo>
                  <a:cubicBezTo>
                    <a:pt x="1763" y="4978"/>
                    <a:pt x="834" y="4049"/>
                    <a:pt x="834" y="2906"/>
                  </a:cubicBezTo>
                  <a:cubicBezTo>
                    <a:pt x="834" y="1763"/>
                    <a:pt x="1763" y="834"/>
                    <a:pt x="2906" y="834"/>
                  </a:cubicBezTo>
                  <a:close/>
                  <a:moveTo>
                    <a:pt x="2906" y="1"/>
                  </a:moveTo>
                  <a:cubicBezTo>
                    <a:pt x="1311" y="1"/>
                    <a:pt x="1" y="1311"/>
                    <a:pt x="1" y="2906"/>
                  </a:cubicBezTo>
                  <a:cubicBezTo>
                    <a:pt x="1" y="4526"/>
                    <a:pt x="1311" y="5812"/>
                    <a:pt x="2906" y="5812"/>
                  </a:cubicBezTo>
                  <a:cubicBezTo>
                    <a:pt x="4502" y="5812"/>
                    <a:pt x="5812" y="4526"/>
                    <a:pt x="5812" y="2906"/>
                  </a:cubicBezTo>
                  <a:cubicBezTo>
                    <a:pt x="5812" y="1311"/>
                    <a:pt x="4502" y="1"/>
                    <a:pt x="2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23"/>
            <p:cNvSpPr/>
            <p:nvPr/>
          </p:nvSpPr>
          <p:spPr>
            <a:xfrm>
              <a:off x="5531396" y="4321132"/>
              <a:ext cx="78949" cy="79714"/>
            </a:xfrm>
            <a:custGeom>
              <a:rect b="b" l="l" r="r" t="t"/>
              <a:pathLst>
                <a:path extrusionOk="0" h="2502" w="2478">
                  <a:moveTo>
                    <a:pt x="1239" y="834"/>
                  </a:moveTo>
                  <a:cubicBezTo>
                    <a:pt x="1477" y="834"/>
                    <a:pt x="1644" y="1025"/>
                    <a:pt x="1644" y="1239"/>
                  </a:cubicBezTo>
                  <a:cubicBezTo>
                    <a:pt x="1644" y="1477"/>
                    <a:pt x="1477" y="1668"/>
                    <a:pt x="1239" y="1668"/>
                  </a:cubicBezTo>
                  <a:cubicBezTo>
                    <a:pt x="1001" y="1668"/>
                    <a:pt x="834" y="1477"/>
                    <a:pt x="834" y="1239"/>
                  </a:cubicBezTo>
                  <a:cubicBezTo>
                    <a:pt x="834" y="1025"/>
                    <a:pt x="1001" y="834"/>
                    <a:pt x="1239" y="834"/>
                  </a:cubicBezTo>
                  <a:close/>
                  <a:moveTo>
                    <a:pt x="1239" y="1"/>
                  </a:moveTo>
                  <a:cubicBezTo>
                    <a:pt x="549" y="1"/>
                    <a:pt x="1" y="573"/>
                    <a:pt x="1" y="1239"/>
                  </a:cubicBezTo>
                  <a:cubicBezTo>
                    <a:pt x="1" y="1930"/>
                    <a:pt x="549" y="2501"/>
                    <a:pt x="1239" y="2501"/>
                  </a:cubicBezTo>
                  <a:cubicBezTo>
                    <a:pt x="1930" y="2501"/>
                    <a:pt x="2478" y="1930"/>
                    <a:pt x="2478" y="1239"/>
                  </a:cubicBezTo>
                  <a:cubicBezTo>
                    <a:pt x="2478" y="573"/>
                    <a:pt x="1930" y="1"/>
                    <a:pt x="1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23"/>
            <p:cNvSpPr/>
            <p:nvPr/>
          </p:nvSpPr>
          <p:spPr>
            <a:xfrm>
              <a:off x="5595147" y="4181553"/>
              <a:ext cx="62987" cy="25807"/>
            </a:xfrm>
            <a:custGeom>
              <a:rect b="b" l="l" r="r" t="t"/>
              <a:pathLst>
                <a:path extrusionOk="0" h="810" w="1977">
                  <a:moveTo>
                    <a:pt x="0" y="0"/>
                  </a:moveTo>
                  <a:lnTo>
                    <a:pt x="24" y="810"/>
                  </a:lnTo>
                  <a:lnTo>
                    <a:pt x="1572" y="810"/>
                  </a:lnTo>
                  <a:cubicBezTo>
                    <a:pt x="1810" y="810"/>
                    <a:pt x="1977" y="619"/>
                    <a:pt x="1977" y="405"/>
                  </a:cubicBezTo>
                  <a:cubicBezTo>
                    <a:pt x="1977" y="167"/>
                    <a:pt x="1810" y="0"/>
                    <a:pt x="1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123"/>
          <p:cNvGrpSpPr/>
          <p:nvPr/>
        </p:nvGrpSpPr>
        <p:grpSpPr>
          <a:xfrm>
            <a:off x="6157349" y="4049526"/>
            <a:ext cx="387003" cy="386972"/>
            <a:chOff x="6157349" y="4049526"/>
            <a:chExt cx="387003" cy="386972"/>
          </a:xfrm>
        </p:grpSpPr>
        <p:sp>
          <p:nvSpPr>
            <p:cNvPr id="3954" name="Google Shape;3954;p123"/>
            <p:cNvSpPr/>
            <p:nvPr/>
          </p:nvSpPr>
          <p:spPr>
            <a:xfrm>
              <a:off x="6450238" y="4107957"/>
              <a:ext cx="68308" cy="91056"/>
            </a:xfrm>
            <a:custGeom>
              <a:rect b="b" l="l" r="r" t="t"/>
              <a:pathLst>
                <a:path extrusionOk="0" h="2858" w="2144">
                  <a:moveTo>
                    <a:pt x="1072" y="0"/>
                  </a:moveTo>
                  <a:cubicBezTo>
                    <a:pt x="477" y="0"/>
                    <a:pt x="0" y="500"/>
                    <a:pt x="0" y="1072"/>
                  </a:cubicBezTo>
                  <a:lnTo>
                    <a:pt x="0" y="2501"/>
                  </a:lnTo>
                  <a:cubicBezTo>
                    <a:pt x="0" y="2715"/>
                    <a:pt x="167" y="2858"/>
                    <a:pt x="357" y="2858"/>
                  </a:cubicBezTo>
                  <a:lnTo>
                    <a:pt x="1786" y="2858"/>
                  </a:lnTo>
                  <a:cubicBezTo>
                    <a:pt x="1977" y="2858"/>
                    <a:pt x="2144" y="2715"/>
                    <a:pt x="2144" y="2501"/>
                  </a:cubicBezTo>
                  <a:lnTo>
                    <a:pt x="2144" y="1072"/>
                  </a:lnTo>
                  <a:cubicBezTo>
                    <a:pt x="2144" y="500"/>
                    <a:pt x="1667"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23"/>
            <p:cNvSpPr/>
            <p:nvPr/>
          </p:nvSpPr>
          <p:spPr>
            <a:xfrm>
              <a:off x="6202877" y="4229343"/>
              <a:ext cx="75158" cy="60725"/>
            </a:xfrm>
            <a:custGeom>
              <a:rect b="b" l="l" r="r" t="t"/>
              <a:pathLst>
                <a:path extrusionOk="0" h="1906" w="2359">
                  <a:moveTo>
                    <a:pt x="501" y="0"/>
                  </a:moveTo>
                  <a:cubicBezTo>
                    <a:pt x="310" y="0"/>
                    <a:pt x="167" y="24"/>
                    <a:pt x="1" y="72"/>
                  </a:cubicBezTo>
                  <a:lnTo>
                    <a:pt x="1" y="1906"/>
                  </a:lnTo>
                  <a:lnTo>
                    <a:pt x="2358" y="1906"/>
                  </a:lnTo>
                  <a:lnTo>
                    <a:pt x="2358" y="1882"/>
                  </a:lnTo>
                  <a:cubicBezTo>
                    <a:pt x="2358" y="858"/>
                    <a:pt x="1525"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23"/>
            <p:cNvSpPr/>
            <p:nvPr/>
          </p:nvSpPr>
          <p:spPr>
            <a:xfrm>
              <a:off x="6256752" y="4379563"/>
              <a:ext cx="188197" cy="56934"/>
            </a:xfrm>
            <a:custGeom>
              <a:rect b="b" l="l" r="r" t="t"/>
              <a:pathLst>
                <a:path extrusionOk="0" h="1787" w="5907">
                  <a:moveTo>
                    <a:pt x="2596" y="1"/>
                  </a:moveTo>
                  <a:lnTo>
                    <a:pt x="2596" y="715"/>
                  </a:lnTo>
                  <a:lnTo>
                    <a:pt x="358" y="715"/>
                  </a:lnTo>
                  <a:cubicBezTo>
                    <a:pt x="167" y="715"/>
                    <a:pt x="1" y="882"/>
                    <a:pt x="1" y="1072"/>
                  </a:cubicBezTo>
                  <a:cubicBezTo>
                    <a:pt x="1" y="1263"/>
                    <a:pt x="167" y="1430"/>
                    <a:pt x="358" y="1430"/>
                  </a:cubicBezTo>
                  <a:lnTo>
                    <a:pt x="691" y="1430"/>
                  </a:lnTo>
                  <a:cubicBezTo>
                    <a:pt x="691" y="1620"/>
                    <a:pt x="858" y="1787"/>
                    <a:pt x="1048" y="1787"/>
                  </a:cubicBezTo>
                  <a:cubicBezTo>
                    <a:pt x="1263" y="1787"/>
                    <a:pt x="1406" y="1620"/>
                    <a:pt x="1406" y="1430"/>
                  </a:cubicBezTo>
                  <a:lnTo>
                    <a:pt x="4501" y="1430"/>
                  </a:lnTo>
                  <a:cubicBezTo>
                    <a:pt x="4501" y="1620"/>
                    <a:pt x="4644" y="1787"/>
                    <a:pt x="4859" y="1787"/>
                  </a:cubicBezTo>
                  <a:cubicBezTo>
                    <a:pt x="5049" y="1787"/>
                    <a:pt x="5216" y="1620"/>
                    <a:pt x="5216" y="1430"/>
                  </a:cubicBezTo>
                  <a:lnTo>
                    <a:pt x="5549" y="1430"/>
                  </a:lnTo>
                  <a:cubicBezTo>
                    <a:pt x="5740" y="1430"/>
                    <a:pt x="5907" y="1263"/>
                    <a:pt x="5907" y="1072"/>
                  </a:cubicBezTo>
                  <a:cubicBezTo>
                    <a:pt x="5907" y="882"/>
                    <a:pt x="5740" y="715"/>
                    <a:pt x="5549" y="715"/>
                  </a:cubicBezTo>
                  <a:lnTo>
                    <a:pt x="3311" y="715"/>
                  </a:lnTo>
                  <a:lnTo>
                    <a:pt x="3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23"/>
            <p:cNvSpPr/>
            <p:nvPr/>
          </p:nvSpPr>
          <p:spPr>
            <a:xfrm>
              <a:off x="6157349" y="4212585"/>
              <a:ext cx="387003" cy="144262"/>
            </a:xfrm>
            <a:custGeom>
              <a:rect b="b" l="l" r="r" t="t"/>
              <a:pathLst>
                <a:path extrusionOk="0" h="4528" w="12147">
                  <a:moveTo>
                    <a:pt x="7788" y="2170"/>
                  </a:moveTo>
                  <a:lnTo>
                    <a:pt x="7788" y="3146"/>
                  </a:lnTo>
                  <a:lnTo>
                    <a:pt x="5764" y="3146"/>
                  </a:lnTo>
                  <a:lnTo>
                    <a:pt x="6097" y="2170"/>
                  </a:lnTo>
                  <a:close/>
                  <a:moveTo>
                    <a:pt x="9241" y="2170"/>
                  </a:moveTo>
                  <a:lnTo>
                    <a:pt x="9550" y="3146"/>
                  </a:lnTo>
                  <a:lnTo>
                    <a:pt x="8479" y="3146"/>
                  </a:lnTo>
                  <a:lnTo>
                    <a:pt x="8479" y="2170"/>
                  </a:lnTo>
                  <a:close/>
                  <a:moveTo>
                    <a:pt x="341" y="0"/>
                  </a:moveTo>
                  <a:cubicBezTo>
                    <a:pt x="147" y="0"/>
                    <a:pt x="1" y="159"/>
                    <a:pt x="1" y="360"/>
                  </a:cubicBezTo>
                  <a:lnTo>
                    <a:pt x="1" y="4170"/>
                  </a:lnTo>
                  <a:cubicBezTo>
                    <a:pt x="1" y="4384"/>
                    <a:pt x="168" y="4527"/>
                    <a:pt x="358" y="4527"/>
                  </a:cubicBezTo>
                  <a:lnTo>
                    <a:pt x="11789" y="4527"/>
                  </a:lnTo>
                  <a:cubicBezTo>
                    <a:pt x="11980" y="4527"/>
                    <a:pt x="12146" y="4384"/>
                    <a:pt x="12146" y="4170"/>
                  </a:cubicBezTo>
                  <a:lnTo>
                    <a:pt x="12146" y="2313"/>
                  </a:lnTo>
                  <a:cubicBezTo>
                    <a:pt x="12146" y="2122"/>
                    <a:pt x="12003" y="1955"/>
                    <a:pt x="11813" y="1955"/>
                  </a:cubicBezTo>
                  <a:cubicBezTo>
                    <a:pt x="11799" y="1954"/>
                    <a:pt x="11786" y="1953"/>
                    <a:pt x="11772" y="1953"/>
                  </a:cubicBezTo>
                  <a:cubicBezTo>
                    <a:pt x="11578" y="1953"/>
                    <a:pt x="11432" y="2112"/>
                    <a:pt x="11432" y="2313"/>
                  </a:cubicBezTo>
                  <a:lnTo>
                    <a:pt x="11432" y="3146"/>
                  </a:lnTo>
                  <a:lnTo>
                    <a:pt x="10313" y="3146"/>
                  </a:lnTo>
                  <a:lnTo>
                    <a:pt x="9836" y="1717"/>
                  </a:lnTo>
                  <a:cubicBezTo>
                    <a:pt x="9789" y="1574"/>
                    <a:pt x="9646" y="1455"/>
                    <a:pt x="9503" y="1455"/>
                  </a:cubicBezTo>
                  <a:lnTo>
                    <a:pt x="5835" y="1455"/>
                  </a:lnTo>
                  <a:cubicBezTo>
                    <a:pt x="5693" y="1455"/>
                    <a:pt x="5550" y="1574"/>
                    <a:pt x="5502" y="1717"/>
                  </a:cubicBezTo>
                  <a:lnTo>
                    <a:pt x="5026" y="3146"/>
                  </a:lnTo>
                  <a:lnTo>
                    <a:pt x="715" y="3146"/>
                  </a:lnTo>
                  <a:lnTo>
                    <a:pt x="715" y="360"/>
                  </a:lnTo>
                  <a:cubicBezTo>
                    <a:pt x="715" y="169"/>
                    <a:pt x="572" y="3"/>
                    <a:pt x="382" y="3"/>
                  </a:cubicBezTo>
                  <a:cubicBezTo>
                    <a:pt x="368" y="1"/>
                    <a:pt x="355" y="0"/>
                    <a:pt x="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23"/>
            <p:cNvSpPr/>
            <p:nvPr/>
          </p:nvSpPr>
          <p:spPr>
            <a:xfrm>
              <a:off x="6339461" y="4049526"/>
              <a:ext cx="156337" cy="187432"/>
            </a:xfrm>
            <a:custGeom>
              <a:rect b="b" l="l" r="r" t="t"/>
              <a:pathLst>
                <a:path extrusionOk="0" h="5883" w="4907">
                  <a:moveTo>
                    <a:pt x="358" y="0"/>
                  </a:moveTo>
                  <a:cubicBezTo>
                    <a:pt x="167" y="0"/>
                    <a:pt x="0" y="167"/>
                    <a:pt x="0" y="358"/>
                  </a:cubicBezTo>
                  <a:lnTo>
                    <a:pt x="0" y="1167"/>
                  </a:lnTo>
                  <a:cubicBezTo>
                    <a:pt x="119" y="1144"/>
                    <a:pt x="238" y="1144"/>
                    <a:pt x="358" y="1144"/>
                  </a:cubicBezTo>
                  <a:cubicBezTo>
                    <a:pt x="477" y="1144"/>
                    <a:pt x="596" y="1144"/>
                    <a:pt x="715" y="1167"/>
                  </a:cubicBezTo>
                  <a:lnTo>
                    <a:pt x="715" y="715"/>
                  </a:lnTo>
                  <a:lnTo>
                    <a:pt x="2072" y="715"/>
                  </a:lnTo>
                  <a:lnTo>
                    <a:pt x="2072" y="5883"/>
                  </a:lnTo>
                  <a:lnTo>
                    <a:pt x="2763" y="5883"/>
                  </a:lnTo>
                  <a:lnTo>
                    <a:pt x="2763" y="715"/>
                  </a:lnTo>
                  <a:lnTo>
                    <a:pt x="4192" y="715"/>
                  </a:lnTo>
                  <a:lnTo>
                    <a:pt x="4192" y="1167"/>
                  </a:lnTo>
                  <a:cubicBezTo>
                    <a:pt x="4311" y="1144"/>
                    <a:pt x="4430" y="1144"/>
                    <a:pt x="4549" y="1144"/>
                  </a:cubicBezTo>
                  <a:cubicBezTo>
                    <a:pt x="4668" y="1144"/>
                    <a:pt x="4787" y="1144"/>
                    <a:pt x="4906" y="1167"/>
                  </a:cubicBezTo>
                  <a:lnTo>
                    <a:pt x="4906" y="358"/>
                  </a:lnTo>
                  <a:cubicBezTo>
                    <a:pt x="4906" y="167"/>
                    <a:pt x="4739" y="0"/>
                    <a:pt x="4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23"/>
            <p:cNvSpPr/>
            <p:nvPr/>
          </p:nvSpPr>
          <p:spPr>
            <a:xfrm>
              <a:off x="6316681" y="4107957"/>
              <a:ext cx="68340" cy="129001"/>
            </a:xfrm>
            <a:custGeom>
              <a:rect b="b" l="l" r="r" t="t"/>
              <a:pathLst>
                <a:path extrusionOk="0" h="4049" w="2145">
                  <a:moveTo>
                    <a:pt x="1073" y="0"/>
                  </a:moveTo>
                  <a:cubicBezTo>
                    <a:pt x="477" y="0"/>
                    <a:pt x="1" y="500"/>
                    <a:pt x="1" y="1072"/>
                  </a:cubicBezTo>
                  <a:lnTo>
                    <a:pt x="1" y="2501"/>
                  </a:lnTo>
                  <a:cubicBezTo>
                    <a:pt x="1" y="2715"/>
                    <a:pt x="168" y="2858"/>
                    <a:pt x="358" y="2858"/>
                  </a:cubicBezTo>
                  <a:lnTo>
                    <a:pt x="715" y="2858"/>
                  </a:lnTo>
                  <a:lnTo>
                    <a:pt x="715" y="4049"/>
                  </a:lnTo>
                  <a:lnTo>
                    <a:pt x="1430" y="4049"/>
                  </a:lnTo>
                  <a:lnTo>
                    <a:pt x="1430" y="2858"/>
                  </a:lnTo>
                  <a:lnTo>
                    <a:pt x="1787" y="2858"/>
                  </a:lnTo>
                  <a:cubicBezTo>
                    <a:pt x="1977" y="2858"/>
                    <a:pt x="2144" y="2715"/>
                    <a:pt x="2144" y="2501"/>
                  </a:cubicBezTo>
                  <a:lnTo>
                    <a:pt x="2144" y="1072"/>
                  </a:lnTo>
                  <a:cubicBezTo>
                    <a:pt x="2144" y="500"/>
                    <a:pt x="1668"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123"/>
          <p:cNvGrpSpPr/>
          <p:nvPr/>
        </p:nvGrpSpPr>
        <p:grpSpPr>
          <a:xfrm>
            <a:off x="6917592" y="4032831"/>
            <a:ext cx="421125" cy="420361"/>
            <a:chOff x="6917592" y="4032831"/>
            <a:chExt cx="421125" cy="420361"/>
          </a:xfrm>
        </p:grpSpPr>
        <p:sp>
          <p:nvSpPr>
            <p:cNvPr id="3961" name="Google Shape;3961;p123"/>
            <p:cNvSpPr/>
            <p:nvPr/>
          </p:nvSpPr>
          <p:spPr>
            <a:xfrm>
              <a:off x="7264357" y="4119331"/>
              <a:ext cx="74361" cy="216266"/>
            </a:xfrm>
            <a:custGeom>
              <a:rect b="b" l="l" r="r" t="t"/>
              <a:pathLst>
                <a:path extrusionOk="0" h="6788" w="2334">
                  <a:moveTo>
                    <a:pt x="786" y="0"/>
                  </a:moveTo>
                  <a:lnTo>
                    <a:pt x="786" y="2001"/>
                  </a:lnTo>
                  <a:cubicBezTo>
                    <a:pt x="786" y="2215"/>
                    <a:pt x="619" y="2382"/>
                    <a:pt x="405" y="2382"/>
                  </a:cubicBezTo>
                  <a:lnTo>
                    <a:pt x="0" y="2382"/>
                  </a:lnTo>
                  <a:lnTo>
                    <a:pt x="0" y="6787"/>
                  </a:lnTo>
                  <a:cubicBezTo>
                    <a:pt x="500" y="6287"/>
                    <a:pt x="1167" y="5978"/>
                    <a:pt x="1929" y="5978"/>
                  </a:cubicBezTo>
                  <a:lnTo>
                    <a:pt x="2334" y="5978"/>
                  </a:lnTo>
                  <a:lnTo>
                    <a:pt x="2334" y="405"/>
                  </a:lnTo>
                  <a:cubicBezTo>
                    <a:pt x="2334" y="191"/>
                    <a:pt x="2167" y="0"/>
                    <a:pt x="1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23"/>
            <p:cNvSpPr/>
            <p:nvPr/>
          </p:nvSpPr>
          <p:spPr>
            <a:xfrm>
              <a:off x="6991954" y="4119331"/>
              <a:ext cx="24309" cy="51613"/>
            </a:xfrm>
            <a:custGeom>
              <a:rect b="b" l="l" r="r" t="t"/>
              <a:pathLst>
                <a:path extrusionOk="0" h="1620" w="763">
                  <a:moveTo>
                    <a:pt x="1" y="0"/>
                  </a:moveTo>
                  <a:lnTo>
                    <a:pt x="1" y="1620"/>
                  </a:lnTo>
                  <a:lnTo>
                    <a:pt x="763" y="1620"/>
                  </a:lnTo>
                  <a:lnTo>
                    <a:pt x="7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23"/>
            <p:cNvSpPr/>
            <p:nvPr/>
          </p:nvSpPr>
          <p:spPr>
            <a:xfrm>
              <a:off x="7065550" y="4202039"/>
              <a:ext cx="125242" cy="124445"/>
            </a:xfrm>
            <a:custGeom>
              <a:rect b="b" l="l" r="r" t="t"/>
              <a:pathLst>
                <a:path extrusionOk="0" h="3906" w="3931">
                  <a:moveTo>
                    <a:pt x="1573" y="0"/>
                  </a:moveTo>
                  <a:lnTo>
                    <a:pt x="1573" y="1167"/>
                  </a:lnTo>
                  <a:cubicBezTo>
                    <a:pt x="1573" y="1381"/>
                    <a:pt x="1406" y="1548"/>
                    <a:pt x="1192" y="1548"/>
                  </a:cubicBezTo>
                  <a:lnTo>
                    <a:pt x="1" y="1548"/>
                  </a:lnTo>
                  <a:lnTo>
                    <a:pt x="1" y="2358"/>
                  </a:lnTo>
                  <a:lnTo>
                    <a:pt x="1192" y="2358"/>
                  </a:lnTo>
                  <a:cubicBezTo>
                    <a:pt x="1406" y="2358"/>
                    <a:pt x="1573" y="2524"/>
                    <a:pt x="1573" y="2739"/>
                  </a:cubicBezTo>
                  <a:lnTo>
                    <a:pt x="1573" y="3906"/>
                  </a:lnTo>
                  <a:lnTo>
                    <a:pt x="2358" y="3906"/>
                  </a:lnTo>
                  <a:lnTo>
                    <a:pt x="2358" y="2739"/>
                  </a:lnTo>
                  <a:cubicBezTo>
                    <a:pt x="2358" y="2524"/>
                    <a:pt x="2525" y="2358"/>
                    <a:pt x="2739" y="2358"/>
                  </a:cubicBezTo>
                  <a:lnTo>
                    <a:pt x="3930" y="2358"/>
                  </a:lnTo>
                  <a:lnTo>
                    <a:pt x="3930" y="1548"/>
                  </a:lnTo>
                  <a:lnTo>
                    <a:pt x="2739" y="1548"/>
                  </a:lnTo>
                  <a:cubicBezTo>
                    <a:pt x="2525" y="1548"/>
                    <a:pt x="2358" y="1381"/>
                    <a:pt x="2358" y="1167"/>
                  </a:cubicBezTo>
                  <a:lnTo>
                    <a:pt x="23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23"/>
            <p:cNvSpPr/>
            <p:nvPr/>
          </p:nvSpPr>
          <p:spPr>
            <a:xfrm>
              <a:off x="7016231" y="4119331"/>
              <a:ext cx="223880" cy="289862"/>
            </a:xfrm>
            <a:custGeom>
              <a:rect b="b" l="l" r="r" t="t"/>
              <a:pathLst>
                <a:path extrusionOk="0" h="9098" w="7027">
                  <a:moveTo>
                    <a:pt x="4287" y="1810"/>
                  </a:moveTo>
                  <a:cubicBezTo>
                    <a:pt x="4502" y="1810"/>
                    <a:pt x="4692" y="2001"/>
                    <a:pt x="4692" y="2191"/>
                  </a:cubicBezTo>
                  <a:lnTo>
                    <a:pt x="4692" y="3382"/>
                  </a:lnTo>
                  <a:lnTo>
                    <a:pt x="5859" y="3382"/>
                  </a:lnTo>
                  <a:cubicBezTo>
                    <a:pt x="6074" y="3382"/>
                    <a:pt x="6240" y="3549"/>
                    <a:pt x="6240" y="3763"/>
                  </a:cubicBezTo>
                  <a:lnTo>
                    <a:pt x="6240" y="5335"/>
                  </a:lnTo>
                  <a:cubicBezTo>
                    <a:pt x="6240" y="5549"/>
                    <a:pt x="6074" y="5716"/>
                    <a:pt x="5859" y="5716"/>
                  </a:cubicBezTo>
                  <a:lnTo>
                    <a:pt x="4692" y="5716"/>
                  </a:lnTo>
                  <a:lnTo>
                    <a:pt x="4692" y="6907"/>
                  </a:lnTo>
                  <a:cubicBezTo>
                    <a:pt x="4692" y="7121"/>
                    <a:pt x="4502" y="7288"/>
                    <a:pt x="4287" y="7288"/>
                  </a:cubicBezTo>
                  <a:lnTo>
                    <a:pt x="2740" y="7288"/>
                  </a:lnTo>
                  <a:cubicBezTo>
                    <a:pt x="2525" y="7288"/>
                    <a:pt x="2335" y="7121"/>
                    <a:pt x="2335" y="6907"/>
                  </a:cubicBezTo>
                  <a:lnTo>
                    <a:pt x="2335" y="5716"/>
                  </a:lnTo>
                  <a:lnTo>
                    <a:pt x="1168" y="5716"/>
                  </a:lnTo>
                  <a:cubicBezTo>
                    <a:pt x="953" y="5716"/>
                    <a:pt x="787" y="5549"/>
                    <a:pt x="787" y="5335"/>
                  </a:cubicBezTo>
                  <a:lnTo>
                    <a:pt x="787" y="3763"/>
                  </a:lnTo>
                  <a:cubicBezTo>
                    <a:pt x="787" y="3549"/>
                    <a:pt x="953" y="3382"/>
                    <a:pt x="1168" y="3382"/>
                  </a:cubicBezTo>
                  <a:lnTo>
                    <a:pt x="2335" y="3382"/>
                  </a:lnTo>
                  <a:lnTo>
                    <a:pt x="2335" y="2191"/>
                  </a:lnTo>
                  <a:cubicBezTo>
                    <a:pt x="2335" y="2001"/>
                    <a:pt x="2525" y="1810"/>
                    <a:pt x="2740" y="1810"/>
                  </a:cubicBezTo>
                  <a:close/>
                  <a:moveTo>
                    <a:pt x="787" y="0"/>
                  </a:moveTo>
                  <a:lnTo>
                    <a:pt x="787" y="2001"/>
                  </a:lnTo>
                  <a:cubicBezTo>
                    <a:pt x="787" y="2215"/>
                    <a:pt x="596" y="2382"/>
                    <a:pt x="382" y="2382"/>
                  </a:cubicBezTo>
                  <a:lnTo>
                    <a:pt x="1" y="2382"/>
                  </a:lnTo>
                  <a:lnTo>
                    <a:pt x="1" y="9097"/>
                  </a:lnTo>
                  <a:lnTo>
                    <a:pt x="7026" y="9097"/>
                  </a:lnTo>
                  <a:lnTo>
                    <a:pt x="7026" y="2382"/>
                  </a:lnTo>
                  <a:lnTo>
                    <a:pt x="6645" y="2382"/>
                  </a:lnTo>
                  <a:cubicBezTo>
                    <a:pt x="6431" y="2382"/>
                    <a:pt x="6240" y="2215"/>
                    <a:pt x="6240" y="2001"/>
                  </a:cubicBezTo>
                  <a:lnTo>
                    <a:pt x="6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23"/>
            <p:cNvSpPr/>
            <p:nvPr/>
          </p:nvSpPr>
          <p:spPr>
            <a:xfrm>
              <a:off x="7264357" y="4334800"/>
              <a:ext cx="74361" cy="74393"/>
            </a:xfrm>
            <a:custGeom>
              <a:rect b="b" l="l" r="r" t="t"/>
              <a:pathLst>
                <a:path extrusionOk="0" h="2335" w="2334">
                  <a:moveTo>
                    <a:pt x="1929" y="1"/>
                  </a:moveTo>
                  <a:cubicBezTo>
                    <a:pt x="857" y="1"/>
                    <a:pt x="0" y="858"/>
                    <a:pt x="0" y="1906"/>
                  </a:cubicBezTo>
                  <a:lnTo>
                    <a:pt x="0" y="2334"/>
                  </a:lnTo>
                  <a:lnTo>
                    <a:pt x="1953" y="2334"/>
                  </a:lnTo>
                  <a:cubicBezTo>
                    <a:pt x="2167" y="2334"/>
                    <a:pt x="2334" y="2168"/>
                    <a:pt x="2334" y="1953"/>
                  </a:cubicBezTo>
                  <a:lnTo>
                    <a:pt x="23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23"/>
            <p:cNvSpPr/>
            <p:nvPr/>
          </p:nvSpPr>
          <p:spPr>
            <a:xfrm>
              <a:off x="7240079" y="4119331"/>
              <a:ext cx="24309" cy="51613"/>
            </a:xfrm>
            <a:custGeom>
              <a:rect b="b" l="l" r="r" t="t"/>
              <a:pathLst>
                <a:path extrusionOk="0" h="1620" w="763">
                  <a:moveTo>
                    <a:pt x="0" y="0"/>
                  </a:moveTo>
                  <a:lnTo>
                    <a:pt x="0" y="1620"/>
                  </a:lnTo>
                  <a:lnTo>
                    <a:pt x="762" y="1620"/>
                  </a:lnTo>
                  <a:lnTo>
                    <a:pt x="7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23"/>
            <p:cNvSpPr/>
            <p:nvPr/>
          </p:nvSpPr>
          <p:spPr>
            <a:xfrm>
              <a:off x="6917592" y="4334800"/>
              <a:ext cx="74393" cy="74393"/>
            </a:xfrm>
            <a:custGeom>
              <a:rect b="b" l="l" r="r" t="t"/>
              <a:pathLst>
                <a:path extrusionOk="0" h="2335" w="2335">
                  <a:moveTo>
                    <a:pt x="1" y="1"/>
                  </a:moveTo>
                  <a:lnTo>
                    <a:pt x="1" y="1953"/>
                  </a:lnTo>
                  <a:cubicBezTo>
                    <a:pt x="1" y="2168"/>
                    <a:pt x="168" y="2334"/>
                    <a:pt x="382" y="2334"/>
                  </a:cubicBezTo>
                  <a:lnTo>
                    <a:pt x="2335" y="2334"/>
                  </a:lnTo>
                  <a:lnTo>
                    <a:pt x="2335" y="1953"/>
                  </a:lnTo>
                  <a:cubicBezTo>
                    <a:pt x="2335" y="1953"/>
                    <a:pt x="2311" y="1930"/>
                    <a:pt x="2311" y="1906"/>
                  </a:cubicBezTo>
                  <a:cubicBezTo>
                    <a:pt x="2311" y="858"/>
                    <a:pt x="1477"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23"/>
            <p:cNvSpPr/>
            <p:nvPr/>
          </p:nvSpPr>
          <p:spPr>
            <a:xfrm>
              <a:off x="6917592" y="4119331"/>
              <a:ext cx="74393" cy="216266"/>
            </a:xfrm>
            <a:custGeom>
              <a:rect b="b" l="l" r="r" t="t"/>
              <a:pathLst>
                <a:path extrusionOk="0" h="6788" w="2335">
                  <a:moveTo>
                    <a:pt x="382" y="0"/>
                  </a:moveTo>
                  <a:cubicBezTo>
                    <a:pt x="168" y="0"/>
                    <a:pt x="1" y="191"/>
                    <a:pt x="1" y="405"/>
                  </a:cubicBezTo>
                  <a:lnTo>
                    <a:pt x="1" y="6002"/>
                  </a:lnTo>
                  <a:lnTo>
                    <a:pt x="430" y="6002"/>
                  </a:lnTo>
                  <a:cubicBezTo>
                    <a:pt x="1168" y="6002"/>
                    <a:pt x="1835" y="6311"/>
                    <a:pt x="2335" y="6787"/>
                  </a:cubicBezTo>
                  <a:lnTo>
                    <a:pt x="2335" y="2382"/>
                  </a:lnTo>
                  <a:lnTo>
                    <a:pt x="1930" y="2382"/>
                  </a:lnTo>
                  <a:cubicBezTo>
                    <a:pt x="1716" y="2382"/>
                    <a:pt x="1549" y="2215"/>
                    <a:pt x="1549" y="2001"/>
                  </a:cubicBezTo>
                  <a:lnTo>
                    <a:pt x="15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23"/>
            <p:cNvSpPr/>
            <p:nvPr/>
          </p:nvSpPr>
          <p:spPr>
            <a:xfrm>
              <a:off x="7055705" y="4032831"/>
              <a:ext cx="144931" cy="62254"/>
            </a:xfrm>
            <a:custGeom>
              <a:rect b="b" l="l" r="r" t="t"/>
              <a:pathLst>
                <a:path extrusionOk="0" h="1954" w="4549">
                  <a:moveTo>
                    <a:pt x="1310" y="1"/>
                  </a:moveTo>
                  <a:cubicBezTo>
                    <a:pt x="762" y="1"/>
                    <a:pt x="524" y="286"/>
                    <a:pt x="405" y="548"/>
                  </a:cubicBezTo>
                  <a:cubicBezTo>
                    <a:pt x="310" y="786"/>
                    <a:pt x="286" y="1072"/>
                    <a:pt x="286" y="1358"/>
                  </a:cubicBezTo>
                  <a:lnTo>
                    <a:pt x="0" y="1953"/>
                  </a:lnTo>
                  <a:lnTo>
                    <a:pt x="858" y="1953"/>
                  </a:lnTo>
                  <a:lnTo>
                    <a:pt x="1024" y="1620"/>
                  </a:lnTo>
                  <a:cubicBezTo>
                    <a:pt x="1048" y="1572"/>
                    <a:pt x="1072" y="1501"/>
                    <a:pt x="1072" y="1453"/>
                  </a:cubicBezTo>
                  <a:cubicBezTo>
                    <a:pt x="1072" y="1215"/>
                    <a:pt x="1072" y="977"/>
                    <a:pt x="1119" y="834"/>
                  </a:cubicBezTo>
                  <a:cubicBezTo>
                    <a:pt x="1143" y="786"/>
                    <a:pt x="1167" y="763"/>
                    <a:pt x="1310" y="763"/>
                  </a:cubicBezTo>
                  <a:lnTo>
                    <a:pt x="3239" y="763"/>
                  </a:lnTo>
                  <a:cubicBezTo>
                    <a:pt x="3382" y="763"/>
                    <a:pt x="3406" y="786"/>
                    <a:pt x="3429" y="834"/>
                  </a:cubicBezTo>
                  <a:cubicBezTo>
                    <a:pt x="3477" y="977"/>
                    <a:pt x="3477" y="1215"/>
                    <a:pt x="3477" y="1453"/>
                  </a:cubicBezTo>
                  <a:cubicBezTo>
                    <a:pt x="3477" y="1501"/>
                    <a:pt x="3501" y="1572"/>
                    <a:pt x="3525" y="1620"/>
                  </a:cubicBezTo>
                  <a:lnTo>
                    <a:pt x="3691" y="1953"/>
                  </a:lnTo>
                  <a:lnTo>
                    <a:pt x="4549" y="1953"/>
                  </a:lnTo>
                  <a:lnTo>
                    <a:pt x="4263" y="1358"/>
                  </a:lnTo>
                  <a:cubicBezTo>
                    <a:pt x="4263" y="1072"/>
                    <a:pt x="4239" y="786"/>
                    <a:pt x="4144" y="548"/>
                  </a:cubicBezTo>
                  <a:cubicBezTo>
                    <a:pt x="4025" y="286"/>
                    <a:pt x="3787" y="1"/>
                    <a:pt x="3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23"/>
            <p:cNvSpPr/>
            <p:nvPr/>
          </p:nvSpPr>
          <p:spPr>
            <a:xfrm>
              <a:off x="7064785" y="4433439"/>
              <a:ext cx="24341" cy="19753"/>
            </a:xfrm>
            <a:custGeom>
              <a:rect b="b" l="l" r="r" t="t"/>
              <a:pathLst>
                <a:path extrusionOk="0" h="620" w="764">
                  <a:moveTo>
                    <a:pt x="1" y="1"/>
                  </a:moveTo>
                  <a:lnTo>
                    <a:pt x="1" y="239"/>
                  </a:lnTo>
                  <a:cubicBezTo>
                    <a:pt x="1" y="453"/>
                    <a:pt x="168" y="620"/>
                    <a:pt x="382" y="620"/>
                  </a:cubicBezTo>
                  <a:cubicBezTo>
                    <a:pt x="596" y="620"/>
                    <a:pt x="763" y="453"/>
                    <a:pt x="763" y="239"/>
                  </a:cubicBezTo>
                  <a:lnTo>
                    <a:pt x="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23"/>
            <p:cNvSpPr/>
            <p:nvPr/>
          </p:nvSpPr>
          <p:spPr>
            <a:xfrm>
              <a:off x="7015498" y="4433439"/>
              <a:ext cx="24309" cy="19753"/>
            </a:xfrm>
            <a:custGeom>
              <a:rect b="b" l="l" r="r" t="t"/>
              <a:pathLst>
                <a:path extrusionOk="0" h="620" w="763">
                  <a:moveTo>
                    <a:pt x="0" y="1"/>
                  </a:moveTo>
                  <a:lnTo>
                    <a:pt x="0" y="239"/>
                  </a:lnTo>
                  <a:cubicBezTo>
                    <a:pt x="0" y="453"/>
                    <a:pt x="167" y="620"/>
                    <a:pt x="381" y="620"/>
                  </a:cubicBezTo>
                  <a:cubicBezTo>
                    <a:pt x="595" y="620"/>
                    <a:pt x="762" y="453"/>
                    <a:pt x="762" y="239"/>
                  </a:cubicBezTo>
                  <a:lnTo>
                    <a:pt x="7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23"/>
            <p:cNvSpPr/>
            <p:nvPr/>
          </p:nvSpPr>
          <p:spPr>
            <a:xfrm>
              <a:off x="7167215" y="4433439"/>
              <a:ext cx="25074" cy="19753"/>
            </a:xfrm>
            <a:custGeom>
              <a:rect b="b" l="l" r="r" t="t"/>
              <a:pathLst>
                <a:path extrusionOk="0" h="620" w="787">
                  <a:moveTo>
                    <a:pt x="1" y="1"/>
                  </a:moveTo>
                  <a:lnTo>
                    <a:pt x="1" y="239"/>
                  </a:lnTo>
                  <a:cubicBezTo>
                    <a:pt x="1" y="453"/>
                    <a:pt x="168" y="620"/>
                    <a:pt x="382" y="620"/>
                  </a:cubicBezTo>
                  <a:cubicBezTo>
                    <a:pt x="596" y="620"/>
                    <a:pt x="787" y="453"/>
                    <a:pt x="787" y="239"/>
                  </a:cubicBezTo>
                  <a:lnTo>
                    <a:pt x="7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23"/>
            <p:cNvSpPr/>
            <p:nvPr/>
          </p:nvSpPr>
          <p:spPr>
            <a:xfrm>
              <a:off x="7216535" y="4433439"/>
              <a:ext cx="25074" cy="19753"/>
            </a:xfrm>
            <a:custGeom>
              <a:rect b="b" l="l" r="r" t="t"/>
              <a:pathLst>
                <a:path extrusionOk="0" h="620" w="787">
                  <a:moveTo>
                    <a:pt x="1" y="1"/>
                  </a:moveTo>
                  <a:lnTo>
                    <a:pt x="1" y="239"/>
                  </a:lnTo>
                  <a:cubicBezTo>
                    <a:pt x="1" y="453"/>
                    <a:pt x="168" y="620"/>
                    <a:pt x="382" y="620"/>
                  </a:cubicBezTo>
                  <a:cubicBezTo>
                    <a:pt x="596" y="620"/>
                    <a:pt x="787" y="453"/>
                    <a:pt x="787" y="239"/>
                  </a:cubicBezTo>
                  <a:lnTo>
                    <a:pt x="7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123"/>
          <p:cNvGrpSpPr/>
          <p:nvPr/>
        </p:nvGrpSpPr>
        <p:grpSpPr>
          <a:xfrm>
            <a:off x="7718075" y="4123887"/>
            <a:ext cx="426414" cy="238249"/>
            <a:chOff x="7718075" y="4123887"/>
            <a:chExt cx="426414" cy="238249"/>
          </a:xfrm>
        </p:grpSpPr>
        <p:sp>
          <p:nvSpPr>
            <p:cNvPr id="3975" name="Google Shape;3975;p123"/>
            <p:cNvSpPr/>
            <p:nvPr/>
          </p:nvSpPr>
          <p:spPr>
            <a:xfrm>
              <a:off x="7718075" y="4161800"/>
              <a:ext cx="115365" cy="175326"/>
            </a:xfrm>
            <a:custGeom>
              <a:rect b="b" l="l" r="r" t="t"/>
              <a:pathLst>
                <a:path extrusionOk="0" h="5503" w="3621">
                  <a:moveTo>
                    <a:pt x="2739" y="1"/>
                  </a:moveTo>
                  <a:cubicBezTo>
                    <a:pt x="1239" y="1"/>
                    <a:pt x="0" y="1239"/>
                    <a:pt x="0" y="2740"/>
                  </a:cubicBezTo>
                  <a:cubicBezTo>
                    <a:pt x="0" y="4264"/>
                    <a:pt x="1239" y="5502"/>
                    <a:pt x="2739" y="5502"/>
                  </a:cubicBezTo>
                  <a:cubicBezTo>
                    <a:pt x="2929" y="5502"/>
                    <a:pt x="3120" y="5478"/>
                    <a:pt x="3310" y="5431"/>
                  </a:cubicBezTo>
                  <a:cubicBezTo>
                    <a:pt x="3120" y="5216"/>
                    <a:pt x="2953" y="4978"/>
                    <a:pt x="2834" y="4716"/>
                  </a:cubicBezTo>
                  <a:lnTo>
                    <a:pt x="2739" y="4716"/>
                  </a:lnTo>
                  <a:cubicBezTo>
                    <a:pt x="1667" y="4716"/>
                    <a:pt x="786" y="3835"/>
                    <a:pt x="786" y="2740"/>
                  </a:cubicBezTo>
                  <a:cubicBezTo>
                    <a:pt x="786" y="1668"/>
                    <a:pt x="1667" y="787"/>
                    <a:pt x="2739" y="787"/>
                  </a:cubicBezTo>
                  <a:cubicBezTo>
                    <a:pt x="2858" y="787"/>
                    <a:pt x="2977" y="787"/>
                    <a:pt x="3072" y="811"/>
                  </a:cubicBezTo>
                  <a:cubicBezTo>
                    <a:pt x="3215" y="596"/>
                    <a:pt x="3382" y="382"/>
                    <a:pt x="3572" y="168"/>
                  </a:cubicBezTo>
                  <a:cubicBezTo>
                    <a:pt x="3596" y="168"/>
                    <a:pt x="3596" y="144"/>
                    <a:pt x="3620" y="144"/>
                  </a:cubicBezTo>
                  <a:cubicBezTo>
                    <a:pt x="3334" y="49"/>
                    <a:pt x="3048" y="1"/>
                    <a:pt x="2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23"/>
            <p:cNvSpPr/>
            <p:nvPr/>
          </p:nvSpPr>
          <p:spPr>
            <a:xfrm>
              <a:off x="8028391" y="4161800"/>
              <a:ext cx="116098" cy="175326"/>
            </a:xfrm>
            <a:custGeom>
              <a:rect b="b" l="l" r="r" t="t"/>
              <a:pathLst>
                <a:path extrusionOk="0" h="5503" w="3644">
                  <a:moveTo>
                    <a:pt x="905" y="1"/>
                  </a:moveTo>
                  <a:cubicBezTo>
                    <a:pt x="596" y="1"/>
                    <a:pt x="286" y="49"/>
                    <a:pt x="0" y="144"/>
                  </a:cubicBezTo>
                  <a:cubicBezTo>
                    <a:pt x="24" y="144"/>
                    <a:pt x="24" y="168"/>
                    <a:pt x="48" y="168"/>
                  </a:cubicBezTo>
                  <a:cubicBezTo>
                    <a:pt x="239" y="382"/>
                    <a:pt x="381" y="596"/>
                    <a:pt x="548" y="811"/>
                  </a:cubicBezTo>
                  <a:cubicBezTo>
                    <a:pt x="643" y="787"/>
                    <a:pt x="762" y="787"/>
                    <a:pt x="905" y="787"/>
                  </a:cubicBezTo>
                  <a:cubicBezTo>
                    <a:pt x="1977" y="787"/>
                    <a:pt x="2858" y="1668"/>
                    <a:pt x="2858" y="2740"/>
                  </a:cubicBezTo>
                  <a:cubicBezTo>
                    <a:pt x="2858" y="3835"/>
                    <a:pt x="1977" y="4716"/>
                    <a:pt x="905" y="4716"/>
                  </a:cubicBezTo>
                  <a:lnTo>
                    <a:pt x="786" y="4716"/>
                  </a:lnTo>
                  <a:cubicBezTo>
                    <a:pt x="667" y="4978"/>
                    <a:pt x="500" y="5216"/>
                    <a:pt x="310" y="5431"/>
                  </a:cubicBezTo>
                  <a:cubicBezTo>
                    <a:pt x="500" y="5478"/>
                    <a:pt x="691" y="5502"/>
                    <a:pt x="905" y="5502"/>
                  </a:cubicBezTo>
                  <a:cubicBezTo>
                    <a:pt x="2406" y="5502"/>
                    <a:pt x="3644" y="4264"/>
                    <a:pt x="3644" y="2740"/>
                  </a:cubicBezTo>
                  <a:cubicBezTo>
                    <a:pt x="3644" y="1239"/>
                    <a:pt x="2406" y="1"/>
                    <a:pt x="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23"/>
            <p:cNvSpPr/>
            <p:nvPr/>
          </p:nvSpPr>
          <p:spPr>
            <a:xfrm>
              <a:off x="7818211" y="4123887"/>
              <a:ext cx="225378" cy="238249"/>
            </a:xfrm>
            <a:custGeom>
              <a:rect b="b" l="l" r="r" t="t"/>
              <a:pathLst>
                <a:path extrusionOk="0" h="7478" w="7074">
                  <a:moveTo>
                    <a:pt x="5666" y="3566"/>
                  </a:moveTo>
                  <a:cubicBezTo>
                    <a:pt x="5764" y="3566"/>
                    <a:pt x="5859" y="3608"/>
                    <a:pt x="5931" y="3691"/>
                  </a:cubicBezTo>
                  <a:cubicBezTo>
                    <a:pt x="6097" y="3834"/>
                    <a:pt x="6097" y="4072"/>
                    <a:pt x="5931" y="4239"/>
                  </a:cubicBezTo>
                  <a:lnTo>
                    <a:pt x="5383" y="4787"/>
                  </a:lnTo>
                  <a:cubicBezTo>
                    <a:pt x="5301" y="4869"/>
                    <a:pt x="5209" y="4903"/>
                    <a:pt x="5120" y="4903"/>
                  </a:cubicBezTo>
                  <a:cubicBezTo>
                    <a:pt x="4822" y="4903"/>
                    <a:pt x="4560" y="4515"/>
                    <a:pt x="4835" y="4239"/>
                  </a:cubicBezTo>
                  <a:lnTo>
                    <a:pt x="5383" y="3691"/>
                  </a:lnTo>
                  <a:cubicBezTo>
                    <a:pt x="5466" y="3608"/>
                    <a:pt x="5567" y="3566"/>
                    <a:pt x="5666" y="3566"/>
                  </a:cubicBezTo>
                  <a:close/>
                  <a:moveTo>
                    <a:pt x="1406" y="3566"/>
                  </a:moveTo>
                  <a:cubicBezTo>
                    <a:pt x="1507" y="3566"/>
                    <a:pt x="1608" y="3608"/>
                    <a:pt x="1692" y="3691"/>
                  </a:cubicBezTo>
                  <a:lnTo>
                    <a:pt x="2239" y="4239"/>
                  </a:lnTo>
                  <a:cubicBezTo>
                    <a:pt x="2382" y="4382"/>
                    <a:pt x="2382" y="4644"/>
                    <a:pt x="2239" y="4787"/>
                  </a:cubicBezTo>
                  <a:cubicBezTo>
                    <a:pt x="2168" y="4870"/>
                    <a:pt x="2067" y="4912"/>
                    <a:pt x="1965" y="4912"/>
                  </a:cubicBezTo>
                  <a:cubicBezTo>
                    <a:pt x="1864" y="4912"/>
                    <a:pt x="1763" y="4870"/>
                    <a:pt x="1692" y="4787"/>
                  </a:cubicBezTo>
                  <a:lnTo>
                    <a:pt x="1120" y="4239"/>
                  </a:lnTo>
                  <a:cubicBezTo>
                    <a:pt x="977" y="4072"/>
                    <a:pt x="977" y="3834"/>
                    <a:pt x="1120" y="3691"/>
                  </a:cubicBezTo>
                  <a:cubicBezTo>
                    <a:pt x="1203" y="3608"/>
                    <a:pt x="1305" y="3566"/>
                    <a:pt x="1406" y="3566"/>
                  </a:cubicBezTo>
                  <a:close/>
                  <a:moveTo>
                    <a:pt x="3144" y="0"/>
                  </a:moveTo>
                  <a:cubicBezTo>
                    <a:pt x="3073" y="24"/>
                    <a:pt x="3025" y="72"/>
                    <a:pt x="2954" y="119"/>
                  </a:cubicBezTo>
                  <a:cubicBezTo>
                    <a:pt x="1072" y="1548"/>
                    <a:pt x="1" y="2929"/>
                    <a:pt x="1" y="3930"/>
                  </a:cubicBezTo>
                  <a:cubicBezTo>
                    <a:pt x="1" y="5882"/>
                    <a:pt x="1596" y="7478"/>
                    <a:pt x="3525" y="7478"/>
                  </a:cubicBezTo>
                  <a:cubicBezTo>
                    <a:pt x="5478" y="7478"/>
                    <a:pt x="7074" y="5882"/>
                    <a:pt x="7074" y="3930"/>
                  </a:cubicBezTo>
                  <a:cubicBezTo>
                    <a:pt x="7074" y="2929"/>
                    <a:pt x="6002" y="1548"/>
                    <a:pt x="4121" y="119"/>
                  </a:cubicBezTo>
                  <a:cubicBezTo>
                    <a:pt x="4049" y="72"/>
                    <a:pt x="4002" y="24"/>
                    <a:pt x="3930" y="0"/>
                  </a:cubicBezTo>
                  <a:lnTo>
                    <a:pt x="3930" y="6263"/>
                  </a:lnTo>
                  <a:cubicBezTo>
                    <a:pt x="3930" y="6478"/>
                    <a:pt x="3763" y="6644"/>
                    <a:pt x="3525" y="6644"/>
                  </a:cubicBezTo>
                  <a:cubicBezTo>
                    <a:pt x="3311" y="6644"/>
                    <a:pt x="3144" y="6478"/>
                    <a:pt x="3144" y="6263"/>
                  </a:cubicBezTo>
                  <a:lnTo>
                    <a:pt x="3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81" name="Shape 3981"/>
        <p:cNvGrpSpPr/>
        <p:nvPr/>
      </p:nvGrpSpPr>
      <p:grpSpPr>
        <a:xfrm>
          <a:off x="0" y="0"/>
          <a:ext cx="0" cy="0"/>
          <a:chOff x="0" y="0"/>
          <a:chExt cx="0" cy="0"/>
        </a:xfrm>
      </p:grpSpPr>
      <p:grpSp>
        <p:nvGrpSpPr>
          <p:cNvPr id="3982" name="Google Shape;3982;p124"/>
          <p:cNvGrpSpPr/>
          <p:nvPr/>
        </p:nvGrpSpPr>
        <p:grpSpPr>
          <a:xfrm>
            <a:off x="5721786" y="2975366"/>
            <a:ext cx="2637813" cy="1629081"/>
            <a:chOff x="4798575" y="1236325"/>
            <a:chExt cx="3629351" cy="2241443"/>
          </a:xfrm>
        </p:grpSpPr>
        <p:grpSp>
          <p:nvGrpSpPr>
            <p:cNvPr id="3983" name="Google Shape;3983;p124"/>
            <p:cNvGrpSpPr/>
            <p:nvPr/>
          </p:nvGrpSpPr>
          <p:grpSpPr>
            <a:xfrm>
              <a:off x="4798575" y="1236325"/>
              <a:ext cx="3629351" cy="2241443"/>
              <a:chOff x="4798575" y="1236325"/>
              <a:chExt cx="3629351" cy="2241443"/>
            </a:xfrm>
          </p:grpSpPr>
          <p:sp>
            <p:nvSpPr>
              <p:cNvPr id="3984" name="Google Shape;3984;p124"/>
              <p:cNvSpPr/>
              <p:nvPr/>
            </p:nvSpPr>
            <p:spPr>
              <a:xfrm>
                <a:off x="4798575" y="1236325"/>
                <a:ext cx="3143383" cy="2241443"/>
              </a:xfrm>
              <a:custGeom>
                <a:rect b="b" l="l" r="r" t="t"/>
                <a:pathLst>
                  <a:path extrusionOk="0" h="21397" w="30007">
                    <a:moveTo>
                      <a:pt x="28033" y="1"/>
                    </a:moveTo>
                    <a:cubicBezTo>
                      <a:pt x="28024" y="1"/>
                      <a:pt x="28015" y="1"/>
                      <a:pt x="28006" y="1"/>
                    </a:cubicBezTo>
                    <a:lnTo>
                      <a:pt x="1987" y="1"/>
                    </a:lnTo>
                    <a:cubicBezTo>
                      <a:pt x="885" y="1"/>
                      <a:pt x="1" y="885"/>
                      <a:pt x="1" y="1987"/>
                    </a:cubicBezTo>
                    <a:lnTo>
                      <a:pt x="1" y="20527"/>
                    </a:lnTo>
                    <a:cubicBezTo>
                      <a:pt x="1" y="21005"/>
                      <a:pt x="392" y="21397"/>
                      <a:pt x="856" y="21397"/>
                    </a:cubicBezTo>
                    <a:lnTo>
                      <a:pt x="29137" y="21397"/>
                    </a:lnTo>
                    <a:cubicBezTo>
                      <a:pt x="29615" y="21397"/>
                      <a:pt x="30007" y="21005"/>
                      <a:pt x="30007" y="20527"/>
                    </a:cubicBezTo>
                    <a:lnTo>
                      <a:pt x="30007" y="1987"/>
                    </a:lnTo>
                    <a:cubicBezTo>
                      <a:pt x="30007" y="894"/>
                      <a:pt x="29122" y="1"/>
                      <a:pt x="28033" y="1"/>
                    </a:cubicBezTo>
                    <a:close/>
                  </a:path>
                </a:pathLst>
              </a:custGeom>
              <a:solidFill>
                <a:schemeClr val="lt1"/>
              </a:solidFill>
              <a:ln cap="flat" cmpd="sng" w="4700">
                <a:solidFill>
                  <a:schemeClr val="dk1"/>
                </a:solidFill>
                <a:prstDash val="solid"/>
                <a:miter lim="144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24"/>
              <p:cNvSpPr/>
              <p:nvPr/>
            </p:nvSpPr>
            <p:spPr>
              <a:xfrm>
                <a:off x="4798575" y="1236325"/>
                <a:ext cx="3143383" cy="217262"/>
              </a:xfrm>
              <a:custGeom>
                <a:rect b="b" l="l" r="r" t="t"/>
                <a:pathLst>
                  <a:path extrusionOk="0" h="2074" w="30007">
                    <a:moveTo>
                      <a:pt x="28033" y="1"/>
                    </a:moveTo>
                    <a:cubicBezTo>
                      <a:pt x="28024" y="1"/>
                      <a:pt x="28015" y="1"/>
                      <a:pt x="28006" y="1"/>
                    </a:cubicBezTo>
                    <a:lnTo>
                      <a:pt x="1987" y="1"/>
                    </a:lnTo>
                    <a:cubicBezTo>
                      <a:pt x="885" y="1"/>
                      <a:pt x="1" y="885"/>
                      <a:pt x="1" y="1987"/>
                    </a:cubicBezTo>
                    <a:lnTo>
                      <a:pt x="1" y="2074"/>
                    </a:lnTo>
                    <a:lnTo>
                      <a:pt x="30007" y="2074"/>
                    </a:lnTo>
                    <a:lnTo>
                      <a:pt x="30007" y="1987"/>
                    </a:lnTo>
                    <a:cubicBezTo>
                      <a:pt x="30007" y="894"/>
                      <a:pt x="29122" y="1"/>
                      <a:pt x="28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24"/>
              <p:cNvSpPr/>
              <p:nvPr/>
            </p:nvSpPr>
            <p:spPr>
              <a:xfrm>
                <a:off x="7401326" y="1327462"/>
                <a:ext cx="63901" cy="54892"/>
              </a:xfrm>
              <a:custGeom>
                <a:rect b="b" l="l" r="r" t="t"/>
                <a:pathLst>
                  <a:path extrusionOk="0" h="524" w="610">
                    <a:moveTo>
                      <a:pt x="348" y="1"/>
                    </a:moveTo>
                    <a:cubicBezTo>
                      <a:pt x="116" y="1"/>
                      <a:pt x="0" y="276"/>
                      <a:pt x="160" y="450"/>
                    </a:cubicBezTo>
                    <a:cubicBezTo>
                      <a:pt x="211" y="501"/>
                      <a:pt x="275" y="524"/>
                      <a:pt x="338" y="524"/>
                    </a:cubicBezTo>
                    <a:cubicBezTo>
                      <a:pt x="475" y="524"/>
                      <a:pt x="609" y="420"/>
                      <a:pt x="609" y="262"/>
                    </a:cubicBezTo>
                    <a:cubicBezTo>
                      <a:pt x="609" y="117"/>
                      <a:pt x="493" y="1"/>
                      <a:pt x="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24"/>
              <p:cNvSpPr/>
              <p:nvPr/>
            </p:nvSpPr>
            <p:spPr>
              <a:xfrm>
                <a:off x="7550079" y="1327462"/>
                <a:ext cx="62434" cy="54473"/>
              </a:xfrm>
              <a:custGeom>
                <a:rect b="b" l="l" r="r" t="t"/>
                <a:pathLst>
                  <a:path extrusionOk="0" h="520" w="596">
                    <a:moveTo>
                      <a:pt x="349" y="1"/>
                    </a:moveTo>
                    <a:cubicBezTo>
                      <a:pt x="117" y="1"/>
                      <a:pt x="1" y="276"/>
                      <a:pt x="160" y="436"/>
                    </a:cubicBezTo>
                    <a:cubicBezTo>
                      <a:pt x="213" y="494"/>
                      <a:pt x="280" y="519"/>
                      <a:pt x="344" y="519"/>
                    </a:cubicBezTo>
                    <a:cubicBezTo>
                      <a:pt x="473" y="519"/>
                      <a:pt x="595" y="416"/>
                      <a:pt x="595" y="262"/>
                    </a:cubicBezTo>
                    <a:cubicBezTo>
                      <a:pt x="595" y="117"/>
                      <a:pt x="479" y="1"/>
                      <a:pt x="3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24"/>
              <p:cNvSpPr/>
              <p:nvPr/>
            </p:nvSpPr>
            <p:spPr>
              <a:xfrm>
                <a:off x="7691289" y="1327462"/>
                <a:ext cx="63901" cy="54473"/>
              </a:xfrm>
              <a:custGeom>
                <a:rect b="b" l="l" r="r" t="t"/>
                <a:pathLst>
                  <a:path extrusionOk="0" h="520" w="610">
                    <a:moveTo>
                      <a:pt x="349" y="1"/>
                    </a:moveTo>
                    <a:cubicBezTo>
                      <a:pt x="117" y="1"/>
                      <a:pt x="1" y="276"/>
                      <a:pt x="160" y="436"/>
                    </a:cubicBezTo>
                    <a:cubicBezTo>
                      <a:pt x="218" y="494"/>
                      <a:pt x="288" y="519"/>
                      <a:pt x="354" y="519"/>
                    </a:cubicBezTo>
                    <a:cubicBezTo>
                      <a:pt x="487" y="519"/>
                      <a:pt x="610" y="416"/>
                      <a:pt x="610" y="262"/>
                    </a:cubicBezTo>
                    <a:cubicBezTo>
                      <a:pt x="610" y="117"/>
                      <a:pt x="494" y="1"/>
                      <a:pt x="3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24"/>
              <p:cNvSpPr/>
              <p:nvPr/>
            </p:nvSpPr>
            <p:spPr>
              <a:xfrm>
                <a:off x="7362825" y="1820979"/>
                <a:ext cx="1065102" cy="1423178"/>
              </a:xfrm>
              <a:custGeom>
                <a:rect b="b" l="l" r="r" t="t"/>
                <a:pathLst>
                  <a:path extrusionOk="0" h="9511" w="7118">
                    <a:moveTo>
                      <a:pt x="304" y="1"/>
                    </a:moveTo>
                    <a:cubicBezTo>
                      <a:pt x="130" y="1"/>
                      <a:pt x="0" y="146"/>
                      <a:pt x="0" y="305"/>
                    </a:cubicBezTo>
                    <a:lnTo>
                      <a:pt x="0" y="9220"/>
                    </a:lnTo>
                    <a:cubicBezTo>
                      <a:pt x="0" y="9380"/>
                      <a:pt x="130" y="9510"/>
                      <a:pt x="304" y="9510"/>
                    </a:cubicBezTo>
                    <a:lnTo>
                      <a:pt x="6813" y="9510"/>
                    </a:lnTo>
                    <a:cubicBezTo>
                      <a:pt x="6987" y="9510"/>
                      <a:pt x="7117" y="9380"/>
                      <a:pt x="7117" y="9220"/>
                    </a:cubicBezTo>
                    <a:lnTo>
                      <a:pt x="7117" y="305"/>
                    </a:lnTo>
                    <a:cubicBezTo>
                      <a:pt x="7117" y="146"/>
                      <a:pt x="6987" y="1"/>
                      <a:pt x="6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0" name="Google Shape;3990;p124"/>
            <p:cNvGrpSpPr/>
            <p:nvPr/>
          </p:nvGrpSpPr>
          <p:grpSpPr>
            <a:xfrm>
              <a:off x="7498300" y="1932949"/>
              <a:ext cx="790848" cy="1173630"/>
              <a:chOff x="7498300" y="1932949"/>
              <a:chExt cx="790848" cy="1173630"/>
            </a:xfrm>
          </p:grpSpPr>
          <p:sp>
            <p:nvSpPr>
              <p:cNvPr id="3991" name="Google Shape;3991;p124"/>
              <p:cNvSpPr/>
              <p:nvPr/>
            </p:nvSpPr>
            <p:spPr>
              <a:xfrm>
                <a:off x="7498300" y="1932949"/>
                <a:ext cx="729228" cy="98091"/>
              </a:xfrm>
              <a:custGeom>
                <a:rect b="b" l="l" r="r" t="t"/>
                <a:pathLst>
                  <a:path extrusionOk="0" h="624" w="4639">
                    <a:moveTo>
                      <a:pt x="0" y="1"/>
                    </a:moveTo>
                    <a:lnTo>
                      <a:pt x="0" y="624"/>
                    </a:lnTo>
                    <a:lnTo>
                      <a:pt x="4639" y="624"/>
                    </a:lnTo>
                    <a:lnTo>
                      <a:pt x="46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24"/>
              <p:cNvSpPr/>
              <p:nvPr/>
            </p:nvSpPr>
            <p:spPr>
              <a:xfrm>
                <a:off x="7655496" y="2994811"/>
                <a:ext cx="417196" cy="111767"/>
              </a:xfrm>
              <a:custGeom>
                <a:rect b="b" l="l" r="r" t="t"/>
                <a:pathLst>
                  <a:path extrusionOk="0" h="711" w="2654">
                    <a:moveTo>
                      <a:pt x="348" y="1"/>
                    </a:moveTo>
                    <a:cubicBezTo>
                      <a:pt x="160" y="1"/>
                      <a:pt x="0" y="160"/>
                      <a:pt x="0" y="363"/>
                    </a:cubicBezTo>
                    <a:cubicBezTo>
                      <a:pt x="0" y="551"/>
                      <a:pt x="160" y="711"/>
                      <a:pt x="348" y="711"/>
                    </a:cubicBezTo>
                    <a:lnTo>
                      <a:pt x="2291" y="711"/>
                    </a:lnTo>
                    <a:cubicBezTo>
                      <a:pt x="2494" y="711"/>
                      <a:pt x="2653" y="551"/>
                      <a:pt x="2653" y="363"/>
                    </a:cubicBezTo>
                    <a:cubicBezTo>
                      <a:pt x="2653" y="160"/>
                      <a:pt x="2494" y="1"/>
                      <a:pt x="22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24"/>
              <p:cNvSpPr/>
              <p:nvPr/>
            </p:nvSpPr>
            <p:spPr>
              <a:xfrm>
                <a:off x="7564322" y="2174560"/>
                <a:ext cx="339698" cy="45744"/>
              </a:xfrm>
              <a:custGeom>
                <a:rect b="b" l="l" r="r" t="t"/>
                <a:pathLst>
                  <a:path extrusionOk="0" h="291" w="2161">
                    <a:moveTo>
                      <a:pt x="145" y="0"/>
                    </a:moveTo>
                    <a:cubicBezTo>
                      <a:pt x="73" y="0"/>
                      <a:pt x="1" y="58"/>
                      <a:pt x="1" y="145"/>
                    </a:cubicBezTo>
                    <a:cubicBezTo>
                      <a:pt x="1" y="232"/>
                      <a:pt x="73" y="290"/>
                      <a:pt x="145" y="290"/>
                    </a:cubicBezTo>
                    <a:lnTo>
                      <a:pt x="2015" y="290"/>
                    </a:lnTo>
                    <a:cubicBezTo>
                      <a:pt x="2102" y="290"/>
                      <a:pt x="2160" y="232"/>
                      <a:pt x="2160" y="145"/>
                    </a:cubicBezTo>
                    <a:cubicBezTo>
                      <a:pt x="2160" y="58"/>
                      <a:pt x="2102" y="0"/>
                      <a:pt x="20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24"/>
              <p:cNvSpPr/>
              <p:nvPr/>
            </p:nvSpPr>
            <p:spPr>
              <a:xfrm>
                <a:off x="7564322" y="2288370"/>
                <a:ext cx="724826" cy="48102"/>
              </a:xfrm>
              <a:custGeom>
                <a:rect b="b" l="l" r="r" t="t"/>
                <a:pathLst>
                  <a:path extrusionOk="0" h="306" w="4611">
                    <a:moveTo>
                      <a:pt x="145" y="1"/>
                    </a:moveTo>
                    <a:cubicBezTo>
                      <a:pt x="73" y="1"/>
                      <a:pt x="1" y="73"/>
                      <a:pt x="1" y="160"/>
                    </a:cubicBezTo>
                    <a:cubicBezTo>
                      <a:pt x="1" y="233"/>
                      <a:pt x="73" y="305"/>
                      <a:pt x="145" y="305"/>
                    </a:cubicBezTo>
                    <a:lnTo>
                      <a:pt x="4465" y="305"/>
                    </a:lnTo>
                    <a:cubicBezTo>
                      <a:pt x="4538" y="305"/>
                      <a:pt x="4610" y="233"/>
                      <a:pt x="4610" y="160"/>
                    </a:cubicBezTo>
                    <a:cubicBezTo>
                      <a:pt x="4610" y="73"/>
                      <a:pt x="4538" y="1"/>
                      <a:pt x="4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24"/>
              <p:cNvSpPr/>
              <p:nvPr/>
            </p:nvSpPr>
            <p:spPr>
              <a:xfrm>
                <a:off x="7564322" y="2404695"/>
                <a:ext cx="724826" cy="45744"/>
              </a:xfrm>
              <a:custGeom>
                <a:rect b="b" l="l" r="r" t="t"/>
                <a:pathLst>
                  <a:path extrusionOk="0" h="291" w="4611">
                    <a:moveTo>
                      <a:pt x="145" y="0"/>
                    </a:moveTo>
                    <a:cubicBezTo>
                      <a:pt x="73" y="0"/>
                      <a:pt x="1" y="58"/>
                      <a:pt x="1" y="145"/>
                    </a:cubicBezTo>
                    <a:cubicBezTo>
                      <a:pt x="1" y="232"/>
                      <a:pt x="73" y="290"/>
                      <a:pt x="145" y="290"/>
                    </a:cubicBezTo>
                    <a:lnTo>
                      <a:pt x="4465" y="290"/>
                    </a:lnTo>
                    <a:cubicBezTo>
                      <a:pt x="4538" y="290"/>
                      <a:pt x="4610" y="232"/>
                      <a:pt x="4610" y="145"/>
                    </a:cubicBezTo>
                    <a:cubicBezTo>
                      <a:pt x="4610" y="58"/>
                      <a:pt x="4538" y="0"/>
                      <a:pt x="4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24"/>
              <p:cNvSpPr/>
              <p:nvPr/>
            </p:nvSpPr>
            <p:spPr>
              <a:xfrm>
                <a:off x="7564322" y="2554975"/>
                <a:ext cx="339698" cy="48102"/>
              </a:xfrm>
              <a:custGeom>
                <a:rect b="b" l="l" r="r" t="t"/>
                <a:pathLst>
                  <a:path extrusionOk="0" h="306" w="2161">
                    <a:moveTo>
                      <a:pt x="145" y="1"/>
                    </a:moveTo>
                    <a:cubicBezTo>
                      <a:pt x="73" y="1"/>
                      <a:pt x="1" y="73"/>
                      <a:pt x="1" y="146"/>
                    </a:cubicBezTo>
                    <a:cubicBezTo>
                      <a:pt x="1" y="233"/>
                      <a:pt x="73" y="305"/>
                      <a:pt x="145" y="305"/>
                    </a:cubicBezTo>
                    <a:lnTo>
                      <a:pt x="2015" y="305"/>
                    </a:lnTo>
                    <a:cubicBezTo>
                      <a:pt x="2102" y="305"/>
                      <a:pt x="2160" y="233"/>
                      <a:pt x="2160" y="146"/>
                    </a:cubicBezTo>
                    <a:cubicBezTo>
                      <a:pt x="2160" y="73"/>
                      <a:pt x="2102"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24"/>
              <p:cNvSpPr/>
              <p:nvPr/>
            </p:nvSpPr>
            <p:spPr>
              <a:xfrm>
                <a:off x="7564322" y="2668943"/>
                <a:ext cx="724826" cy="48102"/>
              </a:xfrm>
              <a:custGeom>
                <a:rect b="b" l="l" r="r" t="t"/>
                <a:pathLst>
                  <a:path extrusionOk="0" h="306" w="4611">
                    <a:moveTo>
                      <a:pt x="145" y="1"/>
                    </a:moveTo>
                    <a:cubicBezTo>
                      <a:pt x="73" y="1"/>
                      <a:pt x="1" y="73"/>
                      <a:pt x="1" y="160"/>
                    </a:cubicBezTo>
                    <a:cubicBezTo>
                      <a:pt x="1" y="233"/>
                      <a:pt x="73" y="305"/>
                      <a:pt x="145" y="305"/>
                    </a:cubicBezTo>
                    <a:lnTo>
                      <a:pt x="4465" y="305"/>
                    </a:lnTo>
                    <a:cubicBezTo>
                      <a:pt x="4538" y="305"/>
                      <a:pt x="4610" y="233"/>
                      <a:pt x="4610" y="160"/>
                    </a:cubicBezTo>
                    <a:cubicBezTo>
                      <a:pt x="4610" y="73"/>
                      <a:pt x="4538" y="1"/>
                      <a:pt x="4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24"/>
              <p:cNvSpPr/>
              <p:nvPr/>
            </p:nvSpPr>
            <p:spPr>
              <a:xfrm>
                <a:off x="7564322" y="2785111"/>
                <a:ext cx="724826" cy="45744"/>
              </a:xfrm>
              <a:custGeom>
                <a:rect b="b" l="l" r="r" t="t"/>
                <a:pathLst>
                  <a:path extrusionOk="0" h="291" w="4611">
                    <a:moveTo>
                      <a:pt x="145" y="1"/>
                    </a:moveTo>
                    <a:cubicBezTo>
                      <a:pt x="73" y="1"/>
                      <a:pt x="1" y="59"/>
                      <a:pt x="1" y="146"/>
                    </a:cubicBezTo>
                    <a:cubicBezTo>
                      <a:pt x="1" y="233"/>
                      <a:pt x="73" y="291"/>
                      <a:pt x="145" y="291"/>
                    </a:cubicBezTo>
                    <a:lnTo>
                      <a:pt x="4465" y="291"/>
                    </a:lnTo>
                    <a:cubicBezTo>
                      <a:pt x="4538" y="291"/>
                      <a:pt x="4610" y="233"/>
                      <a:pt x="4610" y="146"/>
                    </a:cubicBezTo>
                    <a:cubicBezTo>
                      <a:pt x="4610" y="59"/>
                      <a:pt x="4538" y="1"/>
                      <a:pt x="4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99" name="Google Shape;3999;p124"/>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4000" name="Google Shape;4000;p124"/>
          <p:cNvGrpSpPr/>
          <p:nvPr/>
        </p:nvGrpSpPr>
        <p:grpSpPr>
          <a:xfrm>
            <a:off x="3894087" y="2210364"/>
            <a:ext cx="1327998" cy="1873572"/>
            <a:chOff x="714300" y="1371602"/>
            <a:chExt cx="1634660" cy="2306219"/>
          </a:xfrm>
        </p:grpSpPr>
        <p:grpSp>
          <p:nvGrpSpPr>
            <p:cNvPr id="4001" name="Google Shape;4001;p124"/>
            <p:cNvGrpSpPr/>
            <p:nvPr/>
          </p:nvGrpSpPr>
          <p:grpSpPr>
            <a:xfrm>
              <a:off x="714300" y="1371602"/>
              <a:ext cx="1634660" cy="2306219"/>
              <a:chOff x="5308900" y="3000377"/>
              <a:chExt cx="1634660" cy="2306219"/>
            </a:xfrm>
          </p:grpSpPr>
          <p:sp>
            <p:nvSpPr>
              <p:cNvPr id="4002" name="Google Shape;4002;p124"/>
              <p:cNvSpPr/>
              <p:nvPr/>
            </p:nvSpPr>
            <p:spPr>
              <a:xfrm>
                <a:off x="5308900" y="4020505"/>
                <a:ext cx="1634660" cy="741920"/>
              </a:xfrm>
              <a:custGeom>
                <a:rect b="b" l="l" r="r" t="t"/>
                <a:pathLst>
                  <a:path extrusionOk="0" h="13705" w="30196">
                    <a:moveTo>
                      <a:pt x="9251" y="1"/>
                    </a:moveTo>
                    <a:cubicBezTo>
                      <a:pt x="495" y="1"/>
                      <a:pt x="367" y="1276"/>
                      <a:pt x="198" y="6413"/>
                    </a:cubicBezTo>
                    <a:cubicBezTo>
                      <a:pt x="1" y="13144"/>
                      <a:pt x="1578" y="13586"/>
                      <a:pt x="7762" y="13586"/>
                    </a:cubicBezTo>
                    <a:cubicBezTo>
                      <a:pt x="8697" y="13586"/>
                      <a:pt x="9738" y="13576"/>
                      <a:pt x="10894" y="13576"/>
                    </a:cubicBezTo>
                    <a:cubicBezTo>
                      <a:pt x="12039" y="13576"/>
                      <a:pt x="13298" y="13586"/>
                      <a:pt x="14680" y="13625"/>
                    </a:cubicBezTo>
                    <a:cubicBezTo>
                      <a:pt x="16367" y="13678"/>
                      <a:pt x="17862" y="13705"/>
                      <a:pt x="19187" y="13705"/>
                    </a:cubicBezTo>
                    <a:cubicBezTo>
                      <a:pt x="30196" y="13705"/>
                      <a:pt x="29434" y="11851"/>
                      <a:pt x="29562" y="7329"/>
                    </a:cubicBezTo>
                    <a:cubicBezTo>
                      <a:pt x="29791" y="89"/>
                      <a:pt x="27215" y="461"/>
                      <a:pt x="15109" y="117"/>
                    </a:cubicBezTo>
                    <a:cubicBezTo>
                      <a:pt x="12818" y="45"/>
                      <a:pt x="10884" y="1"/>
                      <a:pt x="9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24"/>
              <p:cNvSpPr/>
              <p:nvPr/>
            </p:nvSpPr>
            <p:spPr>
              <a:xfrm>
                <a:off x="5431192" y="4932471"/>
                <a:ext cx="1436256" cy="350632"/>
              </a:xfrm>
              <a:custGeom>
                <a:rect b="b" l="l" r="r" t="t"/>
                <a:pathLst>
                  <a:path extrusionOk="0" h="6477" w="26531">
                    <a:moveTo>
                      <a:pt x="18009" y="1"/>
                    </a:moveTo>
                    <a:cubicBezTo>
                      <a:pt x="12759" y="1"/>
                      <a:pt x="3663" y="1731"/>
                      <a:pt x="3663" y="1731"/>
                    </a:cubicBezTo>
                    <a:cubicBezTo>
                      <a:pt x="3663" y="1731"/>
                      <a:pt x="887" y="3476"/>
                      <a:pt x="0" y="5308"/>
                    </a:cubicBezTo>
                    <a:cubicBezTo>
                      <a:pt x="0" y="5308"/>
                      <a:pt x="7440" y="6476"/>
                      <a:pt x="15559" y="6476"/>
                    </a:cubicBezTo>
                    <a:cubicBezTo>
                      <a:pt x="19292" y="6476"/>
                      <a:pt x="23168" y="6229"/>
                      <a:pt x="26530" y="5508"/>
                    </a:cubicBezTo>
                    <a:cubicBezTo>
                      <a:pt x="26530" y="5508"/>
                      <a:pt x="23411" y="1072"/>
                      <a:pt x="20720" y="271"/>
                    </a:cubicBezTo>
                    <a:cubicBezTo>
                      <a:pt x="20076" y="80"/>
                      <a:pt x="19130" y="1"/>
                      <a:pt x="180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24"/>
              <p:cNvSpPr/>
              <p:nvPr/>
            </p:nvSpPr>
            <p:spPr>
              <a:xfrm>
                <a:off x="5601610" y="4779809"/>
                <a:ext cx="1062832" cy="526788"/>
              </a:xfrm>
              <a:custGeom>
                <a:rect b="b" l="l" r="r" t="t"/>
                <a:pathLst>
                  <a:path extrusionOk="0" h="9731" w="19633">
                    <a:moveTo>
                      <a:pt x="9817" y="0"/>
                    </a:moveTo>
                    <a:cubicBezTo>
                      <a:pt x="4379" y="0"/>
                      <a:pt x="0" y="2175"/>
                      <a:pt x="0" y="4865"/>
                    </a:cubicBezTo>
                    <a:cubicBezTo>
                      <a:pt x="0" y="7556"/>
                      <a:pt x="4379" y="9731"/>
                      <a:pt x="9817" y="9731"/>
                    </a:cubicBezTo>
                    <a:cubicBezTo>
                      <a:pt x="15226" y="9731"/>
                      <a:pt x="19633" y="7556"/>
                      <a:pt x="19633" y="4865"/>
                    </a:cubicBezTo>
                    <a:cubicBezTo>
                      <a:pt x="19633" y="2175"/>
                      <a:pt x="15226" y="0"/>
                      <a:pt x="98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24"/>
              <p:cNvSpPr/>
              <p:nvPr/>
            </p:nvSpPr>
            <p:spPr>
              <a:xfrm>
                <a:off x="5851012" y="4799514"/>
                <a:ext cx="548550" cy="166519"/>
              </a:xfrm>
              <a:custGeom>
                <a:rect b="b" l="l" r="r" t="t"/>
                <a:pathLst>
                  <a:path extrusionOk="0" h="3076" w="10133">
                    <a:moveTo>
                      <a:pt x="4938" y="0"/>
                    </a:moveTo>
                    <a:cubicBezTo>
                      <a:pt x="3789" y="0"/>
                      <a:pt x="2734" y="185"/>
                      <a:pt x="2090" y="352"/>
                    </a:cubicBezTo>
                    <a:cubicBezTo>
                      <a:pt x="1088" y="581"/>
                      <a:pt x="287" y="1353"/>
                      <a:pt x="1" y="2355"/>
                    </a:cubicBezTo>
                    <a:cubicBezTo>
                      <a:pt x="1501" y="2918"/>
                      <a:pt x="3624" y="3076"/>
                      <a:pt x="5540" y="3076"/>
                    </a:cubicBezTo>
                    <a:cubicBezTo>
                      <a:pt x="8009" y="3076"/>
                      <a:pt x="10132" y="2813"/>
                      <a:pt x="10132" y="2813"/>
                    </a:cubicBezTo>
                    <a:cubicBezTo>
                      <a:pt x="9257" y="570"/>
                      <a:pt x="6953" y="0"/>
                      <a:pt x="4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24"/>
              <p:cNvSpPr/>
              <p:nvPr/>
            </p:nvSpPr>
            <p:spPr>
              <a:xfrm>
                <a:off x="5589213" y="4172463"/>
                <a:ext cx="1067488" cy="471895"/>
              </a:xfrm>
              <a:custGeom>
                <a:rect b="b" l="l" r="r" t="t"/>
                <a:pathLst>
                  <a:path extrusionOk="0" h="8717" w="19719">
                    <a:moveTo>
                      <a:pt x="19719" y="0"/>
                    </a:moveTo>
                    <a:lnTo>
                      <a:pt x="0" y="1117"/>
                    </a:lnTo>
                    <a:cubicBezTo>
                      <a:pt x="1393" y="5417"/>
                      <a:pt x="4893" y="8716"/>
                      <a:pt x="9752" y="8716"/>
                    </a:cubicBezTo>
                    <a:cubicBezTo>
                      <a:pt x="10584" y="8716"/>
                      <a:pt x="11456" y="8619"/>
                      <a:pt x="12364" y="8414"/>
                    </a:cubicBezTo>
                    <a:cubicBezTo>
                      <a:pt x="18603" y="7041"/>
                      <a:pt x="19719" y="0"/>
                      <a:pt x="197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24"/>
              <p:cNvSpPr/>
              <p:nvPr/>
            </p:nvSpPr>
            <p:spPr>
              <a:xfrm>
                <a:off x="5600040" y="3991164"/>
                <a:ext cx="988505" cy="628074"/>
              </a:xfrm>
              <a:custGeom>
                <a:rect b="b" l="l" r="r" t="t"/>
                <a:pathLst>
                  <a:path extrusionOk="0" h="11602" w="18260">
                    <a:moveTo>
                      <a:pt x="3292" y="1"/>
                    </a:moveTo>
                    <a:lnTo>
                      <a:pt x="1" y="3435"/>
                    </a:lnTo>
                    <a:cubicBezTo>
                      <a:pt x="1" y="3435"/>
                      <a:pt x="573" y="4008"/>
                      <a:pt x="1288" y="5925"/>
                    </a:cubicBezTo>
                    <a:cubicBezTo>
                      <a:pt x="1886" y="7518"/>
                      <a:pt x="5493" y="11602"/>
                      <a:pt x="9436" y="11602"/>
                    </a:cubicBezTo>
                    <a:cubicBezTo>
                      <a:pt x="10026" y="11602"/>
                      <a:pt x="10623" y="11510"/>
                      <a:pt x="11219" y="11306"/>
                    </a:cubicBezTo>
                    <a:cubicBezTo>
                      <a:pt x="17229" y="9245"/>
                      <a:pt x="17916" y="5553"/>
                      <a:pt x="17916" y="5553"/>
                    </a:cubicBezTo>
                    <a:lnTo>
                      <a:pt x="18260" y="4895"/>
                    </a:lnTo>
                    <a:lnTo>
                      <a:pt x="18002" y="2348"/>
                    </a:lnTo>
                    <a:lnTo>
                      <a:pt x="32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24"/>
              <p:cNvSpPr/>
              <p:nvPr/>
            </p:nvSpPr>
            <p:spPr>
              <a:xfrm>
                <a:off x="5598470" y="3940060"/>
                <a:ext cx="988505" cy="629157"/>
              </a:xfrm>
              <a:custGeom>
                <a:rect b="b" l="l" r="r" t="t"/>
                <a:pathLst>
                  <a:path extrusionOk="0" h="11622" w="18260">
                    <a:moveTo>
                      <a:pt x="3292" y="0"/>
                    </a:moveTo>
                    <a:lnTo>
                      <a:pt x="1" y="3463"/>
                    </a:lnTo>
                    <a:cubicBezTo>
                      <a:pt x="1" y="3463"/>
                      <a:pt x="545" y="4036"/>
                      <a:pt x="1260" y="5953"/>
                    </a:cubicBezTo>
                    <a:cubicBezTo>
                      <a:pt x="1859" y="7549"/>
                      <a:pt x="5477" y="11622"/>
                      <a:pt x="9446" y="11622"/>
                    </a:cubicBezTo>
                    <a:cubicBezTo>
                      <a:pt x="10032" y="11622"/>
                      <a:pt x="10626" y="11533"/>
                      <a:pt x="11220" y="11334"/>
                    </a:cubicBezTo>
                    <a:cubicBezTo>
                      <a:pt x="17230" y="9273"/>
                      <a:pt x="17888" y="5581"/>
                      <a:pt x="17888" y="5581"/>
                    </a:cubicBezTo>
                    <a:lnTo>
                      <a:pt x="18260" y="4923"/>
                    </a:lnTo>
                    <a:lnTo>
                      <a:pt x="18002" y="2376"/>
                    </a:lnTo>
                    <a:lnTo>
                      <a:pt x="3292" y="0"/>
                    </a:lnTo>
                    <a:close/>
                  </a:path>
                </a:pathLst>
              </a:custGeom>
              <a:solidFill>
                <a:srgbClr val="A599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24"/>
              <p:cNvSpPr/>
              <p:nvPr/>
            </p:nvSpPr>
            <p:spPr>
              <a:xfrm>
                <a:off x="6486237" y="3929233"/>
                <a:ext cx="125539" cy="218489"/>
              </a:xfrm>
              <a:custGeom>
                <a:rect b="b" l="l" r="r" t="t"/>
                <a:pathLst>
                  <a:path extrusionOk="0" h="4036" w="2319">
                    <a:moveTo>
                      <a:pt x="1" y="0"/>
                    </a:moveTo>
                    <a:lnTo>
                      <a:pt x="1" y="4035"/>
                    </a:lnTo>
                    <a:lnTo>
                      <a:pt x="2319" y="2461"/>
                    </a:lnTo>
                    <a:lnTo>
                      <a:pt x="1" y="0"/>
                    </a:lnTo>
                    <a:close/>
                  </a:path>
                </a:pathLst>
              </a:custGeom>
              <a:solidFill>
                <a:srgbClr val="684B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24"/>
              <p:cNvSpPr/>
              <p:nvPr/>
            </p:nvSpPr>
            <p:spPr>
              <a:xfrm>
                <a:off x="5596955" y="3896697"/>
                <a:ext cx="176643" cy="240197"/>
              </a:xfrm>
              <a:custGeom>
                <a:rect b="b" l="l" r="r" t="t"/>
                <a:pathLst>
                  <a:path extrusionOk="0" h="4437" w="3263">
                    <a:moveTo>
                      <a:pt x="2233" y="0"/>
                    </a:moveTo>
                    <a:lnTo>
                      <a:pt x="0" y="3892"/>
                    </a:lnTo>
                    <a:lnTo>
                      <a:pt x="3263" y="4436"/>
                    </a:lnTo>
                    <a:lnTo>
                      <a:pt x="2233" y="0"/>
                    </a:lnTo>
                    <a:close/>
                  </a:path>
                </a:pathLst>
              </a:custGeom>
              <a:solidFill>
                <a:srgbClr val="684B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24"/>
              <p:cNvSpPr/>
              <p:nvPr/>
            </p:nvSpPr>
            <p:spPr>
              <a:xfrm>
                <a:off x="5961015" y="4535008"/>
                <a:ext cx="342458" cy="449754"/>
              </a:xfrm>
              <a:custGeom>
                <a:rect b="b" l="l" r="r" t="t"/>
                <a:pathLst>
                  <a:path extrusionOk="0" h="8308" w="6326">
                    <a:moveTo>
                      <a:pt x="1" y="0"/>
                    </a:moveTo>
                    <a:cubicBezTo>
                      <a:pt x="1" y="0"/>
                      <a:pt x="716" y="3063"/>
                      <a:pt x="1" y="5638"/>
                    </a:cubicBezTo>
                    <a:cubicBezTo>
                      <a:pt x="1" y="5638"/>
                      <a:pt x="1294" y="8307"/>
                      <a:pt x="3317" y="8307"/>
                    </a:cubicBezTo>
                    <a:cubicBezTo>
                      <a:pt x="4197" y="8307"/>
                      <a:pt x="5215" y="7802"/>
                      <a:pt x="6326" y="6354"/>
                    </a:cubicBezTo>
                    <a:cubicBezTo>
                      <a:pt x="5925" y="4493"/>
                      <a:pt x="5839" y="2576"/>
                      <a:pt x="6097" y="687"/>
                    </a:cubicBezTo>
                    <a:lnTo>
                      <a:pt x="1" y="0"/>
                    </a:ln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24"/>
              <p:cNvSpPr/>
              <p:nvPr/>
            </p:nvSpPr>
            <p:spPr>
              <a:xfrm>
                <a:off x="5968757" y="4547459"/>
                <a:ext cx="323890" cy="172799"/>
              </a:xfrm>
              <a:custGeom>
                <a:rect b="b" l="l" r="r" t="t"/>
                <a:pathLst>
                  <a:path extrusionOk="0" h="3192" w="5983">
                    <a:moveTo>
                      <a:pt x="2965" y="0"/>
                    </a:moveTo>
                    <a:cubicBezTo>
                      <a:pt x="1939" y="0"/>
                      <a:pt x="841" y="154"/>
                      <a:pt x="1" y="657"/>
                    </a:cubicBezTo>
                    <a:cubicBezTo>
                      <a:pt x="1" y="657"/>
                      <a:pt x="975" y="3191"/>
                      <a:pt x="3000" y="3191"/>
                    </a:cubicBezTo>
                    <a:cubicBezTo>
                      <a:pt x="3303" y="3191"/>
                      <a:pt x="3629" y="3135"/>
                      <a:pt x="3979" y="3004"/>
                    </a:cubicBezTo>
                    <a:cubicBezTo>
                      <a:pt x="5238" y="2518"/>
                      <a:pt x="5696" y="1745"/>
                      <a:pt x="5982" y="371"/>
                    </a:cubicBezTo>
                    <a:cubicBezTo>
                      <a:pt x="5982" y="371"/>
                      <a:pt x="4561" y="0"/>
                      <a:pt x="2965" y="0"/>
                    </a:cubicBez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24"/>
              <p:cNvSpPr/>
              <p:nvPr/>
            </p:nvSpPr>
            <p:spPr>
              <a:xfrm>
                <a:off x="6470754" y="4057155"/>
                <a:ext cx="175776" cy="291138"/>
              </a:xfrm>
              <a:custGeom>
                <a:rect b="b" l="l" r="r" t="t"/>
                <a:pathLst>
                  <a:path extrusionOk="0" h="5378" w="3247">
                    <a:moveTo>
                      <a:pt x="1939" y="1"/>
                    </a:moveTo>
                    <a:cubicBezTo>
                      <a:pt x="1577" y="1"/>
                      <a:pt x="1133" y="234"/>
                      <a:pt x="659" y="757"/>
                    </a:cubicBezTo>
                    <a:lnTo>
                      <a:pt x="1" y="4792"/>
                    </a:lnTo>
                    <a:cubicBezTo>
                      <a:pt x="1" y="4792"/>
                      <a:pt x="222" y="5378"/>
                      <a:pt x="671" y="5378"/>
                    </a:cubicBezTo>
                    <a:cubicBezTo>
                      <a:pt x="1028" y="5378"/>
                      <a:pt x="1529" y="5007"/>
                      <a:pt x="2176" y="3676"/>
                    </a:cubicBezTo>
                    <a:cubicBezTo>
                      <a:pt x="3246" y="1535"/>
                      <a:pt x="2865" y="1"/>
                      <a:pt x="1939" y="1"/>
                    </a:cubicBez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24"/>
              <p:cNvSpPr/>
              <p:nvPr/>
            </p:nvSpPr>
            <p:spPr>
              <a:xfrm>
                <a:off x="6483151" y="4101871"/>
                <a:ext cx="102315" cy="178050"/>
              </a:xfrm>
              <a:custGeom>
                <a:rect b="b" l="l" r="r" t="t"/>
                <a:pathLst>
                  <a:path extrusionOk="0" h="3289" w="1890">
                    <a:moveTo>
                      <a:pt x="1526" y="0"/>
                    </a:moveTo>
                    <a:cubicBezTo>
                      <a:pt x="1202" y="0"/>
                      <a:pt x="690" y="756"/>
                      <a:pt x="373" y="1390"/>
                    </a:cubicBezTo>
                    <a:cubicBezTo>
                      <a:pt x="315" y="1505"/>
                      <a:pt x="430" y="1848"/>
                      <a:pt x="373" y="1991"/>
                    </a:cubicBezTo>
                    <a:cubicBezTo>
                      <a:pt x="315" y="2192"/>
                      <a:pt x="86" y="2192"/>
                      <a:pt x="58" y="2392"/>
                    </a:cubicBezTo>
                    <a:cubicBezTo>
                      <a:pt x="0" y="2907"/>
                      <a:pt x="458" y="2735"/>
                      <a:pt x="687" y="2850"/>
                    </a:cubicBezTo>
                    <a:cubicBezTo>
                      <a:pt x="857" y="2927"/>
                      <a:pt x="894" y="3288"/>
                      <a:pt x="1009" y="3288"/>
                    </a:cubicBezTo>
                    <a:cubicBezTo>
                      <a:pt x="1106" y="3288"/>
                      <a:pt x="1261" y="3027"/>
                      <a:pt x="1603" y="2106"/>
                    </a:cubicBezTo>
                    <a:cubicBezTo>
                      <a:pt x="1889" y="1304"/>
                      <a:pt x="1889" y="160"/>
                      <a:pt x="1603" y="16"/>
                    </a:cubicBezTo>
                    <a:cubicBezTo>
                      <a:pt x="1579" y="5"/>
                      <a:pt x="1553" y="0"/>
                      <a:pt x="1526" y="0"/>
                    </a:cubicBezTo>
                    <a:close/>
                  </a:path>
                </a:pathLst>
              </a:custGeom>
              <a:solidFill>
                <a:srgbClr val="A98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24"/>
              <p:cNvSpPr/>
              <p:nvPr/>
            </p:nvSpPr>
            <p:spPr>
              <a:xfrm>
                <a:off x="6484721" y="4151784"/>
                <a:ext cx="50400" cy="98472"/>
              </a:xfrm>
              <a:custGeom>
                <a:rect b="b" l="l" r="r" t="t"/>
                <a:pathLst>
                  <a:path extrusionOk="0" h="1819" w="931">
                    <a:moveTo>
                      <a:pt x="657" y="0"/>
                    </a:moveTo>
                    <a:cubicBezTo>
                      <a:pt x="629" y="0"/>
                      <a:pt x="600" y="21"/>
                      <a:pt x="572" y="68"/>
                    </a:cubicBezTo>
                    <a:cubicBezTo>
                      <a:pt x="487" y="211"/>
                      <a:pt x="401" y="325"/>
                      <a:pt x="344" y="468"/>
                    </a:cubicBezTo>
                    <a:cubicBezTo>
                      <a:pt x="286" y="583"/>
                      <a:pt x="401" y="926"/>
                      <a:pt x="344" y="1069"/>
                    </a:cubicBezTo>
                    <a:cubicBezTo>
                      <a:pt x="258" y="1270"/>
                      <a:pt x="57" y="1241"/>
                      <a:pt x="29" y="1470"/>
                    </a:cubicBezTo>
                    <a:cubicBezTo>
                      <a:pt x="0" y="1670"/>
                      <a:pt x="57" y="1756"/>
                      <a:pt x="143" y="1813"/>
                    </a:cubicBezTo>
                    <a:cubicBezTo>
                      <a:pt x="147" y="1817"/>
                      <a:pt x="153" y="1819"/>
                      <a:pt x="160" y="1819"/>
                    </a:cubicBezTo>
                    <a:cubicBezTo>
                      <a:pt x="268" y="1819"/>
                      <a:pt x="752" y="1439"/>
                      <a:pt x="859" y="983"/>
                    </a:cubicBezTo>
                    <a:cubicBezTo>
                      <a:pt x="931" y="552"/>
                      <a:pt x="802" y="0"/>
                      <a:pt x="657" y="0"/>
                    </a:cubicBezTo>
                    <a:close/>
                  </a:path>
                </a:pathLst>
              </a:custGeom>
              <a:solidFill>
                <a:srgbClr val="997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24"/>
              <p:cNvSpPr/>
              <p:nvPr/>
            </p:nvSpPr>
            <p:spPr>
              <a:xfrm>
                <a:off x="5583475" y="4065438"/>
                <a:ext cx="187036" cy="286482"/>
              </a:xfrm>
              <a:custGeom>
                <a:rect b="b" l="l" r="r" t="t"/>
                <a:pathLst>
                  <a:path extrusionOk="0" h="5292" w="3455">
                    <a:moveTo>
                      <a:pt x="1278" y="1"/>
                    </a:moveTo>
                    <a:cubicBezTo>
                      <a:pt x="323" y="1"/>
                      <a:pt x="0" y="1580"/>
                      <a:pt x="1194" y="3695"/>
                    </a:cubicBezTo>
                    <a:cubicBezTo>
                      <a:pt x="1895" y="4937"/>
                      <a:pt x="2411" y="5291"/>
                      <a:pt x="2772" y="5291"/>
                    </a:cubicBezTo>
                    <a:cubicBezTo>
                      <a:pt x="3250" y="5291"/>
                      <a:pt x="3455" y="4668"/>
                      <a:pt x="3455" y="4668"/>
                    </a:cubicBezTo>
                    <a:lnTo>
                      <a:pt x="2539" y="689"/>
                    </a:lnTo>
                    <a:cubicBezTo>
                      <a:pt x="2063" y="213"/>
                      <a:pt x="1628" y="1"/>
                      <a:pt x="1278" y="1"/>
                    </a:cubicBez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24"/>
              <p:cNvSpPr/>
              <p:nvPr/>
            </p:nvSpPr>
            <p:spPr>
              <a:xfrm>
                <a:off x="5641887" y="4109233"/>
                <a:ext cx="113142" cy="176372"/>
              </a:xfrm>
              <a:custGeom>
                <a:rect b="b" l="l" r="r" t="t"/>
                <a:pathLst>
                  <a:path extrusionOk="0" h="3258" w="2090">
                    <a:moveTo>
                      <a:pt x="410" y="0"/>
                    </a:moveTo>
                    <a:cubicBezTo>
                      <a:pt x="376" y="0"/>
                      <a:pt x="344" y="8"/>
                      <a:pt x="315" y="24"/>
                    </a:cubicBezTo>
                    <a:cubicBezTo>
                      <a:pt x="0" y="167"/>
                      <a:pt x="86" y="1340"/>
                      <a:pt x="430" y="2113"/>
                    </a:cubicBezTo>
                    <a:cubicBezTo>
                      <a:pt x="821" y="3001"/>
                      <a:pt x="993" y="3257"/>
                      <a:pt x="1093" y="3257"/>
                    </a:cubicBezTo>
                    <a:cubicBezTo>
                      <a:pt x="1213" y="3257"/>
                      <a:pt x="1231" y="2893"/>
                      <a:pt x="1403" y="2800"/>
                    </a:cubicBezTo>
                    <a:cubicBezTo>
                      <a:pt x="1603" y="2685"/>
                      <a:pt x="2089" y="2828"/>
                      <a:pt x="1975" y="2313"/>
                    </a:cubicBezTo>
                    <a:cubicBezTo>
                      <a:pt x="1918" y="2113"/>
                      <a:pt x="1717" y="2141"/>
                      <a:pt x="1632" y="1912"/>
                    </a:cubicBezTo>
                    <a:cubicBezTo>
                      <a:pt x="1603" y="1798"/>
                      <a:pt x="1660" y="1426"/>
                      <a:pt x="1603" y="1311"/>
                    </a:cubicBezTo>
                    <a:cubicBezTo>
                      <a:pt x="1266" y="715"/>
                      <a:pt x="740" y="0"/>
                      <a:pt x="410" y="0"/>
                    </a:cubicBezTo>
                    <a:close/>
                  </a:path>
                </a:pathLst>
              </a:custGeom>
              <a:solidFill>
                <a:srgbClr val="A98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24"/>
              <p:cNvSpPr/>
              <p:nvPr/>
            </p:nvSpPr>
            <p:spPr>
              <a:xfrm>
                <a:off x="5694452" y="4156493"/>
                <a:ext cx="55921" cy="96902"/>
              </a:xfrm>
              <a:custGeom>
                <a:rect b="b" l="l" r="r" t="t"/>
                <a:pathLst>
                  <a:path extrusionOk="0" h="1790" w="1033">
                    <a:moveTo>
                      <a:pt x="307" y="1"/>
                    </a:moveTo>
                    <a:cubicBezTo>
                      <a:pt x="140" y="1"/>
                      <a:pt x="1" y="573"/>
                      <a:pt x="145" y="982"/>
                    </a:cubicBezTo>
                    <a:cubicBezTo>
                      <a:pt x="278" y="1460"/>
                      <a:pt x="780" y="1790"/>
                      <a:pt x="898" y="1790"/>
                    </a:cubicBezTo>
                    <a:cubicBezTo>
                      <a:pt x="907" y="1790"/>
                      <a:pt x="914" y="1788"/>
                      <a:pt x="918" y="1784"/>
                    </a:cubicBezTo>
                    <a:cubicBezTo>
                      <a:pt x="1004" y="1726"/>
                      <a:pt x="1033" y="1640"/>
                      <a:pt x="1004" y="1440"/>
                    </a:cubicBezTo>
                    <a:cubicBezTo>
                      <a:pt x="947" y="1240"/>
                      <a:pt x="746" y="1268"/>
                      <a:pt x="661" y="1039"/>
                    </a:cubicBezTo>
                    <a:cubicBezTo>
                      <a:pt x="632" y="925"/>
                      <a:pt x="718" y="582"/>
                      <a:pt x="632" y="438"/>
                    </a:cubicBezTo>
                    <a:cubicBezTo>
                      <a:pt x="575" y="324"/>
                      <a:pt x="489" y="181"/>
                      <a:pt x="403" y="66"/>
                    </a:cubicBezTo>
                    <a:cubicBezTo>
                      <a:pt x="371" y="21"/>
                      <a:pt x="339" y="1"/>
                      <a:pt x="307" y="1"/>
                    </a:cubicBezTo>
                    <a:close/>
                  </a:path>
                </a:pathLst>
              </a:custGeom>
              <a:solidFill>
                <a:srgbClr val="997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24"/>
              <p:cNvSpPr/>
              <p:nvPr/>
            </p:nvSpPr>
            <p:spPr>
              <a:xfrm>
                <a:off x="5699216" y="3531500"/>
                <a:ext cx="835087" cy="1121244"/>
              </a:xfrm>
              <a:custGeom>
                <a:rect b="b" l="l" r="r" t="t"/>
                <a:pathLst>
                  <a:path extrusionOk="0" h="20712" w="15426">
                    <a:moveTo>
                      <a:pt x="7789" y="1"/>
                    </a:moveTo>
                    <a:cubicBezTo>
                      <a:pt x="7310" y="1"/>
                      <a:pt x="6880" y="36"/>
                      <a:pt x="6525" y="78"/>
                    </a:cubicBezTo>
                    <a:cubicBezTo>
                      <a:pt x="3377" y="450"/>
                      <a:pt x="2032" y="1852"/>
                      <a:pt x="773" y="4056"/>
                    </a:cubicBezTo>
                    <a:cubicBezTo>
                      <a:pt x="344" y="4829"/>
                      <a:pt x="0" y="7605"/>
                      <a:pt x="29" y="8120"/>
                    </a:cubicBezTo>
                    <a:cubicBezTo>
                      <a:pt x="172" y="9637"/>
                      <a:pt x="573" y="11983"/>
                      <a:pt x="859" y="13558"/>
                    </a:cubicBezTo>
                    <a:cubicBezTo>
                      <a:pt x="1145" y="15046"/>
                      <a:pt x="2147" y="16563"/>
                      <a:pt x="2719" y="17421"/>
                    </a:cubicBezTo>
                    <a:cubicBezTo>
                      <a:pt x="3406" y="18451"/>
                      <a:pt x="5152" y="19711"/>
                      <a:pt x="6325" y="20254"/>
                    </a:cubicBezTo>
                    <a:cubicBezTo>
                      <a:pt x="7020" y="20570"/>
                      <a:pt x="7622" y="20712"/>
                      <a:pt x="8168" y="20712"/>
                    </a:cubicBezTo>
                    <a:cubicBezTo>
                      <a:pt x="9106" y="20712"/>
                      <a:pt x="9879" y="20294"/>
                      <a:pt x="10675" y="19625"/>
                    </a:cubicBezTo>
                    <a:cubicBezTo>
                      <a:pt x="11190" y="19195"/>
                      <a:pt x="12507" y="18165"/>
                      <a:pt x="13108" y="17307"/>
                    </a:cubicBezTo>
                    <a:cubicBezTo>
                      <a:pt x="14081" y="15933"/>
                      <a:pt x="14567" y="14130"/>
                      <a:pt x="14796" y="12127"/>
                    </a:cubicBezTo>
                    <a:cubicBezTo>
                      <a:pt x="14939" y="10867"/>
                      <a:pt x="15426" y="7462"/>
                      <a:pt x="14825" y="5601"/>
                    </a:cubicBezTo>
                    <a:cubicBezTo>
                      <a:pt x="14510" y="4600"/>
                      <a:pt x="14253" y="2396"/>
                      <a:pt x="11705" y="965"/>
                    </a:cubicBezTo>
                    <a:cubicBezTo>
                      <a:pt x="10354" y="199"/>
                      <a:pt x="8932" y="1"/>
                      <a:pt x="7789" y="1"/>
                    </a:cubicBez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24"/>
              <p:cNvSpPr/>
              <p:nvPr/>
            </p:nvSpPr>
            <p:spPr>
              <a:xfrm>
                <a:off x="6218213" y="3996794"/>
                <a:ext cx="195373" cy="119530"/>
              </a:xfrm>
              <a:custGeom>
                <a:rect b="b" l="l" r="r" t="t"/>
                <a:pathLst>
                  <a:path extrusionOk="0" h="2208" w="3609">
                    <a:moveTo>
                      <a:pt x="2053" y="0"/>
                    </a:moveTo>
                    <a:cubicBezTo>
                      <a:pt x="1965" y="0"/>
                      <a:pt x="1881" y="5"/>
                      <a:pt x="1804" y="11"/>
                    </a:cubicBezTo>
                    <a:cubicBezTo>
                      <a:pt x="773" y="97"/>
                      <a:pt x="1" y="1814"/>
                      <a:pt x="1" y="1814"/>
                    </a:cubicBezTo>
                    <a:cubicBezTo>
                      <a:pt x="621" y="2104"/>
                      <a:pt x="1168" y="2207"/>
                      <a:pt x="1632" y="2207"/>
                    </a:cubicBezTo>
                    <a:cubicBezTo>
                      <a:pt x="2770" y="2207"/>
                      <a:pt x="3406" y="1585"/>
                      <a:pt x="3406" y="1585"/>
                    </a:cubicBezTo>
                    <a:cubicBezTo>
                      <a:pt x="3608" y="247"/>
                      <a:pt x="2718" y="0"/>
                      <a:pt x="2053" y="0"/>
                    </a:cubicBezTo>
                    <a:close/>
                  </a:path>
                </a:pathLst>
              </a:custGeom>
              <a:solidFill>
                <a:srgbClr val="C19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24"/>
              <p:cNvSpPr/>
              <p:nvPr/>
            </p:nvSpPr>
            <p:spPr>
              <a:xfrm>
                <a:off x="6218213" y="4045624"/>
                <a:ext cx="184438" cy="70700"/>
              </a:xfrm>
              <a:custGeom>
                <a:rect b="b" l="l" r="r" t="t"/>
                <a:pathLst>
                  <a:path extrusionOk="0" h="1306" w="3407">
                    <a:moveTo>
                      <a:pt x="1851" y="1"/>
                    </a:moveTo>
                    <a:cubicBezTo>
                      <a:pt x="774" y="1"/>
                      <a:pt x="1" y="912"/>
                      <a:pt x="1" y="912"/>
                    </a:cubicBezTo>
                    <a:cubicBezTo>
                      <a:pt x="621" y="1202"/>
                      <a:pt x="1168" y="1305"/>
                      <a:pt x="1632" y="1305"/>
                    </a:cubicBezTo>
                    <a:cubicBezTo>
                      <a:pt x="2770" y="1305"/>
                      <a:pt x="3406" y="683"/>
                      <a:pt x="3406" y="683"/>
                    </a:cubicBezTo>
                    <a:cubicBezTo>
                      <a:pt x="2856" y="177"/>
                      <a:pt x="2324"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24"/>
              <p:cNvSpPr/>
              <p:nvPr/>
            </p:nvSpPr>
            <p:spPr>
              <a:xfrm>
                <a:off x="6266231" y="4043404"/>
                <a:ext cx="72866" cy="57600"/>
              </a:xfrm>
              <a:custGeom>
                <a:rect b="b" l="l" r="r" t="t"/>
                <a:pathLst>
                  <a:path extrusionOk="0" h="1064" w="1346">
                    <a:moveTo>
                      <a:pt x="690" y="1"/>
                    </a:moveTo>
                    <a:cubicBezTo>
                      <a:pt x="600" y="1"/>
                      <a:pt x="509" y="14"/>
                      <a:pt x="430" y="38"/>
                    </a:cubicBezTo>
                    <a:cubicBezTo>
                      <a:pt x="144" y="123"/>
                      <a:pt x="1" y="324"/>
                      <a:pt x="115" y="696"/>
                    </a:cubicBezTo>
                    <a:cubicBezTo>
                      <a:pt x="231" y="926"/>
                      <a:pt x="457" y="1064"/>
                      <a:pt x="691" y="1064"/>
                    </a:cubicBezTo>
                    <a:cubicBezTo>
                      <a:pt x="747" y="1064"/>
                      <a:pt x="804" y="1056"/>
                      <a:pt x="859" y="1039"/>
                    </a:cubicBezTo>
                    <a:cubicBezTo>
                      <a:pt x="1174" y="925"/>
                      <a:pt x="1346" y="610"/>
                      <a:pt x="1231" y="295"/>
                    </a:cubicBezTo>
                    <a:cubicBezTo>
                      <a:pt x="1169" y="88"/>
                      <a:pt x="928" y="1"/>
                      <a:pt x="690" y="1"/>
                    </a:cubicBezTo>
                    <a:close/>
                  </a:path>
                </a:pathLst>
              </a:custGeom>
              <a:solidFill>
                <a:srgbClr val="4D8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24"/>
              <p:cNvSpPr/>
              <p:nvPr/>
            </p:nvSpPr>
            <p:spPr>
              <a:xfrm>
                <a:off x="6287939" y="4059429"/>
                <a:ext cx="31019" cy="25173"/>
              </a:xfrm>
              <a:custGeom>
                <a:rect b="b" l="l" r="r" t="t"/>
                <a:pathLst>
                  <a:path extrusionOk="0" h="465" w="573">
                    <a:moveTo>
                      <a:pt x="327" y="0"/>
                    </a:moveTo>
                    <a:cubicBezTo>
                      <a:pt x="282" y="0"/>
                      <a:pt x="237" y="10"/>
                      <a:pt x="201" y="28"/>
                    </a:cubicBezTo>
                    <a:cubicBezTo>
                      <a:pt x="58" y="56"/>
                      <a:pt x="0" y="171"/>
                      <a:pt x="29" y="314"/>
                    </a:cubicBezTo>
                    <a:cubicBezTo>
                      <a:pt x="77" y="409"/>
                      <a:pt x="183" y="464"/>
                      <a:pt x="299" y="464"/>
                    </a:cubicBezTo>
                    <a:cubicBezTo>
                      <a:pt x="323" y="464"/>
                      <a:pt x="348" y="462"/>
                      <a:pt x="373" y="457"/>
                    </a:cubicBezTo>
                    <a:cubicBezTo>
                      <a:pt x="487" y="400"/>
                      <a:pt x="573" y="257"/>
                      <a:pt x="544" y="142"/>
                    </a:cubicBezTo>
                    <a:cubicBezTo>
                      <a:pt x="525" y="44"/>
                      <a:pt x="425" y="0"/>
                      <a:pt x="327" y="0"/>
                    </a:cubicBezTo>
                    <a:close/>
                  </a:path>
                </a:pathLst>
              </a:custGeom>
              <a:solidFill>
                <a:srgbClr val="152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24"/>
              <p:cNvSpPr/>
              <p:nvPr/>
            </p:nvSpPr>
            <p:spPr>
              <a:xfrm>
                <a:off x="6303422" y="4057750"/>
                <a:ext cx="18677" cy="15050"/>
              </a:xfrm>
              <a:custGeom>
                <a:rect b="b" l="l" r="r" t="t"/>
                <a:pathLst>
                  <a:path extrusionOk="0" h="278" w="345">
                    <a:moveTo>
                      <a:pt x="184" y="0"/>
                    </a:moveTo>
                    <a:cubicBezTo>
                      <a:pt x="159" y="0"/>
                      <a:pt x="135" y="10"/>
                      <a:pt x="115" y="30"/>
                    </a:cubicBezTo>
                    <a:cubicBezTo>
                      <a:pt x="29" y="59"/>
                      <a:pt x="1" y="145"/>
                      <a:pt x="29" y="230"/>
                    </a:cubicBezTo>
                    <a:cubicBezTo>
                      <a:pt x="46" y="264"/>
                      <a:pt x="92" y="278"/>
                      <a:pt x="145" y="278"/>
                    </a:cubicBezTo>
                    <a:cubicBezTo>
                      <a:pt x="182" y="278"/>
                      <a:pt x="223" y="271"/>
                      <a:pt x="258" y="259"/>
                    </a:cubicBezTo>
                    <a:cubicBezTo>
                      <a:pt x="315" y="230"/>
                      <a:pt x="344" y="145"/>
                      <a:pt x="315" y="87"/>
                    </a:cubicBezTo>
                    <a:cubicBezTo>
                      <a:pt x="279" y="32"/>
                      <a:pt x="230" y="0"/>
                      <a:pt x="1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24"/>
              <p:cNvSpPr/>
              <p:nvPr/>
            </p:nvSpPr>
            <p:spPr>
              <a:xfrm>
                <a:off x="5793683" y="3997389"/>
                <a:ext cx="196835" cy="118610"/>
              </a:xfrm>
              <a:custGeom>
                <a:rect b="b" l="l" r="r" t="t"/>
                <a:pathLst>
                  <a:path extrusionOk="0" h="2191" w="3636">
                    <a:moveTo>
                      <a:pt x="1468" y="0"/>
                    </a:moveTo>
                    <a:cubicBezTo>
                      <a:pt x="1456" y="0"/>
                      <a:pt x="1444" y="0"/>
                      <a:pt x="1432" y="0"/>
                    </a:cubicBezTo>
                    <a:cubicBezTo>
                      <a:pt x="602" y="0"/>
                      <a:pt x="1" y="773"/>
                      <a:pt x="230" y="1546"/>
                    </a:cubicBezTo>
                    <a:cubicBezTo>
                      <a:pt x="230" y="1546"/>
                      <a:pt x="874" y="2190"/>
                      <a:pt x="2027" y="2190"/>
                    </a:cubicBezTo>
                    <a:cubicBezTo>
                      <a:pt x="2486" y="2190"/>
                      <a:pt x="3025" y="2088"/>
                      <a:pt x="3636" y="1803"/>
                    </a:cubicBezTo>
                    <a:cubicBezTo>
                      <a:pt x="3636" y="1803"/>
                      <a:pt x="3016" y="0"/>
                      <a:pt x="1468" y="0"/>
                    </a:cubicBezTo>
                    <a:close/>
                  </a:path>
                </a:pathLst>
              </a:custGeom>
              <a:solidFill>
                <a:srgbClr val="C19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24"/>
              <p:cNvSpPr/>
              <p:nvPr/>
            </p:nvSpPr>
            <p:spPr>
              <a:xfrm>
                <a:off x="5806080" y="4045137"/>
                <a:ext cx="184438" cy="70863"/>
              </a:xfrm>
              <a:custGeom>
                <a:rect b="b" l="l" r="r" t="t"/>
                <a:pathLst>
                  <a:path extrusionOk="0" h="1309" w="3407">
                    <a:moveTo>
                      <a:pt x="1539" y="0"/>
                    </a:moveTo>
                    <a:cubicBezTo>
                      <a:pt x="1070" y="0"/>
                      <a:pt x="545" y="172"/>
                      <a:pt x="1" y="664"/>
                    </a:cubicBezTo>
                    <a:cubicBezTo>
                      <a:pt x="1" y="664"/>
                      <a:pt x="645" y="1308"/>
                      <a:pt x="1798" y="1308"/>
                    </a:cubicBezTo>
                    <a:cubicBezTo>
                      <a:pt x="2257" y="1308"/>
                      <a:pt x="2796" y="1206"/>
                      <a:pt x="3407" y="921"/>
                    </a:cubicBezTo>
                    <a:cubicBezTo>
                      <a:pt x="3407" y="921"/>
                      <a:pt x="2625" y="0"/>
                      <a:pt x="15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24"/>
              <p:cNvSpPr/>
              <p:nvPr/>
            </p:nvSpPr>
            <p:spPr>
              <a:xfrm>
                <a:off x="5871150" y="4046382"/>
                <a:ext cx="69780" cy="55380"/>
              </a:xfrm>
              <a:custGeom>
                <a:rect b="b" l="l" r="r" t="t"/>
                <a:pathLst>
                  <a:path extrusionOk="0" h="1023" w="1289">
                    <a:moveTo>
                      <a:pt x="607" y="0"/>
                    </a:moveTo>
                    <a:cubicBezTo>
                      <a:pt x="352" y="0"/>
                      <a:pt x="75" y="67"/>
                      <a:pt x="30" y="383"/>
                    </a:cubicBezTo>
                    <a:cubicBezTo>
                      <a:pt x="1" y="669"/>
                      <a:pt x="201" y="956"/>
                      <a:pt x="487" y="1013"/>
                    </a:cubicBezTo>
                    <a:cubicBezTo>
                      <a:pt x="524" y="1019"/>
                      <a:pt x="560" y="1023"/>
                      <a:pt x="596" y="1023"/>
                    </a:cubicBezTo>
                    <a:cubicBezTo>
                      <a:pt x="872" y="1023"/>
                      <a:pt x="1127" y="837"/>
                      <a:pt x="1203" y="584"/>
                    </a:cubicBezTo>
                    <a:cubicBezTo>
                      <a:pt x="1289" y="212"/>
                      <a:pt x="1088" y="68"/>
                      <a:pt x="802" y="11"/>
                    </a:cubicBezTo>
                    <a:cubicBezTo>
                      <a:pt x="742" y="5"/>
                      <a:pt x="675" y="0"/>
                      <a:pt x="607" y="0"/>
                    </a:cubicBezTo>
                    <a:close/>
                  </a:path>
                </a:pathLst>
              </a:custGeom>
              <a:solidFill>
                <a:srgbClr val="4D8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24"/>
              <p:cNvSpPr/>
              <p:nvPr/>
            </p:nvSpPr>
            <p:spPr>
              <a:xfrm>
                <a:off x="5889773" y="4062081"/>
                <a:ext cx="31019" cy="25498"/>
              </a:xfrm>
              <a:custGeom>
                <a:rect b="b" l="l" r="r" t="t"/>
                <a:pathLst>
                  <a:path extrusionOk="0" h="471" w="573">
                    <a:moveTo>
                      <a:pt x="279" y="0"/>
                    </a:moveTo>
                    <a:cubicBezTo>
                      <a:pt x="166" y="0"/>
                      <a:pt x="24" y="56"/>
                      <a:pt x="0" y="150"/>
                    </a:cubicBezTo>
                    <a:cubicBezTo>
                      <a:pt x="0" y="294"/>
                      <a:pt x="86" y="437"/>
                      <a:pt x="229" y="465"/>
                    </a:cubicBezTo>
                    <a:cubicBezTo>
                      <a:pt x="248" y="469"/>
                      <a:pt x="266" y="471"/>
                      <a:pt x="284" y="471"/>
                    </a:cubicBezTo>
                    <a:cubicBezTo>
                      <a:pt x="401" y="471"/>
                      <a:pt x="494" y="393"/>
                      <a:pt x="544" y="294"/>
                    </a:cubicBezTo>
                    <a:cubicBezTo>
                      <a:pt x="573" y="150"/>
                      <a:pt x="487" y="36"/>
                      <a:pt x="344" y="7"/>
                    </a:cubicBezTo>
                    <a:cubicBezTo>
                      <a:pt x="324" y="2"/>
                      <a:pt x="302" y="0"/>
                      <a:pt x="279" y="0"/>
                    </a:cubicBezTo>
                    <a:close/>
                  </a:path>
                </a:pathLst>
              </a:custGeom>
              <a:solidFill>
                <a:srgbClr val="152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24"/>
              <p:cNvSpPr/>
              <p:nvPr/>
            </p:nvSpPr>
            <p:spPr>
              <a:xfrm>
                <a:off x="5885117" y="4057209"/>
                <a:ext cx="18622" cy="15537"/>
              </a:xfrm>
              <a:custGeom>
                <a:rect b="b" l="l" r="r" t="t"/>
                <a:pathLst>
                  <a:path extrusionOk="0" h="287" w="344">
                    <a:moveTo>
                      <a:pt x="182" y="1"/>
                    </a:moveTo>
                    <a:cubicBezTo>
                      <a:pt x="131" y="1"/>
                      <a:pt x="72" y="33"/>
                      <a:pt x="29" y="97"/>
                    </a:cubicBezTo>
                    <a:cubicBezTo>
                      <a:pt x="0" y="155"/>
                      <a:pt x="29" y="240"/>
                      <a:pt x="115" y="269"/>
                    </a:cubicBezTo>
                    <a:cubicBezTo>
                      <a:pt x="136" y="280"/>
                      <a:pt x="168" y="286"/>
                      <a:pt x="202" y="286"/>
                    </a:cubicBezTo>
                    <a:cubicBezTo>
                      <a:pt x="262" y="286"/>
                      <a:pt x="326" y="266"/>
                      <a:pt x="344" y="212"/>
                    </a:cubicBezTo>
                    <a:cubicBezTo>
                      <a:pt x="344" y="126"/>
                      <a:pt x="315" y="40"/>
                      <a:pt x="229" y="12"/>
                    </a:cubicBezTo>
                    <a:cubicBezTo>
                      <a:pt x="215" y="4"/>
                      <a:pt x="199" y="1"/>
                      <a:pt x="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24"/>
              <p:cNvSpPr/>
              <p:nvPr/>
            </p:nvSpPr>
            <p:spPr>
              <a:xfrm>
                <a:off x="5778200" y="4033010"/>
                <a:ext cx="213887" cy="62039"/>
              </a:xfrm>
              <a:custGeom>
                <a:rect b="b" l="l" r="r" t="t"/>
                <a:pathLst>
                  <a:path extrusionOk="0" h="1146" w="3951">
                    <a:moveTo>
                      <a:pt x="2004" y="1"/>
                    </a:moveTo>
                    <a:cubicBezTo>
                      <a:pt x="1861" y="1"/>
                      <a:pt x="1689" y="29"/>
                      <a:pt x="1546" y="58"/>
                    </a:cubicBezTo>
                    <a:cubicBezTo>
                      <a:pt x="1403" y="115"/>
                      <a:pt x="1260" y="172"/>
                      <a:pt x="1146" y="230"/>
                    </a:cubicBezTo>
                    <a:cubicBezTo>
                      <a:pt x="1002" y="287"/>
                      <a:pt x="888" y="344"/>
                      <a:pt x="773" y="430"/>
                    </a:cubicBezTo>
                    <a:lnTo>
                      <a:pt x="688" y="487"/>
                    </a:lnTo>
                    <a:cubicBezTo>
                      <a:pt x="642" y="495"/>
                      <a:pt x="596" y="498"/>
                      <a:pt x="550" y="498"/>
                    </a:cubicBezTo>
                    <a:cubicBezTo>
                      <a:pt x="424" y="498"/>
                      <a:pt x="298" y="472"/>
                      <a:pt x="172" y="430"/>
                    </a:cubicBezTo>
                    <a:lnTo>
                      <a:pt x="172" y="430"/>
                    </a:lnTo>
                    <a:cubicBezTo>
                      <a:pt x="172" y="430"/>
                      <a:pt x="172" y="573"/>
                      <a:pt x="373" y="687"/>
                    </a:cubicBezTo>
                    <a:cubicBezTo>
                      <a:pt x="316" y="716"/>
                      <a:pt x="258" y="716"/>
                      <a:pt x="201" y="716"/>
                    </a:cubicBezTo>
                    <a:lnTo>
                      <a:pt x="1" y="716"/>
                    </a:lnTo>
                    <a:cubicBezTo>
                      <a:pt x="1" y="745"/>
                      <a:pt x="1" y="745"/>
                      <a:pt x="29" y="773"/>
                    </a:cubicBezTo>
                    <a:cubicBezTo>
                      <a:pt x="58" y="831"/>
                      <a:pt x="87" y="859"/>
                      <a:pt x="115" y="916"/>
                    </a:cubicBezTo>
                    <a:cubicBezTo>
                      <a:pt x="201" y="974"/>
                      <a:pt x="287" y="1031"/>
                      <a:pt x="373" y="1060"/>
                    </a:cubicBezTo>
                    <a:cubicBezTo>
                      <a:pt x="411" y="1067"/>
                      <a:pt x="449" y="1071"/>
                      <a:pt x="487" y="1071"/>
                    </a:cubicBezTo>
                    <a:cubicBezTo>
                      <a:pt x="591" y="1071"/>
                      <a:pt x="690" y="1044"/>
                      <a:pt x="773" y="1002"/>
                    </a:cubicBezTo>
                    <a:cubicBezTo>
                      <a:pt x="802" y="974"/>
                      <a:pt x="831" y="974"/>
                      <a:pt x="859" y="945"/>
                    </a:cubicBezTo>
                    <a:lnTo>
                      <a:pt x="917" y="916"/>
                    </a:lnTo>
                    <a:lnTo>
                      <a:pt x="945" y="888"/>
                    </a:lnTo>
                    <a:cubicBezTo>
                      <a:pt x="974" y="859"/>
                      <a:pt x="1031" y="831"/>
                      <a:pt x="1060" y="802"/>
                    </a:cubicBezTo>
                    <a:cubicBezTo>
                      <a:pt x="1174" y="745"/>
                      <a:pt x="1260" y="687"/>
                      <a:pt x="1374" y="630"/>
                    </a:cubicBezTo>
                    <a:cubicBezTo>
                      <a:pt x="1575" y="516"/>
                      <a:pt x="1804" y="430"/>
                      <a:pt x="2061" y="401"/>
                    </a:cubicBezTo>
                    <a:cubicBezTo>
                      <a:pt x="2119" y="387"/>
                      <a:pt x="2176" y="380"/>
                      <a:pt x="2233" y="380"/>
                    </a:cubicBezTo>
                    <a:cubicBezTo>
                      <a:pt x="2290" y="380"/>
                      <a:pt x="2348" y="387"/>
                      <a:pt x="2405" y="401"/>
                    </a:cubicBezTo>
                    <a:cubicBezTo>
                      <a:pt x="2548" y="401"/>
                      <a:pt x="2662" y="430"/>
                      <a:pt x="2777" y="459"/>
                    </a:cubicBezTo>
                    <a:cubicBezTo>
                      <a:pt x="2891" y="487"/>
                      <a:pt x="3006" y="516"/>
                      <a:pt x="3092" y="573"/>
                    </a:cubicBezTo>
                    <a:cubicBezTo>
                      <a:pt x="3206" y="630"/>
                      <a:pt x="3292" y="659"/>
                      <a:pt x="3378" y="716"/>
                    </a:cubicBezTo>
                    <a:cubicBezTo>
                      <a:pt x="3464" y="773"/>
                      <a:pt x="3550" y="831"/>
                      <a:pt x="3635" y="888"/>
                    </a:cubicBezTo>
                    <a:cubicBezTo>
                      <a:pt x="3693" y="916"/>
                      <a:pt x="3750" y="945"/>
                      <a:pt x="3807" y="1002"/>
                    </a:cubicBezTo>
                    <a:cubicBezTo>
                      <a:pt x="3893" y="1088"/>
                      <a:pt x="3950" y="1145"/>
                      <a:pt x="3950" y="1145"/>
                    </a:cubicBezTo>
                    <a:cubicBezTo>
                      <a:pt x="3922" y="1060"/>
                      <a:pt x="3893" y="1002"/>
                      <a:pt x="3864" y="974"/>
                    </a:cubicBezTo>
                    <a:cubicBezTo>
                      <a:pt x="3807" y="888"/>
                      <a:pt x="3778" y="831"/>
                      <a:pt x="3721" y="773"/>
                    </a:cubicBezTo>
                    <a:cubicBezTo>
                      <a:pt x="3664" y="716"/>
                      <a:pt x="3578" y="630"/>
                      <a:pt x="3521" y="573"/>
                    </a:cubicBezTo>
                    <a:cubicBezTo>
                      <a:pt x="3435" y="487"/>
                      <a:pt x="3349" y="401"/>
                      <a:pt x="3235" y="344"/>
                    </a:cubicBezTo>
                    <a:cubicBezTo>
                      <a:pt x="3006" y="201"/>
                      <a:pt x="2748" y="86"/>
                      <a:pt x="2462" y="29"/>
                    </a:cubicBezTo>
                    <a:cubicBezTo>
                      <a:pt x="2319" y="1"/>
                      <a:pt x="2147" y="1"/>
                      <a:pt x="2004" y="1"/>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24"/>
              <p:cNvSpPr/>
              <p:nvPr/>
            </p:nvSpPr>
            <p:spPr>
              <a:xfrm>
                <a:off x="6218213" y="4033010"/>
                <a:ext cx="213887" cy="62039"/>
              </a:xfrm>
              <a:custGeom>
                <a:rect b="b" l="l" r="r" t="t"/>
                <a:pathLst>
                  <a:path extrusionOk="0" h="1146" w="3951">
                    <a:moveTo>
                      <a:pt x="1975" y="1"/>
                    </a:moveTo>
                    <a:cubicBezTo>
                      <a:pt x="1804" y="1"/>
                      <a:pt x="1661" y="1"/>
                      <a:pt x="1517" y="29"/>
                    </a:cubicBezTo>
                    <a:cubicBezTo>
                      <a:pt x="1346" y="58"/>
                      <a:pt x="1231" y="86"/>
                      <a:pt x="1088" y="144"/>
                    </a:cubicBezTo>
                    <a:cubicBezTo>
                      <a:pt x="945" y="201"/>
                      <a:pt x="831" y="258"/>
                      <a:pt x="716" y="344"/>
                    </a:cubicBezTo>
                    <a:cubicBezTo>
                      <a:pt x="544" y="459"/>
                      <a:pt x="373" y="630"/>
                      <a:pt x="258" y="773"/>
                    </a:cubicBezTo>
                    <a:cubicBezTo>
                      <a:pt x="201" y="859"/>
                      <a:pt x="144" y="916"/>
                      <a:pt x="115" y="974"/>
                    </a:cubicBezTo>
                    <a:cubicBezTo>
                      <a:pt x="58" y="1031"/>
                      <a:pt x="29" y="1060"/>
                      <a:pt x="1" y="1145"/>
                    </a:cubicBezTo>
                    <a:lnTo>
                      <a:pt x="29" y="1145"/>
                    </a:lnTo>
                    <a:cubicBezTo>
                      <a:pt x="29" y="1145"/>
                      <a:pt x="86" y="1088"/>
                      <a:pt x="172" y="1002"/>
                    </a:cubicBezTo>
                    <a:cubicBezTo>
                      <a:pt x="230" y="945"/>
                      <a:pt x="287" y="916"/>
                      <a:pt x="344" y="888"/>
                    </a:cubicBezTo>
                    <a:cubicBezTo>
                      <a:pt x="401" y="831"/>
                      <a:pt x="487" y="773"/>
                      <a:pt x="573" y="716"/>
                    </a:cubicBezTo>
                    <a:cubicBezTo>
                      <a:pt x="659" y="659"/>
                      <a:pt x="773" y="630"/>
                      <a:pt x="859" y="573"/>
                    </a:cubicBezTo>
                    <a:cubicBezTo>
                      <a:pt x="974" y="516"/>
                      <a:pt x="1088" y="487"/>
                      <a:pt x="1203" y="459"/>
                    </a:cubicBezTo>
                    <a:cubicBezTo>
                      <a:pt x="1317" y="430"/>
                      <a:pt x="1432" y="401"/>
                      <a:pt x="1546" y="401"/>
                    </a:cubicBezTo>
                    <a:cubicBezTo>
                      <a:pt x="1603" y="387"/>
                      <a:pt x="1661" y="380"/>
                      <a:pt x="1721" y="380"/>
                    </a:cubicBezTo>
                    <a:cubicBezTo>
                      <a:pt x="1782" y="380"/>
                      <a:pt x="1847" y="387"/>
                      <a:pt x="1918" y="401"/>
                    </a:cubicBezTo>
                    <a:cubicBezTo>
                      <a:pt x="2147" y="430"/>
                      <a:pt x="2376" y="516"/>
                      <a:pt x="2605" y="630"/>
                    </a:cubicBezTo>
                    <a:cubicBezTo>
                      <a:pt x="2691" y="687"/>
                      <a:pt x="2805" y="745"/>
                      <a:pt x="2891" y="802"/>
                    </a:cubicBezTo>
                    <a:cubicBezTo>
                      <a:pt x="2948" y="831"/>
                      <a:pt x="2977" y="859"/>
                      <a:pt x="3034" y="888"/>
                    </a:cubicBezTo>
                    <a:lnTo>
                      <a:pt x="3063" y="916"/>
                    </a:lnTo>
                    <a:lnTo>
                      <a:pt x="3091" y="945"/>
                    </a:lnTo>
                    <a:lnTo>
                      <a:pt x="3206" y="1002"/>
                    </a:lnTo>
                    <a:cubicBezTo>
                      <a:pt x="3263" y="1031"/>
                      <a:pt x="3320" y="1060"/>
                      <a:pt x="3406" y="1060"/>
                    </a:cubicBezTo>
                    <a:lnTo>
                      <a:pt x="3578" y="1060"/>
                    </a:lnTo>
                    <a:cubicBezTo>
                      <a:pt x="3692" y="1031"/>
                      <a:pt x="3778" y="1002"/>
                      <a:pt x="3836" y="916"/>
                    </a:cubicBezTo>
                    <a:cubicBezTo>
                      <a:pt x="3893" y="888"/>
                      <a:pt x="3921" y="831"/>
                      <a:pt x="3950" y="773"/>
                    </a:cubicBezTo>
                    <a:cubicBezTo>
                      <a:pt x="3950" y="773"/>
                      <a:pt x="3950" y="745"/>
                      <a:pt x="3950" y="716"/>
                    </a:cubicBezTo>
                    <a:lnTo>
                      <a:pt x="3778" y="716"/>
                    </a:lnTo>
                    <a:cubicBezTo>
                      <a:pt x="3692" y="716"/>
                      <a:pt x="3635" y="716"/>
                      <a:pt x="3607" y="687"/>
                    </a:cubicBezTo>
                    <a:cubicBezTo>
                      <a:pt x="3807" y="573"/>
                      <a:pt x="3807" y="430"/>
                      <a:pt x="3807" y="430"/>
                    </a:cubicBezTo>
                    <a:lnTo>
                      <a:pt x="3807" y="430"/>
                    </a:lnTo>
                    <a:cubicBezTo>
                      <a:pt x="3681" y="472"/>
                      <a:pt x="3540" y="498"/>
                      <a:pt x="3406" y="498"/>
                    </a:cubicBezTo>
                    <a:cubicBezTo>
                      <a:pt x="3357" y="498"/>
                      <a:pt x="3309" y="495"/>
                      <a:pt x="3263" y="487"/>
                    </a:cubicBezTo>
                    <a:lnTo>
                      <a:pt x="3177" y="430"/>
                    </a:lnTo>
                    <a:cubicBezTo>
                      <a:pt x="3063" y="344"/>
                      <a:pt x="2948" y="287"/>
                      <a:pt x="2834" y="230"/>
                    </a:cubicBezTo>
                    <a:cubicBezTo>
                      <a:pt x="2691" y="172"/>
                      <a:pt x="2548" y="115"/>
                      <a:pt x="2405" y="58"/>
                    </a:cubicBezTo>
                    <a:cubicBezTo>
                      <a:pt x="2262" y="29"/>
                      <a:pt x="2118" y="1"/>
                      <a:pt x="1975" y="1"/>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24"/>
              <p:cNvSpPr/>
              <p:nvPr/>
            </p:nvSpPr>
            <p:spPr>
              <a:xfrm>
                <a:off x="6359181" y="3552721"/>
                <a:ext cx="500478" cy="813433"/>
              </a:xfrm>
              <a:custGeom>
                <a:rect b="b" l="l" r="r" t="t"/>
                <a:pathLst>
                  <a:path extrusionOk="0" h="15026" w="9245">
                    <a:moveTo>
                      <a:pt x="5381" y="1"/>
                    </a:moveTo>
                    <a:lnTo>
                      <a:pt x="1" y="2863"/>
                    </a:lnTo>
                    <a:cubicBezTo>
                      <a:pt x="1" y="2863"/>
                      <a:pt x="4523" y="10189"/>
                      <a:pt x="3750" y="15026"/>
                    </a:cubicBezTo>
                    <a:cubicBezTo>
                      <a:pt x="3750" y="15026"/>
                      <a:pt x="9245" y="6411"/>
                      <a:pt x="53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24"/>
              <p:cNvSpPr/>
              <p:nvPr/>
            </p:nvSpPr>
            <p:spPr>
              <a:xfrm>
                <a:off x="6520342" y="3754159"/>
                <a:ext cx="173557" cy="345814"/>
              </a:xfrm>
              <a:custGeom>
                <a:rect b="b" l="l" r="r" t="t"/>
                <a:pathLst>
                  <a:path extrusionOk="0" h="6388" w="3206">
                    <a:moveTo>
                      <a:pt x="1784" y="0"/>
                    </a:moveTo>
                    <a:cubicBezTo>
                      <a:pt x="1620" y="0"/>
                      <a:pt x="1459" y="40"/>
                      <a:pt x="1317" y="115"/>
                    </a:cubicBezTo>
                    <a:cubicBezTo>
                      <a:pt x="888" y="344"/>
                      <a:pt x="0" y="601"/>
                      <a:pt x="29" y="1603"/>
                    </a:cubicBezTo>
                    <a:cubicBezTo>
                      <a:pt x="109" y="4195"/>
                      <a:pt x="1312" y="6387"/>
                      <a:pt x="1681" y="6387"/>
                    </a:cubicBezTo>
                    <a:cubicBezTo>
                      <a:pt x="1707" y="6387"/>
                      <a:pt x="1729" y="6376"/>
                      <a:pt x="1746" y="6354"/>
                    </a:cubicBezTo>
                    <a:cubicBezTo>
                      <a:pt x="2805" y="4808"/>
                      <a:pt x="3206" y="2891"/>
                      <a:pt x="2862" y="1059"/>
                    </a:cubicBezTo>
                    <a:cubicBezTo>
                      <a:pt x="2735" y="319"/>
                      <a:pt x="2249" y="0"/>
                      <a:pt x="178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24"/>
              <p:cNvSpPr/>
              <p:nvPr/>
            </p:nvSpPr>
            <p:spPr>
              <a:xfrm>
                <a:off x="5813821" y="4840224"/>
                <a:ext cx="593482" cy="404280"/>
              </a:xfrm>
              <a:custGeom>
                <a:rect b="b" l="l" r="r" t="t"/>
                <a:pathLst>
                  <a:path extrusionOk="0" h="7468" w="10963">
                    <a:moveTo>
                      <a:pt x="2720" y="0"/>
                    </a:moveTo>
                    <a:cubicBezTo>
                      <a:pt x="2720" y="0"/>
                      <a:pt x="2605" y="458"/>
                      <a:pt x="802" y="1517"/>
                    </a:cubicBezTo>
                    <a:cubicBezTo>
                      <a:pt x="1" y="1975"/>
                      <a:pt x="2806" y="6382"/>
                      <a:pt x="5267" y="7327"/>
                    </a:cubicBezTo>
                    <a:cubicBezTo>
                      <a:pt x="5514" y="7423"/>
                      <a:pt x="5768" y="7467"/>
                      <a:pt x="6025" y="7467"/>
                    </a:cubicBezTo>
                    <a:cubicBezTo>
                      <a:pt x="8361" y="7467"/>
                      <a:pt x="10962" y="3830"/>
                      <a:pt x="10962" y="2748"/>
                    </a:cubicBezTo>
                    <a:cubicBezTo>
                      <a:pt x="10962" y="1574"/>
                      <a:pt x="10590" y="2404"/>
                      <a:pt x="9045" y="716"/>
                    </a:cubicBezTo>
                    <a:lnTo>
                      <a:pt x="2720" y="0"/>
                    </a:ln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24"/>
              <p:cNvSpPr/>
              <p:nvPr/>
            </p:nvSpPr>
            <p:spPr>
              <a:xfrm>
                <a:off x="6385545" y="3541894"/>
                <a:ext cx="286699" cy="214212"/>
              </a:xfrm>
              <a:custGeom>
                <a:rect b="b" l="l" r="r" t="t"/>
                <a:pathLst>
                  <a:path extrusionOk="0" h="3957" w="5296">
                    <a:moveTo>
                      <a:pt x="4780" y="0"/>
                    </a:moveTo>
                    <a:cubicBezTo>
                      <a:pt x="4780" y="0"/>
                      <a:pt x="830" y="2776"/>
                      <a:pt x="0" y="3950"/>
                    </a:cubicBezTo>
                    <a:cubicBezTo>
                      <a:pt x="0" y="3950"/>
                      <a:pt x="70" y="3956"/>
                      <a:pt x="196" y="3956"/>
                    </a:cubicBezTo>
                    <a:cubicBezTo>
                      <a:pt x="918" y="3956"/>
                      <a:pt x="3491" y="3748"/>
                      <a:pt x="5295" y="945"/>
                    </a:cubicBezTo>
                    <a:cubicBezTo>
                      <a:pt x="5152" y="601"/>
                      <a:pt x="4980" y="287"/>
                      <a:pt x="47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24"/>
              <p:cNvSpPr/>
              <p:nvPr/>
            </p:nvSpPr>
            <p:spPr>
              <a:xfrm>
                <a:off x="5720871" y="3559434"/>
                <a:ext cx="793294" cy="1062887"/>
              </a:xfrm>
              <a:custGeom>
                <a:rect b="b" l="l" r="r" t="t"/>
                <a:pathLst>
                  <a:path extrusionOk="0" h="19634" w="14654">
                    <a:moveTo>
                      <a:pt x="7342" y="0"/>
                    </a:moveTo>
                    <a:cubicBezTo>
                      <a:pt x="6966" y="0"/>
                      <a:pt x="6589" y="26"/>
                      <a:pt x="6211" y="77"/>
                    </a:cubicBezTo>
                    <a:cubicBezTo>
                      <a:pt x="3235" y="420"/>
                      <a:pt x="1947" y="1766"/>
                      <a:pt x="745" y="3855"/>
                    </a:cubicBezTo>
                    <a:cubicBezTo>
                      <a:pt x="344" y="4599"/>
                      <a:pt x="1" y="7203"/>
                      <a:pt x="58" y="7690"/>
                    </a:cubicBezTo>
                    <a:cubicBezTo>
                      <a:pt x="201" y="9121"/>
                      <a:pt x="545" y="11353"/>
                      <a:pt x="831" y="12870"/>
                    </a:cubicBezTo>
                    <a:cubicBezTo>
                      <a:pt x="1117" y="14272"/>
                      <a:pt x="2033" y="15703"/>
                      <a:pt x="2577" y="16504"/>
                    </a:cubicBezTo>
                    <a:cubicBezTo>
                      <a:pt x="3263" y="17506"/>
                      <a:pt x="4895" y="18679"/>
                      <a:pt x="6011" y="19195"/>
                    </a:cubicBezTo>
                    <a:cubicBezTo>
                      <a:pt x="6660" y="19498"/>
                      <a:pt x="7230" y="19634"/>
                      <a:pt x="7748" y="19634"/>
                    </a:cubicBezTo>
                    <a:cubicBezTo>
                      <a:pt x="8644" y="19634"/>
                      <a:pt x="9388" y="19229"/>
                      <a:pt x="10132" y="18594"/>
                    </a:cubicBezTo>
                    <a:cubicBezTo>
                      <a:pt x="10619" y="18193"/>
                      <a:pt x="11878" y="17220"/>
                      <a:pt x="12450" y="16419"/>
                    </a:cubicBezTo>
                    <a:cubicBezTo>
                      <a:pt x="13366" y="15102"/>
                      <a:pt x="13824" y="13385"/>
                      <a:pt x="14053" y="11496"/>
                    </a:cubicBezTo>
                    <a:cubicBezTo>
                      <a:pt x="14167" y="10323"/>
                      <a:pt x="14654" y="7089"/>
                      <a:pt x="14081" y="5314"/>
                    </a:cubicBezTo>
                    <a:cubicBezTo>
                      <a:pt x="13767" y="4370"/>
                      <a:pt x="13509" y="2281"/>
                      <a:pt x="11105" y="907"/>
                    </a:cubicBezTo>
                    <a:cubicBezTo>
                      <a:pt x="9927" y="307"/>
                      <a:pt x="8646" y="0"/>
                      <a:pt x="7342" y="0"/>
                    </a:cubicBezTo>
                    <a:close/>
                  </a:path>
                </a:pathLst>
              </a:custGeom>
              <a:solidFill>
                <a:srgbClr val="FFFFFF">
                  <a:alpha val="5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24"/>
              <p:cNvSpPr/>
              <p:nvPr/>
            </p:nvSpPr>
            <p:spPr>
              <a:xfrm>
                <a:off x="5995121" y="4071663"/>
                <a:ext cx="240197" cy="267427"/>
              </a:xfrm>
              <a:custGeom>
                <a:rect b="b" l="l" r="r" t="t"/>
                <a:pathLst>
                  <a:path extrusionOk="0" h="4940" w="4437">
                    <a:moveTo>
                      <a:pt x="2138" y="0"/>
                    </a:moveTo>
                    <a:cubicBezTo>
                      <a:pt x="1410" y="0"/>
                      <a:pt x="1627" y="2498"/>
                      <a:pt x="1317" y="2835"/>
                    </a:cubicBezTo>
                    <a:cubicBezTo>
                      <a:pt x="1231" y="2979"/>
                      <a:pt x="1088" y="3093"/>
                      <a:pt x="916" y="3150"/>
                    </a:cubicBezTo>
                    <a:cubicBezTo>
                      <a:pt x="516" y="3293"/>
                      <a:pt x="0" y="4181"/>
                      <a:pt x="745" y="4495"/>
                    </a:cubicBezTo>
                    <a:cubicBezTo>
                      <a:pt x="745" y="4495"/>
                      <a:pt x="897" y="4477"/>
                      <a:pt x="1075" y="4477"/>
                    </a:cubicBezTo>
                    <a:cubicBezTo>
                      <a:pt x="1283" y="4477"/>
                      <a:pt x="1526" y="4502"/>
                      <a:pt x="1603" y="4610"/>
                    </a:cubicBezTo>
                    <a:cubicBezTo>
                      <a:pt x="1708" y="4732"/>
                      <a:pt x="1909" y="4940"/>
                      <a:pt x="2173" y="4940"/>
                    </a:cubicBezTo>
                    <a:cubicBezTo>
                      <a:pt x="2342" y="4940"/>
                      <a:pt x="2536" y="4855"/>
                      <a:pt x="2748" y="4610"/>
                    </a:cubicBezTo>
                    <a:cubicBezTo>
                      <a:pt x="2891" y="4438"/>
                      <a:pt x="3063" y="4438"/>
                      <a:pt x="3578" y="4438"/>
                    </a:cubicBezTo>
                    <a:cubicBezTo>
                      <a:pt x="4122" y="4438"/>
                      <a:pt x="4436" y="3465"/>
                      <a:pt x="3578" y="3379"/>
                    </a:cubicBezTo>
                    <a:cubicBezTo>
                      <a:pt x="3349" y="3351"/>
                      <a:pt x="3177" y="2807"/>
                      <a:pt x="3091" y="2635"/>
                    </a:cubicBezTo>
                    <a:cubicBezTo>
                      <a:pt x="2748" y="1862"/>
                      <a:pt x="2977" y="88"/>
                      <a:pt x="2176" y="2"/>
                    </a:cubicBezTo>
                    <a:cubicBezTo>
                      <a:pt x="2163" y="1"/>
                      <a:pt x="2150" y="0"/>
                      <a:pt x="2138" y="0"/>
                    </a:cubicBez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24"/>
              <p:cNvSpPr/>
              <p:nvPr/>
            </p:nvSpPr>
            <p:spPr>
              <a:xfrm>
                <a:off x="6225954" y="3914995"/>
                <a:ext cx="232456" cy="59224"/>
              </a:xfrm>
              <a:custGeom>
                <a:rect b="b" l="l" r="r" t="t"/>
                <a:pathLst>
                  <a:path extrusionOk="0" h="1094" w="4294">
                    <a:moveTo>
                      <a:pt x="2000" y="0"/>
                    </a:moveTo>
                    <a:cubicBezTo>
                      <a:pt x="1497" y="0"/>
                      <a:pt x="867" y="45"/>
                      <a:pt x="535" y="45"/>
                    </a:cubicBezTo>
                    <a:cubicBezTo>
                      <a:pt x="449" y="45"/>
                      <a:pt x="383" y="42"/>
                      <a:pt x="344" y="34"/>
                    </a:cubicBezTo>
                    <a:cubicBezTo>
                      <a:pt x="172" y="34"/>
                      <a:pt x="29" y="91"/>
                      <a:pt x="1" y="263"/>
                    </a:cubicBezTo>
                    <a:cubicBezTo>
                      <a:pt x="1" y="435"/>
                      <a:pt x="172" y="692"/>
                      <a:pt x="316" y="692"/>
                    </a:cubicBezTo>
                    <a:cubicBezTo>
                      <a:pt x="430" y="692"/>
                      <a:pt x="1832" y="521"/>
                      <a:pt x="2405" y="463"/>
                    </a:cubicBezTo>
                    <a:cubicBezTo>
                      <a:pt x="2412" y="463"/>
                      <a:pt x="2420" y="463"/>
                      <a:pt x="2429" y="463"/>
                    </a:cubicBezTo>
                    <a:cubicBezTo>
                      <a:pt x="2818" y="463"/>
                      <a:pt x="3961" y="1094"/>
                      <a:pt x="4113" y="1094"/>
                    </a:cubicBezTo>
                    <a:cubicBezTo>
                      <a:pt x="4117" y="1094"/>
                      <a:pt x="4120" y="1094"/>
                      <a:pt x="4122" y="1093"/>
                    </a:cubicBezTo>
                    <a:cubicBezTo>
                      <a:pt x="4294" y="1007"/>
                      <a:pt x="2748" y="120"/>
                      <a:pt x="2720" y="91"/>
                    </a:cubicBezTo>
                    <a:cubicBezTo>
                      <a:pt x="2629" y="21"/>
                      <a:pt x="2344" y="0"/>
                      <a:pt x="2000" y="0"/>
                    </a:cubicBezTo>
                    <a:close/>
                  </a:path>
                </a:pathLst>
              </a:custGeom>
              <a:solidFill>
                <a:srgbClr val="684B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24"/>
              <p:cNvSpPr/>
              <p:nvPr/>
            </p:nvSpPr>
            <p:spPr>
              <a:xfrm>
                <a:off x="5756546" y="3930532"/>
                <a:ext cx="232402" cy="59224"/>
              </a:xfrm>
              <a:custGeom>
                <a:rect b="b" l="l" r="r" t="t"/>
                <a:pathLst>
                  <a:path extrusionOk="0" h="1094" w="4293">
                    <a:moveTo>
                      <a:pt x="2253" y="0"/>
                    </a:moveTo>
                    <a:cubicBezTo>
                      <a:pt x="1921" y="0"/>
                      <a:pt x="1652" y="22"/>
                      <a:pt x="1574" y="91"/>
                    </a:cubicBezTo>
                    <a:cubicBezTo>
                      <a:pt x="1517" y="119"/>
                      <a:pt x="0" y="1006"/>
                      <a:pt x="172" y="1092"/>
                    </a:cubicBezTo>
                    <a:cubicBezTo>
                      <a:pt x="174" y="1093"/>
                      <a:pt x="177" y="1093"/>
                      <a:pt x="180" y="1093"/>
                    </a:cubicBezTo>
                    <a:cubicBezTo>
                      <a:pt x="333" y="1093"/>
                      <a:pt x="1532" y="433"/>
                      <a:pt x="1923" y="433"/>
                    </a:cubicBezTo>
                    <a:cubicBezTo>
                      <a:pt x="1931" y="433"/>
                      <a:pt x="1939" y="433"/>
                      <a:pt x="1946" y="434"/>
                    </a:cubicBezTo>
                    <a:cubicBezTo>
                      <a:pt x="2485" y="488"/>
                      <a:pt x="3709" y="694"/>
                      <a:pt x="3946" y="694"/>
                    </a:cubicBezTo>
                    <a:cubicBezTo>
                      <a:pt x="3961" y="694"/>
                      <a:pt x="3971" y="693"/>
                      <a:pt x="3978" y="692"/>
                    </a:cubicBezTo>
                    <a:cubicBezTo>
                      <a:pt x="4093" y="692"/>
                      <a:pt x="4293" y="434"/>
                      <a:pt x="4264" y="262"/>
                    </a:cubicBezTo>
                    <a:cubicBezTo>
                      <a:pt x="4264" y="91"/>
                      <a:pt x="4093" y="62"/>
                      <a:pt x="3950" y="62"/>
                    </a:cubicBezTo>
                    <a:cubicBezTo>
                      <a:pt x="3930" y="64"/>
                      <a:pt x="3902" y="65"/>
                      <a:pt x="3869" y="65"/>
                    </a:cubicBezTo>
                    <a:cubicBezTo>
                      <a:pt x="3581" y="65"/>
                      <a:pt x="2824" y="0"/>
                      <a:pt x="2253" y="0"/>
                    </a:cubicBezTo>
                    <a:close/>
                  </a:path>
                </a:pathLst>
              </a:custGeom>
              <a:solidFill>
                <a:srgbClr val="684B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24"/>
              <p:cNvSpPr/>
              <p:nvPr/>
            </p:nvSpPr>
            <p:spPr>
              <a:xfrm>
                <a:off x="5790597" y="4175062"/>
                <a:ext cx="207662" cy="100312"/>
              </a:xfrm>
              <a:custGeom>
                <a:rect b="b" l="l" r="r" t="t"/>
                <a:pathLst>
                  <a:path extrusionOk="0" h="1853" w="3836">
                    <a:moveTo>
                      <a:pt x="2478" y="1"/>
                    </a:moveTo>
                    <a:cubicBezTo>
                      <a:pt x="2279" y="1"/>
                      <a:pt x="2054" y="21"/>
                      <a:pt x="1804" y="67"/>
                    </a:cubicBezTo>
                    <a:cubicBezTo>
                      <a:pt x="917" y="239"/>
                      <a:pt x="1" y="468"/>
                      <a:pt x="87" y="954"/>
                    </a:cubicBezTo>
                    <a:cubicBezTo>
                      <a:pt x="161" y="1350"/>
                      <a:pt x="1004" y="1852"/>
                      <a:pt x="1805" y="1852"/>
                    </a:cubicBezTo>
                    <a:cubicBezTo>
                      <a:pt x="1930" y="1852"/>
                      <a:pt x="2055" y="1840"/>
                      <a:pt x="2176" y="1813"/>
                    </a:cubicBezTo>
                    <a:cubicBezTo>
                      <a:pt x="3092" y="1641"/>
                      <a:pt x="3836" y="1183"/>
                      <a:pt x="3750" y="725"/>
                    </a:cubicBezTo>
                    <a:cubicBezTo>
                      <a:pt x="3681" y="335"/>
                      <a:pt x="3282" y="1"/>
                      <a:pt x="2478" y="1"/>
                    </a:cubicBez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24"/>
              <p:cNvSpPr/>
              <p:nvPr/>
            </p:nvSpPr>
            <p:spPr>
              <a:xfrm>
                <a:off x="6238351" y="4169378"/>
                <a:ext cx="223144" cy="98742"/>
              </a:xfrm>
              <a:custGeom>
                <a:rect b="b" l="l" r="r" t="t"/>
                <a:pathLst>
                  <a:path extrusionOk="0" h="1824" w="4122">
                    <a:moveTo>
                      <a:pt x="1609" y="1"/>
                    </a:moveTo>
                    <a:cubicBezTo>
                      <a:pt x="823" y="1"/>
                      <a:pt x="107" y="376"/>
                      <a:pt x="58" y="773"/>
                    </a:cubicBezTo>
                    <a:cubicBezTo>
                      <a:pt x="1" y="1259"/>
                      <a:pt x="773" y="1660"/>
                      <a:pt x="1689" y="1803"/>
                    </a:cubicBezTo>
                    <a:cubicBezTo>
                      <a:pt x="1779" y="1817"/>
                      <a:pt x="1872" y="1824"/>
                      <a:pt x="1966" y="1824"/>
                    </a:cubicBezTo>
                    <a:cubicBezTo>
                      <a:pt x="2826" y="1824"/>
                      <a:pt x="3792" y="1271"/>
                      <a:pt x="3921" y="859"/>
                    </a:cubicBezTo>
                    <a:cubicBezTo>
                      <a:pt x="4121" y="100"/>
                      <a:pt x="3526" y="66"/>
                      <a:pt x="2847" y="66"/>
                    </a:cubicBezTo>
                    <a:cubicBezTo>
                      <a:pt x="2780" y="66"/>
                      <a:pt x="2712" y="66"/>
                      <a:pt x="2644" y="66"/>
                    </a:cubicBezTo>
                    <a:cubicBezTo>
                      <a:pt x="2414" y="66"/>
                      <a:pt x="2182" y="62"/>
                      <a:pt x="1975" y="29"/>
                    </a:cubicBezTo>
                    <a:cubicBezTo>
                      <a:pt x="1853" y="10"/>
                      <a:pt x="1730" y="1"/>
                      <a:pt x="1609" y="1"/>
                    </a:cubicBez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24"/>
              <p:cNvSpPr/>
              <p:nvPr/>
            </p:nvSpPr>
            <p:spPr>
              <a:xfrm>
                <a:off x="5959499" y="4386244"/>
                <a:ext cx="328491" cy="83747"/>
              </a:xfrm>
              <a:custGeom>
                <a:rect b="b" l="l" r="r" t="t"/>
                <a:pathLst>
                  <a:path extrusionOk="0" h="1547" w="6068">
                    <a:moveTo>
                      <a:pt x="6067" y="1"/>
                    </a:moveTo>
                    <a:lnTo>
                      <a:pt x="5438" y="58"/>
                    </a:lnTo>
                    <a:lnTo>
                      <a:pt x="4236" y="201"/>
                    </a:lnTo>
                    <a:lnTo>
                      <a:pt x="2204" y="373"/>
                    </a:lnTo>
                    <a:lnTo>
                      <a:pt x="86" y="87"/>
                    </a:lnTo>
                    <a:lnTo>
                      <a:pt x="0" y="58"/>
                    </a:lnTo>
                    <a:lnTo>
                      <a:pt x="0" y="58"/>
                    </a:lnTo>
                    <a:lnTo>
                      <a:pt x="429" y="459"/>
                    </a:lnTo>
                    <a:lnTo>
                      <a:pt x="1374" y="1117"/>
                    </a:lnTo>
                    <a:lnTo>
                      <a:pt x="3206" y="1546"/>
                    </a:lnTo>
                    <a:lnTo>
                      <a:pt x="5409" y="716"/>
                    </a:lnTo>
                    <a:lnTo>
                      <a:pt x="6067" y="1"/>
                    </a:lnTo>
                    <a:close/>
                  </a:path>
                </a:pathLst>
              </a:custGeom>
              <a:solidFill>
                <a:srgbClr val="3E1B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24"/>
              <p:cNvSpPr/>
              <p:nvPr/>
            </p:nvSpPr>
            <p:spPr>
              <a:xfrm>
                <a:off x="6016829" y="4392470"/>
                <a:ext cx="229316" cy="78171"/>
              </a:xfrm>
              <a:custGeom>
                <a:rect b="b" l="l" r="r" t="t"/>
                <a:pathLst>
                  <a:path extrusionOk="0" h="1444" w="4236">
                    <a:moveTo>
                      <a:pt x="658" y="0"/>
                    </a:moveTo>
                    <a:lnTo>
                      <a:pt x="315" y="143"/>
                    </a:lnTo>
                    <a:lnTo>
                      <a:pt x="0" y="258"/>
                    </a:lnTo>
                    <a:cubicBezTo>
                      <a:pt x="0" y="458"/>
                      <a:pt x="172" y="630"/>
                      <a:pt x="372" y="630"/>
                    </a:cubicBezTo>
                    <a:cubicBezTo>
                      <a:pt x="372" y="630"/>
                      <a:pt x="346" y="946"/>
                      <a:pt x="799" y="946"/>
                    </a:cubicBezTo>
                    <a:cubicBezTo>
                      <a:pt x="818" y="946"/>
                      <a:pt x="838" y="946"/>
                      <a:pt x="859" y="945"/>
                    </a:cubicBezTo>
                    <a:lnTo>
                      <a:pt x="859" y="945"/>
                    </a:lnTo>
                    <a:cubicBezTo>
                      <a:pt x="859" y="945"/>
                      <a:pt x="830" y="1288"/>
                      <a:pt x="1116" y="1345"/>
                    </a:cubicBezTo>
                    <a:cubicBezTo>
                      <a:pt x="1116" y="1345"/>
                      <a:pt x="1495" y="1444"/>
                      <a:pt x="1761" y="1444"/>
                    </a:cubicBezTo>
                    <a:cubicBezTo>
                      <a:pt x="1876" y="1444"/>
                      <a:pt x="1969" y="1426"/>
                      <a:pt x="2003" y="1374"/>
                    </a:cubicBezTo>
                    <a:cubicBezTo>
                      <a:pt x="2003" y="1116"/>
                      <a:pt x="2003" y="859"/>
                      <a:pt x="1975" y="601"/>
                    </a:cubicBezTo>
                    <a:lnTo>
                      <a:pt x="2003" y="601"/>
                    </a:lnTo>
                    <a:cubicBezTo>
                      <a:pt x="2003" y="601"/>
                      <a:pt x="1975" y="1345"/>
                      <a:pt x="2089" y="1374"/>
                    </a:cubicBezTo>
                    <a:cubicBezTo>
                      <a:pt x="2404" y="1317"/>
                      <a:pt x="2690" y="1231"/>
                      <a:pt x="2977" y="1145"/>
                    </a:cubicBezTo>
                    <a:cubicBezTo>
                      <a:pt x="3120" y="1088"/>
                      <a:pt x="3062" y="973"/>
                      <a:pt x="3062" y="916"/>
                    </a:cubicBezTo>
                    <a:cubicBezTo>
                      <a:pt x="3053" y="897"/>
                      <a:pt x="3104" y="897"/>
                      <a:pt x="3176" y="897"/>
                    </a:cubicBezTo>
                    <a:lnTo>
                      <a:pt x="3176" y="897"/>
                    </a:lnTo>
                    <a:cubicBezTo>
                      <a:pt x="3320" y="897"/>
                      <a:pt x="3549" y="897"/>
                      <a:pt x="3549" y="744"/>
                    </a:cubicBezTo>
                    <a:cubicBezTo>
                      <a:pt x="3549" y="744"/>
                      <a:pt x="3864" y="687"/>
                      <a:pt x="3892" y="401"/>
                    </a:cubicBezTo>
                    <a:cubicBezTo>
                      <a:pt x="3892" y="401"/>
                      <a:pt x="4236" y="344"/>
                      <a:pt x="4093" y="58"/>
                    </a:cubicBezTo>
                    <a:lnTo>
                      <a:pt x="4093" y="58"/>
                    </a:lnTo>
                    <a:lnTo>
                      <a:pt x="2805" y="86"/>
                    </a:lnTo>
                    <a:lnTo>
                      <a:pt x="1689" y="401"/>
                    </a:lnTo>
                    <a:lnTo>
                      <a:pt x="6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24"/>
              <p:cNvSpPr/>
              <p:nvPr/>
            </p:nvSpPr>
            <p:spPr>
              <a:xfrm>
                <a:off x="6030742" y="4401781"/>
                <a:ext cx="10935" cy="18622"/>
              </a:xfrm>
              <a:custGeom>
                <a:rect b="b" l="l" r="r" t="t"/>
                <a:pathLst>
                  <a:path extrusionOk="0" h="344" w="202">
                    <a:moveTo>
                      <a:pt x="1" y="0"/>
                    </a:moveTo>
                    <a:cubicBezTo>
                      <a:pt x="1" y="0"/>
                      <a:pt x="29" y="258"/>
                      <a:pt x="144" y="343"/>
                    </a:cubicBezTo>
                    <a:cubicBezTo>
                      <a:pt x="172" y="229"/>
                      <a:pt x="172" y="114"/>
                      <a:pt x="201" y="0"/>
                    </a:cubicBezTo>
                    <a:close/>
                  </a:path>
                </a:pathLst>
              </a:custGeom>
              <a:solidFill>
                <a:srgbClr val="BC6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24"/>
              <p:cNvSpPr/>
              <p:nvPr/>
            </p:nvSpPr>
            <p:spPr>
              <a:xfrm>
                <a:off x="6053966" y="4404704"/>
                <a:ext cx="20246" cy="25010"/>
              </a:xfrm>
              <a:custGeom>
                <a:rect b="b" l="l" r="r" t="t"/>
                <a:pathLst>
                  <a:path extrusionOk="0" h="462" w="374">
                    <a:moveTo>
                      <a:pt x="141" y="1"/>
                    </a:moveTo>
                    <a:cubicBezTo>
                      <a:pt x="93" y="1"/>
                      <a:pt x="45" y="10"/>
                      <a:pt x="1" y="32"/>
                    </a:cubicBezTo>
                    <a:cubicBezTo>
                      <a:pt x="1" y="32"/>
                      <a:pt x="58" y="404"/>
                      <a:pt x="201" y="461"/>
                    </a:cubicBezTo>
                    <a:cubicBezTo>
                      <a:pt x="201" y="461"/>
                      <a:pt x="173" y="146"/>
                      <a:pt x="373" y="60"/>
                    </a:cubicBezTo>
                    <a:cubicBezTo>
                      <a:pt x="302" y="25"/>
                      <a:pt x="221" y="1"/>
                      <a:pt x="141" y="1"/>
                    </a:cubicBezTo>
                    <a:close/>
                  </a:path>
                </a:pathLst>
              </a:custGeom>
              <a:solidFill>
                <a:srgbClr val="BC6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24"/>
              <p:cNvSpPr/>
              <p:nvPr/>
            </p:nvSpPr>
            <p:spPr>
              <a:xfrm>
                <a:off x="6112865" y="4389384"/>
                <a:ext cx="114712" cy="38165"/>
              </a:xfrm>
              <a:custGeom>
                <a:rect b="b" l="l" r="r" t="t"/>
                <a:pathLst>
                  <a:path extrusionOk="0" h="705" w="2119">
                    <a:moveTo>
                      <a:pt x="1632" y="0"/>
                    </a:moveTo>
                    <a:lnTo>
                      <a:pt x="859" y="115"/>
                    </a:lnTo>
                    <a:lnTo>
                      <a:pt x="1" y="458"/>
                    </a:lnTo>
                    <a:cubicBezTo>
                      <a:pt x="1" y="458"/>
                      <a:pt x="97" y="705"/>
                      <a:pt x="222" y="705"/>
                    </a:cubicBezTo>
                    <a:cubicBezTo>
                      <a:pt x="278" y="705"/>
                      <a:pt x="340" y="656"/>
                      <a:pt x="401" y="515"/>
                    </a:cubicBezTo>
                    <a:lnTo>
                      <a:pt x="945" y="229"/>
                    </a:lnTo>
                    <a:cubicBezTo>
                      <a:pt x="945" y="229"/>
                      <a:pt x="947" y="229"/>
                      <a:pt x="949" y="229"/>
                    </a:cubicBezTo>
                    <a:cubicBezTo>
                      <a:pt x="975" y="229"/>
                      <a:pt x="1100" y="252"/>
                      <a:pt x="1203" y="687"/>
                    </a:cubicBezTo>
                    <a:cubicBezTo>
                      <a:pt x="1260" y="515"/>
                      <a:pt x="1288" y="343"/>
                      <a:pt x="1260" y="172"/>
                    </a:cubicBezTo>
                    <a:lnTo>
                      <a:pt x="1517" y="172"/>
                    </a:lnTo>
                    <a:cubicBezTo>
                      <a:pt x="1632" y="258"/>
                      <a:pt x="1689" y="372"/>
                      <a:pt x="1718" y="487"/>
                    </a:cubicBezTo>
                    <a:cubicBezTo>
                      <a:pt x="1718" y="487"/>
                      <a:pt x="1746" y="458"/>
                      <a:pt x="1746" y="172"/>
                    </a:cubicBezTo>
                    <a:lnTo>
                      <a:pt x="1746" y="143"/>
                    </a:lnTo>
                    <a:lnTo>
                      <a:pt x="1975" y="200"/>
                    </a:lnTo>
                    <a:cubicBezTo>
                      <a:pt x="2032" y="258"/>
                      <a:pt x="2061" y="315"/>
                      <a:pt x="2090" y="372"/>
                    </a:cubicBezTo>
                    <a:cubicBezTo>
                      <a:pt x="2118" y="315"/>
                      <a:pt x="2118" y="258"/>
                      <a:pt x="2118" y="200"/>
                    </a:cubicBezTo>
                    <a:lnTo>
                      <a:pt x="1632" y="0"/>
                    </a:lnTo>
                    <a:close/>
                  </a:path>
                </a:pathLst>
              </a:custGeom>
              <a:solidFill>
                <a:srgbClr val="BC6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24"/>
              <p:cNvSpPr/>
              <p:nvPr/>
            </p:nvSpPr>
            <p:spPr>
              <a:xfrm>
                <a:off x="5961015" y="4384728"/>
                <a:ext cx="330061" cy="119476"/>
              </a:xfrm>
              <a:custGeom>
                <a:rect b="b" l="l" r="r" t="t"/>
                <a:pathLst>
                  <a:path extrusionOk="0" h="2207" w="6097">
                    <a:moveTo>
                      <a:pt x="6097" y="0"/>
                    </a:moveTo>
                    <a:lnTo>
                      <a:pt x="6097" y="0"/>
                    </a:lnTo>
                    <a:cubicBezTo>
                      <a:pt x="5176" y="742"/>
                      <a:pt x="4005" y="1163"/>
                      <a:pt x="2827" y="1163"/>
                    </a:cubicBezTo>
                    <a:cubicBezTo>
                      <a:pt x="2686" y="1163"/>
                      <a:pt x="2545" y="1157"/>
                      <a:pt x="2405" y="1145"/>
                    </a:cubicBezTo>
                    <a:cubicBezTo>
                      <a:pt x="1575" y="1030"/>
                      <a:pt x="802" y="687"/>
                      <a:pt x="144" y="201"/>
                    </a:cubicBezTo>
                    <a:lnTo>
                      <a:pt x="1" y="86"/>
                    </a:lnTo>
                    <a:lnTo>
                      <a:pt x="1" y="86"/>
                    </a:lnTo>
                    <a:cubicBezTo>
                      <a:pt x="527" y="1387"/>
                      <a:pt x="1535" y="2207"/>
                      <a:pt x="2896" y="2207"/>
                    </a:cubicBezTo>
                    <a:cubicBezTo>
                      <a:pt x="2942" y="2207"/>
                      <a:pt x="2988" y="2206"/>
                      <a:pt x="3034" y="2204"/>
                    </a:cubicBezTo>
                    <a:cubicBezTo>
                      <a:pt x="4837" y="2147"/>
                      <a:pt x="5410" y="1059"/>
                      <a:pt x="5868" y="315"/>
                    </a:cubicBezTo>
                    <a:cubicBezTo>
                      <a:pt x="5925" y="229"/>
                      <a:pt x="6097" y="0"/>
                      <a:pt x="6097" y="0"/>
                    </a:cubicBezTo>
                    <a:close/>
                  </a:path>
                </a:pathLst>
              </a:custGeom>
              <a:solidFill>
                <a:srgbClr val="EB6E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24"/>
              <p:cNvSpPr/>
              <p:nvPr/>
            </p:nvSpPr>
            <p:spPr>
              <a:xfrm>
                <a:off x="5959499" y="4380019"/>
                <a:ext cx="331577" cy="43849"/>
              </a:xfrm>
              <a:custGeom>
                <a:rect b="b" l="l" r="r" t="t"/>
                <a:pathLst>
                  <a:path extrusionOk="0" h="810" w="6125">
                    <a:moveTo>
                      <a:pt x="4121" y="1"/>
                    </a:moveTo>
                    <a:cubicBezTo>
                      <a:pt x="3250" y="1"/>
                      <a:pt x="2977" y="316"/>
                      <a:pt x="2977" y="316"/>
                    </a:cubicBezTo>
                    <a:cubicBezTo>
                      <a:pt x="2977" y="316"/>
                      <a:pt x="2678" y="17"/>
                      <a:pt x="1956" y="17"/>
                    </a:cubicBezTo>
                    <a:cubicBezTo>
                      <a:pt x="1872" y="17"/>
                      <a:pt x="1783" y="21"/>
                      <a:pt x="1689" y="30"/>
                    </a:cubicBezTo>
                    <a:lnTo>
                      <a:pt x="0" y="173"/>
                    </a:lnTo>
                    <a:cubicBezTo>
                      <a:pt x="0" y="173"/>
                      <a:pt x="1139" y="810"/>
                      <a:pt x="2896" y="810"/>
                    </a:cubicBezTo>
                    <a:cubicBezTo>
                      <a:pt x="3825" y="810"/>
                      <a:pt x="4927" y="632"/>
                      <a:pt x="6125" y="87"/>
                    </a:cubicBezTo>
                    <a:lnTo>
                      <a:pt x="6125" y="87"/>
                    </a:lnTo>
                    <a:cubicBezTo>
                      <a:pt x="6125" y="87"/>
                      <a:pt x="6048" y="113"/>
                      <a:pt x="5774" y="113"/>
                    </a:cubicBezTo>
                    <a:cubicBezTo>
                      <a:pt x="5546" y="113"/>
                      <a:pt x="5180" y="95"/>
                      <a:pt x="4608" y="30"/>
                    </a:cubicBezTo>
                    <a:cubicBezTo>
                      <a:pt x="4428" y="10"/>
                      <a:pt x="4266" y="1"/>
                      <a:pt x="4121" y="1"/>
                    </a:cubicBezTo>
                    <a:close/>
                  </a:path>
                </a:pathLst>
              </a:custGeom>
              <a:solidFill>
                <a:srgbClr val="D25A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24"/>
              <p:cNvSpPr/>
              <p:nvPr/>
            </p:nvSpPr>
            <p:spPr>
              <a:xfrm>
                <a:off x="5750320" y="3947801"/>
                <a:ext cx="308353" cy="291300"/>
              </a:xfrm>
              <a:custGeom>
                <a:rect b="b" l="l" r="r" t="t"/>
                <a:pathLst>
                  <a:path extrusionOk="0" h="5381" w="5696">
                    <a:moveTo>
                      <a:pt x="2576" y="1"/>
                    </a:moveTo>
                    <a:cubicBezTo>
                      <a:pt x="1002" y="1"/>
                      <a:pt x="1" y="974"/>
                      <a:pt x="1" y="2576"/>
                    </a:cubicBezTo>
                    <a:cubicBezTo>
                      <a:pt x="1" y="4150"/>
                      <a:pt x="1117" y="5381"/>
                      <a:pt x="2691" y="5381"/>
                    </a:cubicBezTo>
                    <a:cubicBezTo>
                      <a:pt x="4265" y="5381"/>
                      <a:pt x="5696" y="4150"/>
                      <a:pt x="5696" y="2576"/>
                    </a:cubicBezTo>
                    <a:cubicBezTo>
                      <a:pt x="5696" y="974"/>
                      <a:pt x="4150" y="1"/>
                      <a:pt x="2576" y="1"/>
                    </a:cubicBezTo>
                    <a:close/>
                  </a:path>
                </a:pathLst>
              </a:custGeom>
              <a:solidFill>
                <a:srgbClr val="5B7F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24"/>
              <p:cNvSpPr/>
              <p:nvPr/>
            </p:nvSpPr>
            <p:spPr>
              <a:xfrm>
                <a:off x="5762717" y="3960198"/>
                <a:ext cx="283559" cy="268077"/>
              </a:xfrm>
              <a:custGeom>
                <a:rect b="b" l="l" r="r" t="t"/>
                <a:pathLst>
                  <a:path extrusionOk="0" h="4952" w="5238">
                    <a:moveTo>
                      <a:pt x="2347" y="1"/>
                    </a:moveTo>
                    <a:cubicBezTo>
                      <a:pt x="916" y="1"/>
                      <a:pt x="1" y="888"/>
                      <a:pt x="1" y="2347"/>
                    </a:cubicBezTo>
                    <a:cubicBezTo>
                      <a:pt x="1" y="3807"/>
                      <a:pt x="1031" y="4952"/>
                      <a:pt x="2462" y="4952"/>
                    </a:cubicBezTo>
                    <a:cubicBezTo>
                      <a:pt x="3921" y="4952"/>
                      <a:pt x="5238" y="3807"/>
                      <a:pt x="5238" y="2347"/>
                    </a:cubicBezTo>
                    <a:cubicBezTo>
                      <a:pt x="5238" y="888"/>
                      <a:pt x="3807" y="1"/>
                      <a:pt x="2347"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24"/>
              <p:cNvSpPr/>
              <p:nvPr/>
            </p:nvSpPr>
            <p:spPr>
              <a:xfrm>
                <a:off x="5756546" y="3971729"/>
                <a:ext cx="291300" cy="238844"/>
              </a:xfrm>
              <a:custGeom>
                <a:rect b="b" l="l" r="r" t="t"/>
                <a:pathLst>
                  <a:path extrusionOk="0" h="4412" w="5381">
                    <a:moveTo>
                      <a:pt x="2707" y="1"/>
                    </a:moveTo>
                    <a:cubicBezTo>
                      <a:pt x="2378" y="1"/>
                      <a:pt x="2041" y="70"/>
                      <a:pt x="1717" y="217"/>
                    </a:cubicBezTo>
                    <a:cubicBezTo>
                      <a:pt x="544" y="732"/>
                      <a:pt x="0" y="2134"/>
                      <a:pt x="544" y="3308"/>
                    </a:cubicBezTo>
                    <a:cubicBezTo>
                      <a:pt x="892" y="4076"/>
                      <a:pt x="1684" y="4412"/>
                      <a:pt x="2517" y="4412"/>
                    </a:cubicBezTo>
                    <a:cubicBezTo>
                      <a:pt x="2986" y="4412"/>
                      <a:pt x="3469" y="4305"/>
                      <a:pt x="3892" y="4109"/>
                    </a:cubicBezTo>
                    <a:cubicBezTo>
                      <a:pt x="5066" y="3594"/>
                      <a:pt x="5380" y="2592"/>
                      <a:pt x="4837" y="1390"/>
                    </a:cubicBezTo>
                    <a:cubicBezTo>
                      <a:pt x="4440" y="512"/>
                      <a:pt x="3599" y="1"/>
                      <a:pt x="2707" y="1"/>
                    </a:cubicBezTo>
                    <a:close/>
                  </a:path>
                </a:pathLst>
              </a:custGeom>
              <a:solidFill>
                <a:srgbClr val="F9F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24"/>
              <p:cNvSpPr/>
              <p:nvPr/>
            </p:nvSpPr>
            <p:spPr>
              <a:xfrm>
                <a:off x="5872720" y="4026839"/>
                <a:ext cx="55813" cy="40331"/>
              </a:xfrm>
              <a:custGeom>
                <a:rect b="b" l="l" r="r" t="t"/>
                <a:pathLst>
                  <a:path extrusionOk="0" h="745" w="1031">
                    <a:moveTo>
                      <a:pt x="516" y="0"/>
                    </a:moveTo>
                    <a:cubicBezTo>
                      <a:pt x="229" y="0"/>
                      <a:pt x="1" y="115"/>
                      <a:pt x="1" y="258"/>
                    </a:cubicBezTo>
                    <a:cubicBezTo>
                      <a:pt x="1" y="401"/>
                      <a:pt x="144" y="744"/>
                      <a:pt x="430" y="744"/>
                    </a:cubicBezTo>
                    <a:cubicBezTo>
                      <a:pt x="716" y="716"/>
                      <a:pt x="945" y="515"/>
                      <a:pt x="1031" y="258"/>
                    </a:cubicBezTo>
                    <a:cubicBezTo>
                      <a:pt x="1031" y="115"/>
                      <a:pt x="802" y="0"/>
                      <a:pt x="516" y="0"/>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24"/>
              <p:cNvSpPr/>
              <p:nvPr/>
            </p:nvSpPr>
            <p:spPr>
              <a:xfrm>
                <a:off x="5841755" y="4060890"/>
                <a:ext cx="43416" cy="44986"/>
              </a:xfrm>
              <a:custGeom>
                <a:rect b="b" l="l" r="r" t="t"/>
                <a:pathLst>
                  <a:path extrusionOk="0" h="831" w="802">
                    <a:moveTo>
                      <a:pt x="315" y="1"/>
                    </a:moveTo>
                    <a:cubicBezTo>
                      <a:pt x="200" y="1"/>
                      <a:pt x="57" y="172"/>
                      <a:pt x="29" y="373"/>
                    </a:cubicBezTo>
                    <a:cubicBezTo>
                      <a:pt x="0" y="602"/>
                      <a:pt x="86" y="802"/>
                      <a:pt x="229" y="831"/>
                    </a:cubicBezTo>
                    <a:cubicBezTo>
                      <a:pt x="372" y="831"/>
                      <a:pt x="744" y="773"/>
                      <a:pt x="773" y="545"/>
                    </a:cubicBezTo>
                    <a:cubicBezTo>
                      <a:pt x="801" y="316"/>
                      <a:pt x="458" y="1"/>
                      <a:pt x="315"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24"/>
              <p:cNvSpPr/>
              <p:nvPr/>
            </p:nvSpPr>
            <p:spPr>
              <a:xfrm>
                <a:off x="5872720" y="4100788"/>
                <a:ext cx="55813" cy="41143"/>
              </a:xfrm>
              <a:custGeom>
                <a:rect b="b" l="l" r="r" t="t"/>
                <a:pathLst>
                  <a:path extrusionOk="0" h="760" w="1031">
                    <a:moveTo>
                      <a:pt x="556" y="1"/>
                    </a:moveTo>
                    <a:cubicBezTo>
                      <a:pt x="533" y="1"/>
                      <a:pt x="510" y="3"/>
                      <a:pt x="487" y="8"/>
                    </a:cubicBezTo>
                    <a:cubicBezTo>
                      <a:pt x="229" y="94"/>
                      <a:pt x="29" y="323"/>
                      <a:pt x="1" y="580"/>
                    </a:cubicBezTo>
                    <a:cubicBezTo>
                      <a:pt x="24" y="700"/>
                      <a:pt x="187" y="759"/>
                      <a:pt x="407" y="759"/>
                    </a:cubicBezTo>
                    <a:cubicBezTo>
                      <a:pt x="450" y="759"/>
                      <a:pt x="497" y="757"/>
                      <a:pt x="544" y="752"/>
                    </a:cubicBezTo>
                    <a:cubicBezTo>
                      <a:pt x="830" y="695"/>
                      <a:pt x="1031" y="552"/>
                      <a:pt x="1002" y="409"/>
                    </a:cubicBezTo>
                    <a:cubicBezTo>
                      <a:pt x="976" y="277"/>
                      <a:pt x="805" y="1"/>
                      <a:pt x="556"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24"/>
              <p:cNvSpPr/>
              <p:nvPr/>
            </p:nvSpPr>
            <p:spPr>
              <a:xfrm>
                <a:off x="5917653" y="4062189"/>
                <a:ext cx="41900" cy="45419"/>
              </a:xfrm>
              <a:custGeom>
                <a:rect b="b" l="l" r="r" t="t"/>
                <a:pathLst>
                  <a:path extrusionOk="0" h="839" w="774">
                    <a:moveTo>
                      <a:pt x="511" y="0"/>
                    </a:moveTo>
                    <a:cubicBezTo>
                      <a:pt x="343" y="0"/>
                      <a:pt x="54" y="91"/>
                      <a:pt x="29" y="292"/>
                    </a:cubicBezTo>
                    <a:cubicBezTo>
                      <a:pt x="0" y="549"/>
                      <a:pt x="315" y="835"/>
                      <a:pt x="458" y="835"/>
                    </a:cubicBezTo>
                    <a:cubicBezTo>
                      <a:pt x="469" y="837"/>
                      <a:pt x="479" y="838"/>
                      <a:pt x="489" y="838"/>
                    </a:cubicBezTo>
                    <a:cubicBezTo>
                      <a:pt x="618" y="838"/>
                      <a:pt x="718" y="675"/>
                      <a:pt x="745" y="463"/>
                    </a:cubicBezTo>
                    <a:cubicBezTo>
                      <a:pt x="773" y="206"/>
                      <a:pt x="687" y="5"/>
                      <a:pt x="573" y="5"/>
                    </a:cubicBezTo>
                    <a:cubicBezTo>
                      <a:pt x="555" y="2"/>
                      <a:pt x="534" y="0"/>
                      <a:pt x="511" y="0"/>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24"/>
              <p:cNvSpPr/>
              <p:nvPr/>
            </p:nvSpPr>
            <p:spPr>
              <a:xfrm>
                <a:off x="5882032" y="4116704"/>
                <a:ext cx="15537" cy="18622"/>
              </a:xfrm>
              <a:custGeom>
                <a:rect b="b" l="l" r="r" t="t"/>
                <a:pathLst>
                  <a:path extrusionOk="0" h="344" w="287">
                    <a:moveTo>
                      <a:pt x="143" y="0"/>
                    </a:moveTo>
                    <a:cubicBezTo>
                      <a:pt x="57" y="0"/>
                      <a:pt x="0" y="200"/>
                      <a:pt x="0" y="258"/>
                    </a:cubicBezTo>
                    <a:cubicBezTo>
                      <a:pt x="0" y="315"/>
                      <a:pt x="57" y="343"/>
                      <a:pt x="143" y="343"/>
                    </a:cubicBezTo>
                    <a:cubicBezTo>
                      <a:pt x="229" y="343"/>
                      <a:pt x="286" y="315"/>
                      <a:pt x="286" y="258"/>
                    </a:cubicBezTo>
                    <a:cubicBezTo>
                      <a:pt x="286" y="200"/>
                      <a:pt x="201" y="0"/>
                      <a:pt x="143" y="0"/>
                    </a:cubicBezTo>
                    <a:close/>
                  </a:path>
                </a:pathLst>
              </a:custGeom>
              <a:solidFill>
                <a:srgbClr val="F9F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24"/>
              <p:cNvSpPr/>
              <p:nvPr/>
            </p:nvSpPr>
            <p:spPr>
              <a:xfrm>
                <a:off x="6156228" y="3935567"/>
                <a:ext cx="340942" cy="290921"/>
              </a:xfrm>
              <a:custGeom>
                <a:rect b="b" l="l" r="r" t="t"/>
                <a:pathLst>
                  <a:path extrusionOk="0" h="5374" w="6298">
                    <a:moveTo>
                      <a:pt x="3305" y="1"/>
                    </a:moveTo>
                    <a:cubicBezTo>
                      <a:pt x="3086" y="1"/>
                      <a:pt x="2862" y="28"/>
                      <a:pt x="2634" y="83"/>
                    </a:cubicBezTo>
                    <a:cubicBezTo>
                      <a:pt x="1117" y="456"/>
                      <a:pt x="1" y="2001"/>
                      <a:pt x="402" y="3518"/>
                    </a:cubicBezTo>
                    <a:cubicBezTo>
                      <a:pt x="700" y="4760"/>
                      <a:pt x="1887" y="5373"/>
                      <a:pt x="3128" y="5373"/>
                    </a:cubicBezTo>
                    <a:cubicBezTo>
                      <a:pt x="3432" y="5373"/>
                      <a:pt x="3738" y="5337"/>
                      <a:pt x="4036" y="5264"/>
                    </a:cubicBezTo>
                    <a:cubicBezTo>
                      <a:pt x="5553" y="4892"/>
                      <a:pt x="6297" y="3718"/>
                      <a:pt x="5925" y="2173"/>
                    </a:cubicBezTo>
                    <a:cubicBezTo>
                      <a:pt x="5585" y="859"/>
                      <a:pt x="4541" y="1"/>
                      <a:pt x="3305" y="1"/>
                    </a:cubicBezTo>
                    <a:close/>
                  </a:path>
                </a:pathLst>
              </a:custGeom>
              <a:solidFill>
                <a:srgbClr val="5B7F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24"/>
              <p:cNvSpPr/>
              <p:nvPr/>
            </p:nvSpPr>
            <p:spPr>
              <a:xfrm>
                <a:off x="6168625" y="3946881"/>
                <a:ext cx="316148" cy="268943"/>
              </a:xfrm>
              <a:custGeom>
                <a:rect b="b" l="l" r="r" t="t"/>
                <a:pathLst>
                  <a:path extrusionOk="0" h="4968" w="5840">
                    <a:moveTo>
                      <a:pt x="3033" y="1"/>
                    </a:moveTo>
                    <a:cubicBezTo>
                      <a:pt x="2835" y="1"/>
                      <a:pt x="2634" y="25"/>
                      <a:pt x="2433" y="75"/>
                    </a:cubicBezTo>
                    <a:cubicBezTo>
                      <a:pt x="1031" y="418"/>
                      <a:pt x="1" y="1821"/>
                      <a:pt x="373" y="3252"/>
                    </a:cubicBezTo>
                    <a:cubicBezTo>
                      <a:pt x="646" y="4391"/>
                      <a:pt x="1718" y="4968"/>
                      <a:pt x="2851" y="4968"/>
                    </a:cubicBezTo>
                    <a:cubicBezTo>
                      <a:pt x="3141" y="4968"/>
                      <a:pt x="3436" y="4930"/>
                      <a:pt x="3721" y="4854"/>
                    </a:cubicBezTo>
                    <a:cubicBezTo>
                      <a:pt x="5152" y="4511"/>
                      <a:pt x="5839" y="3423"/>
                      <a:pt x="5467" y="1992"/>
                    </a:cubicBezTo>
                    <a:cubicBezTo>
                      <a:pt x="5247" y="819"/>
                      <a:pt x="4192" y="1"/>
                      <a:pt x="3033"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24"/>
              <p:cNvSpPr/>
              <p:nvPr/>
            </p:nvSpPr>
            <p:spPr>
              <a:xfrm>
                <a:off x="6182592" y="3962851"/>
                <a:ext cx="286645" cy="241550"/>
              </a:xfrm>
              <a:custGeom>
                <a:rect b="b" l="l" r="r" t="t"/>
                <a:pathLst>
                  <a:path extrusionOk="0" h="4462" w="5295">
                    <a:moveTo>
                      <a:pt x="3023" y="0"/>
                    </a:moveTo>
                    <a:cubicBezTo>
                      <a:pt x="2346" y="0"/>
                      <a:pt x="1619" y="276"/>
                      <a:pt x="1059" y="696"/>
                    </a:cubicBezTo>
                    <a:cubicBezTo>
                      <a:pt x="29" y="1497"/>
                      <a:pt x="0" y="2527"/>
                      <a:pt x="802" y="3558"/>
                    </a:cubicBezTo>
                    <a:cubicBezTo>
                      <a:pt x="1265" y="4153"/>
                      <a:pt x="1947" y="4461"/>
                      <a:pt x="2640" y="4461"/>
                    </a:cubicBezTo>
                    <a:cubicBezTo>
                      <a:pt x="3146" y="4461"/>
                      <a:pt x="3658" y="4297"/>
                      <a:pt x="4093" y="3958"/>
                    </a:cubicBezTo>
                    <a:cubicBezTo>
                      <a:pt x="5123" y="3157"/>
                      <a:pt x="5295" y="1697"/>
                      <a:pt x="4494" y="667"/>
                    </a:cubicBezTo>
                    <a:cubicBezTo>
                      <a:pt x="4127" y="196"/>
                      <a:pt x="3593" y="0"/>
                      <a:pt x="3023" y="0"/>
                    </a:cubicBezTo>
                    <a:close/>
                  </a:path>
                </a:pathLst>
              </a:custGeom>
              <a:solidFill>
                <a:srgbClr val="F9F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24"/>
              <p:cNvSpPr/>
              <p:nvPr/>
            </p:nvSpPr>
            <p:spPr>
              <a:xfrm>
                <a:off x="6314249" y="4106581"/>
                <a:ext cx="55867" cy="41088"/>
              </a:xfrm>
              <a:custGeom>
                <a:rect b="b" l="l" r="r" t="t"/>
                <a:pathLst>
                  <a:path extrusionOk="0" h="759" w="1032">
                    <a:moveTo>
                      <a:pt x="557" y="1"/>
                    </a:moveTo>
                    <a:cubicBezTo>
                      <a:pt x="525" y="1"/>
                      <a:pt x="493" y="5"/>
                      <a:pt x="459" y="15"/>
                    </a:cubicBezTo>
                    <a:cubicBezTo>
                      <a:pt x="201" y="101"/>
                      <a:pt x="30" y="330"/>
                      <a:pt x="1" y="616"/>
                    </a:cubicBezTo>
                    <a:cubicBezTo>
                      <a:pt x="21" y="714"/>
                      <a:pt x="147" y="758"/>
                      <a:pt x="317" y="758"/>
                    </a:cubicBezTo>
                    <a:cubicBezTo>
                      <a:pt x="395" y="758"/>
                      <a:pt x="483" y="749"/>
                      <a:pt x="573" y="731"/>
                    </a:cubicBezTo>
                    <a:cubicBezTo>
                      <a:pt x="831" y="645"/>
                      <a:pt x="1031" y="473"/>
                      <a:pt x="1003" y="359"/>
                    </a:cubicBezTo>
                    <a:cubicBezTo>
                      <a:pt x="977" y="258"/>
                      <a:pt x="796" y="1"/>
                      <a:pt x="557"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24"/>
              <p:cNvSpPr/>
              <p:nvPr/>
            </p:nvSpPr>
            <p:spPr>
              <a:xfrm>
                <a:off x="6345268" y="4059374"/>
                <a:ext cx="43416" cy="43416"/>
              </a:xfrm>
              <a:custGeom>
                <a:rect b="b" l="l" r="r" t="t"/>
                <a:pathLst>
                  <a:path extrusionOk="0" h="802" w="802">
                    <a:moveTo>
                      <a:pt x="487" y="0"/>
                    </a:moveTo>
                    <a:cubicBezTo>
                      <a:pt x="344" y="29"/>
                      <a:pt x="0" y="200"/>
                      <a:pt x="29" y="401"/>
                    </a:cubicBezTo>
                    <a:cubicBezTo>
                      <a:pt x="58" y="630"/>
                      <a:pt x="430" y="801"/>
                      <a:pt x="573" y="801"/>
                    </a:cubicBezTo>
                    <a:cubicBezTo>
                      <a:pt x="716" y="801"/>
                      <a:pt x="802" y="573"/>
                      <a:pt x="773" y="372"/>
                    </a:cubicBezTo>
                    <a:cubicBezTo>
                      <a:pt x="744" y="143"/>
                      <a:pt x="601" y="0"/>
                      <a:pt x="487" y="0"/>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24"/>
              <p:cNvSpPr/>
              <p:nvPr/>
            </p:nvSpPr>
            <p:spPr>
              <a:xfrm>
                <a:off x="6292595" y="4032144"/>
                <a:ext cx="55813" cy="44282"/>
              </a:xfrm>
              <a:custGeom>
                <a:rect b="b" l="l" r="r" t="t"/>
                <a:pathLst>
                  <a:path extrusionOk="0" h="818" w="1031">
                    <a:moveTo>
                      <a:pt x="735" y="1"/>
                    </a:moveTo>
                    <a:cubicBezTo>
                      <a:pt x="632" y="1"/>
                      <a:pt x="514" y="24"/>
                      <a:pt x="401" y="74"/>
                    </a:cubicBezTo>
                    <a:cubicBezTo>
                      <a:pt x="172" y="188"/>
                      <a:pt x="0" y="389"/>
                      <a:pt x="58" y="503"/>
                    </a:cubicBezTo>
                    <a:cubicBezTo>
                      <a:pt x="105" y="621"/>
                      <a:pt x="309" y="818"/>
                      <a:pt x="523" y="818"/>
                    </a:cubicBezTo>
                    <a:cubicBezTo>
                      <a:pt x="568" y="818"/>
                      <a:pt x="614" y="809"/>
                      <a:pt x="659" y="789"/>
                    </a:cubicBezTo>
                    <a:cubicBezTo>
                      <a:pt x="888" y="646"/>
                      <a:pt x="1031" y="360"/>
                      <a:pt x="1002" y="102"/>
                    </a:cubicBezTo>
                    <a:cubicBezTo>
                      <a:pt x="970" y="38"/>
                      <a:pt x="866" y="1"/>
                      <a:pt x="735"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24"/>
              <p:cNvSpPr/>
              <p:nvPr/>
            </p:nvSpPr>
            <p:spPr>
              <a:xfrm>
                <a:off x="6272456" y="4077943"/>
                <a:ext cx="43416" cy="46664"/>
              </a:xfrm>
              <a:custGeom>
                <a:rect b="b" l="l" r="r" t="t"/>
                <a:pathLst>
                  <a:path extrusionOk="0" h="862" w="802">
                    <a:moveTo>
                      <a:pt x="229" y="1"/>
                    </a:moveTo>
                    <a:cubicBezTo>
                      <a:pt x="86" y="29"/>
                      <a:pt x="0" y="230"/>
                      <a:pt x="29" y="458"/>
                    </a:cubicBezTo>
                    <a:cubicBezTo>
                      <a:pt x="56" y="673"/>
                      <a:pt x="158" y="862"/>
                      <a:pt x="288" y="862"/>
                    </a:cubicBezTo>
                    <a:cubicBezTo>
                      <a:pt x="297" y="862"/>
                      <a:pt x="306" y="861"/>
                      <a:pt x="315" y="859"/>
                    </a:cubicBezTo>
                    <a:cubicBezTo>
                      <a:pt x="458" y="831"/>
                      <a:pt x="802" y="659"/>
                      <a:pt x="773" y="430"/>
                    </a:cubicBezTo>
                    <a:cubicBezTo>
                      <a:pt x="744" y="201"/>
                      <a:pt x="372" y="1"/>
                      <a:pt x="229"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24"/>
              <p:cNvSpPr/>
              <p:nvPr/>
            </p:nvSpPr>
            <p:spPr>
              <a:xfrm>
                <a:off x="6323560" y="4038586"/>
                <a:ext cx="15537" cy="19272"/>
              </a:xfrm>
              <a:custGeom>
                <a:rect b="b" l="l" r="r" t="t"/>
                <a:pathLst>
                  <a:path extrusionOk="0" h="356" w="287">
                    <a:moveTo>
                      <a:pt x="166" y="1"/>
                    </a:moveTo>
                    <a:cubicBezTo>
                      <a:pt x="148" y="1"/>
                      <a:pt x="131" y="4"/>
                      <a:pt x="115" y="12"/>
                    </a:cubicBezTo>
                    <a:cubicBezTo>
                      <a:pt x="29" y="12"/>
                      <a:pt x="1" y="69"/>
                      <a:pt x="1" y="127"/>
                    </a:cubicBezTo>
                    <a:cubicBezTo>
                      <a:pt x="1" y="184"/>
                      <a:pt x="144" y="356"/>
                      <a:pt x="201" y="356"/>
                    </a:cubicBezTo>
                    <a:cubicBezTo>
                      <a:pt x="287" y="327"/>
                      <a:pt x="287" y="127"/>
                      <a:pt x="287" y="69"/>
                    </a:cubicBezTo>
                    <a:cubicBezTo>
                      <a:pt x="266" y="27"/>
                      <a:pt x="214" y="1"/>
                      <a:pt x="166" y="1"/>
                    </a:cubicBezTo>
                    <a:close/>
                  </a:path>
                </a:pathLst>
              </a:custGeom>
              <a:solidFill>
                <a:srgbClr val="F9F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24"/>
              <p:cNvSpPr/>
              <p:nvPr/>
            </p:nvSpPr>
            <p:spPr>
              <a:xfrm>
                <a:off x="5689905" y="3718484"/>
                <a:ext cx="695689" cy="319234"/>
              </a:xfrm>
              <a:custGeom>
                <a:rect b="b" l="l" r="r" t="t"/>
                <a:pathLst>
                  <a:path extrusionOk="0" h="5897" w="12851">
                    <a:moveTo>
                      <a:pt x="11477" y="1"/>
                    </a:moveTo>
                    <a:lnTo>
                      <a:pt x="4751" y="344"/>
                    </a:lnTo>
                    <a:lnTo>
                      <a:pt x="0" y="4666"/>
                    </a:lnTo>
                    <a:lnTo>
                      <a:pt x="344" y="5896"/>
                    </a:lnTo>
                    <a:cubicBezTo>
                      <a:pt x="888" y="4694"/>
                      <a:pt x="3263" y="1918"/>
                      <a:pt x="6297" y="1203"/>
                    </a:cubicBezTo>
                    <a:cubicBezTo>
                      <a:pt x="8085" y="845"/>
                      <a:pt x="9914" y="666"/>
                      <a:pt x="11749" y="666"/>
                    </a:cubicBezTo>
                    <a:cubicBezTo>
                      <a:pt x="12116" y="666"/>
                      <a:pt x="12483" y="673"/>
                      <a:pt x="12850" y="688"/>
                    </a:cubicBezTo>
                    <a:lnTo>
                      <a:pt x="11477" y="1"/>
                    </a:ln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24"/>
              <p:cNvSpPr/>
              <p:nvPr/>
            </p:nvSpPr>
            <p:spPr>
              <a:xfrm>
                <a:off x="5547367" y="3000377"/>
                <a:ext cx="827399" cy="606041"/>
              </a:xfrm>
              <a:custGeom>
                <a:rect b="b" l="l" r="r" t="t"/>
                <a:pathLst>
                  <a:path extrusionOk="0" h="11195" w="15284">
                    <a:moveTo>
                      <a:pt x="10668" y="1"/>
                    </a:moveTo>
                    <a:cubicBezTo>
                      <a:pt x="9345" y="1"/>
                      <a:pt x="7814" y="294"/>
                      <a:pt x="6268" y="902"/>
                    </a:cubicBezTo>
                    <a:cubicBezTo>
                      <a:pt x="2519" y="2362"/>
                      <a:pt x="0" y="8572"/>
                      <a:pt x="773" y="10547"/>
                    </a:cubicBezTo>
                    <a:cubicBezTo>
                      <a:pt x="953" y="11006"/>
                      <a:pt x="1293" y="11195"/>
                      <a:pt x="1758" y="11195"/>
                    </a:cubicBezTo>
                    <a:cubicBezTo>
                      <a:pt x="3291" y="11195"/>
                      <a:pt x="6173" y="9142"/>
                      <a:pt x="9073" y="8000"/>
                    </a:cubicBezTo>
                    <a:cubicBezTo>
                      <a:pt x="12851" y="6512"/>
                      <a:pt x="15283" y="3736"/>
                      <a:pt x="14510" y="1761"/>
                    </a:cubicBezTo>
                    <a:cubicBezTo>
                      <a:pt x="14054" y="611"/>
                      <a:pt x="12578" y="1"/>
                      <a:pt x="106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24"/>
              <p:cNvSpPr/>
              <p:nvPr/>
            </p:nvSpPr>
            <p:spPr>
              <a:xfrm>
                <a:off x="5424966" y="3011259"/>
                <a:ext cx="1361874" cy="1348719"/>
              </a:xfrm>
              <a:custGeom>
                <a:rect b="b" l="l" r="r" t="t"/>
                <a:pathLst>
                  <a:path extrusionOk="0" h="24914" w="25157">
                    <a:moveTo>
                      <a:pt x="14504" y="1"/>
                    </a:moveTo>
                    <a:cubicBezTo>
                      <a:pt x="12347" y="1"/>
                      <a:pt x="8425" y="1004"/>
                      <a:pt x="7613" y="5137"/>
                    </a:cubicBezTo>
                    <a:lnTo>
                      <a:pt x="7585" y="5137"/>
                    </a:lnTo>
                    <a:cubicBezTo>
                      <a:pt x="7585" y="5137"/>
                      <a:pt x="1317" y="7370"/>
                      <a:pt x="2748" y="16871"/>
                    </a:cubicBezTo>
                    <a:cubicBezTo>
                      <a:pt x="2805" y="16871"/>
                      <a:pt x="1" y="20277"/>
                      <a:pt x="4894" y="24913"/>
                    </a:cubicBezTo>
                    <a:cubicBezTo>
                      <a:pt x="4894" y="24913"/>
                      <a:pt x="2147" y="19705"/>
                      <a:pt x="7756" y="15240"/>
                    </a:cubicBezTo>
                    <a:cubicBezTo>
                      <a:pt x="9624" y="13763"/>
                      <a:pt x="11237" y="13390"/>
                      <a:pt x="12715" y="13390"/>
                    </a:cubicBezTo>
                    <a:cubicBezTo>
                      <a:pt x="14225" y="13390"/>
                      <a:pt x="15594" y="13780"/>
                      <a:pt x="16947" y="13780"/>
                    </a:cubicBezTo>
                    <a:cubicBezTo>
                      <a:pt x="18248" y="13780"/>
                      <a:pt x="19536" y="13419"/>
                      <a:pt x="20921" y="12006"/>
                    </a:cubicBezTo>
                    <a:cubicBezTo>
                      <a:pt x="25157" y="7685"/>
                      <a:pt x="23039" y="5595"/>
                      <a:pt x="21293" y="5481"/>
                    </a:cubicBezTo>
                    <a:cubicBezTo>
                      <a:pt x="21293" y="5481"/>
                      <a:pt x="22205" y="1976"/>
                      <a:pt x="18917" y="1976"/>
                    </a:cubicBezTo>
                    <a:cubicBezTo>
                      <a:pt x="18567" y="1976"/>
                      <a:pt x="18168" y="2015"/>
                      <a:pt x="17716" y="2104"/>
                    </a:cubicBezTo>
                    <a:cubicBezTo>
                      <a:pt x="17716" y="2104"/>
                      <a:pt x="18374" y="616"/>
                      <a:pt x="15398" y="72"/>
                    </a:cubicBezTo>
                    <a:cubicBezTo>
                      <a:pt x="15161" y="28"/>
                      <a:pt x="14856" y="1"/>
                      <a:pt x="145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24"/>
              <p:cNvSpPr/>
              <p:nvPr/>
            </p:nvSpPr>
            <p:spPr>
              <a:xfrm>
                <a:off x="5916083" y="3137286"/>
                <a:ext cx="416840" cy="139506"/>
              </a:xfrm>
              <a:custGeom>
                <a:rect b="b" l="l" r="r" t="t"/>
                <a:pathLst>
                  <a:path extrusionOk="0" h="2577" w="7700">
                    <a:moveTo>
                      <a:pt x="7293" y="0"/>
                    </a:moveTo>
                    <a:cubicBezTo>
                      <a:pt x="6742" y="0"/>
                      <a:pt x="5591" y="207"/>
                      <a:pt x="4151" y="520"/>
                    </a:cubicBezTo>
                    <a:cubicBezTo>
                      <a:pt x="2176" y="978"/>
                      <a:pt x="1" y="2351"/>
                      <a:pt x="87" y="2552"/>
                    </a:cubicBezTo>
                    <a:cubicBezTo>
                      <a:pt x="91" y="2569"/>
                      <a:pt x="116" y="2577"/>
                      <a:pt x="160" y="2577"/>
                    </a:cubicBezTo>
                    <a:cubicBezTo>
                      <a:pt x="708" y="2577"/>
                      <a:pt x="4127" y="1341"/>
                      <a:pt x="4551" y="1235"/>
                    </a:cubicBezTo>
                    <a:cubicBezTo>
                      <a:pt x="4981" y="1121"/>
                      <a:pt x="7699" y="320"/>
                      <a:pt x="7642" y="91"/>
                    </a:cubicBezTo>
                    <a:cubicBezTo>
                      <a:pt x="7619" y="29"/>
                      <a:pt x="7497" y="0"/>
                      <a:pt x="72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24"/>
              <p:cNvSpPr/>
              <p:nvPr/>
            </p:nvSpPr>
            <p:spPr>
              <a:xfrm>
                <a:off x="5616227" y="3344624"/>
                <a:ext cx="899507" cy="541621"/>
              </a:xfrm>
              <a:custGeom>
                <a:rect b="b" l="l" r="r" t="t"/>
                <a:pathLst>
                  <a:path extrusionOk="0" h="10005" w="16616">
                    <a:moveTo>
                      <a:pt x="16501" y="1"/>
                    </a:moveTo>
                    <a:cubicBezTo>
                      <a:pt x="15958" y="1"/>
                      <a:pt x="8036" y="3131"/>
                      <a:pt x="6341" y="4131"/>
                    </a:cubicBezTo>
                    <a:cubicBezTo>
                      <a:pt x="1" y="7952"/>
                      <a:pt x="196" y="10005"/>
                      <a:pt x="371" y="10005"/>
                    </a:cubicBezTo>
                    <a:cubicBezTo>
                      <a:pt x="377" y="10005"/>
                      <a:pt x="383" y="10002"/>
                      <a:pt x="388" y="9998"/>
                    </a:cubicBezTo>
                    <a:cubicBezTo>
                      <a:pt x="5626" y="5361"/>
                      <a:pt x="7343" y="4875"/>
                      <a:pt x="7772" y="4675"/>
                    </a:cubicBezTo>
                    <a:cubicBezTo>
                      <a:pt x="8173" y="4503"/>
                      <a:pt x="16615" y="210"/>
                      <a:pt x="16530" y="10"/>
                    </a:cubicBezTo>
                    <a:cubicBezTo>
                      <a:pt x="16527" y="4"/>
                      <a:pt x="16517" y="1"/>
                      <a:pt x="16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24"/>
              <p:cNvSpPr/>
              <p:nvPr/>
            </p:nvSpPr>
            <p:spPr>
              <a:xfrm>
                <a:off x="6199049" y="3405527"/>
                <a:ext cx="431348" cy="215187"/>
              </a:xfrm>
              <a:custGeom>
                <a:rect b="b" l="l" r="r" t="t"/>
                <a:pathLst>
                  <a:path extrusionOk="0" h="3975" w="7968">
                    <a:moveTo>
                      <a:pt x="6562" y="170"/>
                    </a:moveTo>
                    <a:cubicBezTo>
                      <a:pt x="5935" y="170"/>
                      <a:pt x="237" y="2253"/>
                      <a:pt x="97" y="3263"/>
                    </a:cubicBezTo>
                    <a:cubicBezTo>
                      <a:pt x="0" y="3827"/>
                      <a:pt x="1764" y="3974"/>
                      <a:pt x="3400" y="3974"/>
                    </a:cubicBezTo>
                    <a:cubicBezTo>
                      <a:pt x="4670" y="3974"/>
                      <a:pt x="5862" y="3886"/>
                      <a:pt x="6050" y="3836"/>
                    </a:cubicBezTo>
                    <a:cubicBezTo>
                      <a:pt x="6880" y="3664"/>
                      <a:pt x="7653" y="2033"/>
                      <a:pt x="7824" y="1031"/>
                    </a:cubicBezTo>
                    <a:cubicBezTo>
                      <a:pt x="7967" y="1"/>
                      <a:pt x="7023" y="230"/>
                      <a:pt x="6594" y="173"/>
                    </a:cubicBezTo>
                    <a:cubicBezTo>
                      <a:pt x="6585" y="171"/>
                      <a:pt x="6575" y="170"/>
                      <a:pt x="6562" y="17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24"/>
              <p:cNvSpPr/>
              <p:nvPr/>
            </p:nvSpPr>
            <p:spPr>
              <a:xfrm>
                <a:off x="6102038" y="3163271"/>
                <a:ext cx="427667" cy="197376"/>
              </a:xfrm>
              <a:custGeom>
                <a:rect b="b" l="l" r="r" t="t"/>
                <a:pathLst>
                  <a:path extrusionOk="0" h="3646" w="7900">
                    <a:moveTo>
                      <a:pt x="6417" y="1"/>
                    </a:moveTo>
                    <a:cubicBezTo>
                      <a:pt x="6265" y="1"/>
                      <a:pt x="6108" y="22"/>
                      <a:pt x="5953" y="68"/>
                    </a:cubicBezTo>
                    <a:cubicBezTo>
                      <a:pt x="5152" y="269"/>
                      <a:pt x="0" y="2787"/>
                      <a:pt x="172" y="3474"/>
                    </a:cubicBezTo>
                    <a:cubicBezTo>
                      <a:pt x="209" y="3595"/>
                      <a:pt x="425" y="3646"/>
                      <a:pt x="757" y="3646"/>
                    </a:cubicBezTo>
                    <a:cubicBezTo>
                      <a:pt x="2228" y="3646"/>
                      <a:pt x="5981" y="2659"/>
                      <a:pt x="6611" y="2472"/>
                    </a:cubicBezTo>
                    <a:cubicBezTo>
                      <a:pt x="7413" y="2272"/>
                      <a:pt x="7899" y="1528"/>
                      <a:pt x="7699" y="870"/>
                    </a:cubicBezTo>
                    <a:cubicBezTo>
                      <a:pt x="7562" y="344"/>
                      <a:pt x="7022" y="1"/>
                      <a:pt x="6417" y="1"/>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2" name="Google Shape;4072;p124"/>
            <p:cNvSpPr/>
            <p:nvPr/>
          </p:nvSpPr>
          <p:spPr>
            <a:xfrm>
              <a:off x="1294225" y="1395401"/>
              <a:ext cx="394779" cy="117421"/>
            </a:xfrm>
            <a:custGeom>
              <a:rect b="b" l="l" r="r" t="t"/>
              <a:pathLst>
                <a:path extrusionOk="0" h="1158" w="3893">
                  <a:moveTo>
                    <a:pt x="3069" y="1"/>
                  </a:moveTo>
                  <a:cubicBezTo>
                    <a:pt x="3038" y="1"/>
                    <a:pt x="3008" y="2"/>
                    <a:pt x="2976" y="4"/>
                  </a:cubicBezTo>
                  <a:cubicBezTo>
                    <a:pt x="1345" y="90"/>
                    <a:pt x="0" y="805"/>
                    <a:pt x="29" y="1063"/>
                  </a:cubicBezTo>
                  <a:cubicBezTo>
                    <a:pt x="29" y="1132"/>
                    <a:pt x="212" y="1158"/>
                    <a:pt x="489" y="1158"/>
                  </a:cubicBezTo>
                  <a:cubicBezTo>
                    <a:pt x="1239" y="1158"/>
                    <a:pt x="2678" y="969"/>
                    <a:pt x="3034" y="948"/>
                  </a:cubicBezTo>
                  <a:cubicBezTo>
                    <a:pt x="3520" y="920"/>
                    <a:pt x="3892" y="691"/>
                    <a:pt x="3892" y="433"/>
                  </a:cubicBezTo>
                  <a:cubicBezTo>
                    <a:pt x="3865" y="192"/>
                    <a:pt x="3513" y="1"/>
                    <a:pt x="3069" y="1"/>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3" name="Google Shape;4073;p124"/>
          <p:cNvGrpSpPr/>
          <p:nvPr/>
        </p:nvGrpSpPr>
        <p:grpSpPr>
          <a:xfrm>
            <a:off x="5959287" y="3213395"/>
            <a:ext cx="1478941" cy="1153030"/>
            <a:chOff x="2420450" y="683425"/>
            <a:chExt cx="5875809" cy="4580969"/>
          </a:xfrm>
        </p:grpSpPr>
        <p:sp>
          <p:nvSpPr>
            <p:cNvPr id="4074" name="Google Shape;4074;p124"/>
            <p:cNvSpPr/>
            <p:nvPr/>
          </p:nvSpPr>
          <p:spPr>
            <a:xfrm>
              <a:off x="5838012" y="1510833"/>
              <a:ext cx="769875" cy="1329651"/>
            </a:xfrm>
            <a:custGeom>
              <a:rect b="b" l="l" r="r" t="t"/>
              <a:pathLst>
                <a:path extrusionOk="0" h="11765" w="6812">
                  <a:moveTo>
                    <a:pt x="4677" y="1"/>
                  </a:moveTo>
                  <a:cubicBezTo>
                    <a:pt x="4653" y="1"/>
                    <a:pt x="4616" y="21"/>
                    <a:pt x="4637" y="41"/>
                  </a:cubicBezTo>
                  <a:cubicBezTo>
                    <a:pt x="5037" y="1158"/>
                    <a:pt x="5295" y="2331"/>
                    <a:pt x="5409" y="3533"/>
                  </a:cubicBezTo>
                  <a:cubicBezTo>
                    <a:pt x="5309" y="3519"/>
                    <a:pt x="5209" y="3511"/>
                    <a:pt x="5112" y="3511"/>
                  </a:cubicBezTo>
                  <a:cubicBezTo>
                    <a:pt x="5016" y="3511"/>
                    <a:pt x="4923" y="3519"/>
                    <a:pt x="4837" y="3533"/>
                  </a:cubicBezTo>
                  <a:cubicBezTo>
                    <a:pt x="4007" y="3132"/>
                    <a:pt x="3377" y="2703"/>
                    <a:pt x="2433" y="2674"/>
                  </a:cubicBezTo>
                  <a:cubicBezTo>
                    <a:pt x="2352" y="2671"/>
                    <a:pt x="2271" y="2670"/>
                    <a:pt x="2191" y="2670"/>
                  </a:cubicBezTo>
                  <a:cubicBezTo>
                    <a:pt x="1475" y="2670"/>
                    <a:pt x="781" y="2783"/>
                    <a:pt x="86" y="2989"/>
                  </a:cubicBezTo>
                  <a:cubicBezTo>
                    <a:pt x="0" y="3018"/>
                    <a:pt x="29" y="3161"/>
                    <a:pt x="86" y="3190"/>
                  </a:cubicBezTo>
                  <a:cubicBezTo>
                    <a:pt x="830" y="3562"/>
                    <a:pt x="1631" y="3791"/>
                    <a:pt x="2461" y="3791"/>
                  </a:cubicBezTo>
                  <a:cubicBezTo>
                    <a:pt x="3103" y="3791"/>
                    <a:pt x="3719" y="3616"/>
                    <a:pt x="4333" y="3616"/>
                  </a:cubicBezTo>
                  <a:cubicBezTo>
                    <a:pt x="4377" y="3616"/>
                    <a:pt x="4421" y="3617"/>
                    <a:pt x="4465" y="3619"/>
                  </a:cubicBezTo>
                  <a:cubicBezTo>
                    <a:pt x="4465" y="3619"/>
                    <a:pt x="4465" y="3619"/>
                    <a:pt x="4465" y="3647"/>
                  </a:cubicBezTo>
                  <a:lnTo>
                    <a:pt x="4408" y="3705"/>
                  </a:lnTo>
                  <a:cubicBezTo>
                    <a:pt x="4207" y="3791"/>
                    <a:pt x="3978" y="3934"/>
                    <a:pt x="3807" y="4077"/>
                  </a:cubicBezTo>
                  <a:lnTo>
                    <a:pt x="3749" y="4077"/>
                  </a:lnTo>
                  <a:cubicBezTo>
                    <a:pt x="2977" y="4220"/>
                    <a:pt x="2261" y="4563"/>
                    <a:pt x="1660" y="5050"/>
                  </a:cubicBezTo>
                  <a:cubicBezTo>
                    <a:pt x="1030" y="5536"/>
                    <a:pt x="544" y="6223"/>
                    <a:pt x="286" y="7025"/>
                  </a:cubicBezTo>
                  <a:cubicBezTo>
                    <a:pt x="262" y="7074"/>
                    <a:pt x="322" y="7145"/>
                    <a:pt x="395" y="7145"/>
                  </a:cubicBezTo>
                  <a:cubicBezTo>
                    <a:pt x="406" y="7145"/>
                    <a:pt x="418" y="7143"/>
                    <a:pt x="429" y="7139"/>
                  </a:cubicBezTo>
                  <a:cubicBezTo>
                    <a:pt x="1775" y="6595"/>
                    <a:pt x="3263" y="5622"/>
                    <a:pt x="3807" y="4191"/>
                  </a:cubicBezTo>
                  <a:cubicBezTo>
                    <a:pt x="3921" y="4105"/>
                    <a:pt x="4036" y="4019"/>
                    <a:pt x="4179" y="3962"/>
                  </a:cubicBezTo>
                  <a:lnTo>
                    <a:pt x="4179" y="3962"/>
                  </a:lnTo>
                  <a:cubicBezTo>
                    <a:pt x="3349" y="5050"/>
                    <a:pt x="3148" y="6624"/>
                    <a:pt x="3062" y="7912"/>
                  </a:cubicBezTo>
                  <a:cubicBezTo>
                    <a:pt x="3034" y="7998"/>
                    <a:pt x="3091" y="8026"/>
                    <a:pt x="3148" y="8055"/>
                  </a:cubicBezTo>
                  <a:cubicBezTo>
                    <a:pt x="3159" y="8055"/>
                    <a:pt x="3170" y="8056"/>
                    <a:pt x="3181" y="8056"/>
                  </a:cubicBezTo>
                  <a:cubicBezTo>
                    <a:pt x="3797" y="8056"/>
                    <a:pt x="4326" y="7274"/>
                    <a:pt x="4579" y="6796"/>
                  </a:cubicBezTo>
                  <a:cubicBezTo>
                    <a:pt x="5066" y="5966"/>
                    <a:pt x="4951" y="4706"/>
                    <a:pt x="4637" y="3791"/>
                  </a:cubicBezTo>
                  <a:cubicBezTo>
                    <a:pt x="4819" y="3770"/>
                    <a:pt x="5001" y="3750"/>
                    <a:pt x="5193" y="3750"/>
                  </a:cubicBezTo>
                  <a:cubicBezTo>
                    <a:pt x="5273" y="3750"/>
                    <a:pt x="5354" y="3754"/>
                    <a:pt x="5438" y="3762"/>
                  </a:cubicBezTo>
                  <a:cubicBezTo>
                    <a:pt x="5610" y="5679"/>
                    <a:pt x="5667" y="9772"/>
                    <a:pt x="6039" y="11661"/>
                  </a:cubicBezTo>
                  <a:cubicBezTo>
                    <a:pt x="6051" y="11733"/>
                    <a:pt x="6153" y="11764"/>
                    <a:pt x="6270" y="11764"/>
                  </a:cubicBezTo>
                  <a:cubicBezTo>
                    <a:pt x="6433" y="11764"/>
                    <a:pt x="6623" y="11703"/>
                    <a:pt x="6640" y="11604"/>
                  </a:cubicBezTo>
                  <a:cubicBezTo>
                    <a:pt x="6812" y="8427"/>
                    <a:pt x="6153" y="2903"/>
                    <a:pt x="4694" y="13"/>
                  </a:cubicBezTo>
                  <a:cubicBezTo>
                    <a:pt x="4694" y="4"/>
                    <a:pt x="4686" y="1"/>
                    <a:pt x="46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24"/>
            <p:cNvSpPr/>
            <p:nvPr/>
          </p:nvSpPr>
          <p:spPr>
            <a:xfrm>
              <a:off x="2943160" y="1537618"/>
              <a:ext cx="986530" cy="1040213"/>
            </a:xfrm>
            <a:custGeom>
              <a:rect b="b" l="l" r="r" t="t"/>
              <a:pathLst>
                <a:path extrusionOk="0" h="9204" w="8729">
                  <a:moveTo>
                    <a:pt x="2989" y="1"/>
                  </a:moveTo>
                  <a:cubicBezTo>
                    <a:pt x="2964" y="1"/>
                    <a:pt x="2948" y="27"/>
                    <a:pt x="2948" y="119"/>
                  </a:cubicBezTo>
                  <a:cubicBezTo>
                    <a:pt x="2919" y="806"/>
                    <a:pt x="3062" y="1493"/>
                    <a:pt x="3291" y="2123"/>
                  </a:cubicBezTo>
                  <a:cubicBezTo>
                    <a:pt x="3434" y="2495"/>
                    <a:pt x="3663" y="3124"/>
                    <a:pt x="4150" y="3124"/>
                  </a:cubicBezTo>
                  <a:cubicBezTo>
                    <a:pt x="4150" y="3124"/>
                    <a:pt x="4178" y="3840"/>
                    <a:pt x="4207" y="4212"/>
                  </a:cubicBezTo>
                  <a:cubicBezTo>
                    <a:pt x="3835" y="3525"/>
                    <a:pt x="3091" y="2838"/>
                    <a:pt x="2347" y="2809"/>
                  </a:cubicBezTo>
                  <a:cubicBezTo>
                    <a:pt x="2290" y="2809"/>
                    <a:pt x="2261" y="2895"/>
                    <a:pt x="2261" y="2953"/>
                  </a:cubicBezTo>
                  <a:cubicBezTo>
                    <a:pt x="2375" y="3325"/>
                    <a:pt x="2576" y="3697"/>
                    <a:pt x="2833" y="3983"/>
                  </a:cubicBezTo>
                  <a:lnTo>
                    <a:pt x="2547" y="3954"/>
                  </a:lnTo>
                  <a:cubicBezTo>
                    <a:pt x="2155" y="3900"/>
                    <a:pt x="1770" y="3872"/>
                    <a:pt x="1385" y="3872"/>
                  </a:cubicBezTo>
                  <a:cubicBezTo>
                    <a:pt x="954" y="3872"/>
                    <a:pt x="524" y="3907"/>
                    <a:pt x="86" y="3983"/>
                  </a:cubicBezTo>
                  <a:cubicBezTo>
                    <a:pt x="29" y="4011"/>
                    <a:pt x="0" y="4097"/>
                    <a:pt x="29" y="4155"/>
                  </a:cubicBezTo>
                  <a:cubicBezTo>
                    <a:pt x="458" y="4870"/>
                    <a:pt x="1231" y="5328"/>
                    <a:pt x="2089" y="5357"/>
                  </a:cubicBezTo>
                  <a:cubicBezTo>
                    <a:pt x="2161" y="5363"/>
                    <a:pt x="2236" y="5366"/>
                    <a:pt x="2315" y="5366"/>
                  </a:cubicBezTo>
                  <a:cubicBezTo>
                    <a:pt x="2964" y="5366"/>
                    <a:pt x="3827" y="5151"/>
                    <a:pt x="4236" y="4641"/>
                  </a:cubicBezTo>
                  <a:lnTo>
                    <a:pt x="4236" y="4698"/>
                  </a:lnTo>
                  <a:cubicBezTo>
                    <a:pt x="4178" y="4756"/>
                    <a:pt x="4207" y="4841"/>
                    <a:pt x="4264" y="4899"/>
                  </a:cubicBezTo>
                  <a:cubicBezTo>
                    <a:pt x="4293" y="5271"/>
                    <a:pt x="4350" y="5643"/>
                    <a:pt x="4436" y="6015"/>
                  </a:cubicBezTo>
                  <a:cubicBezTo>
                    <a:pt x="4436" y="6072"/>
                    <a:pt x="4465" y="6101"/>
                    <a:pt x="4493" y="6158"/>
                  </a:cubicBezTo>
                  <a:cubicBezTo>
                    <a:pt x="4247" y="5933"/>
                    <a:pt x="3995" y="5839"/>
                    <a:pt x="3744" y="5839"/>
                  </a:cubicBezTo>
                  <a:cubicBezTo>
                    <a:pt x="2687" y="5839"/>
                    <a:pt x="1654" y="7524"/>
                    <a:pt x="1145" y="8218"/>
                  </a:cubicBezTo>
                  <a:cubicBezTo>
                    <a:pt x="1100" y="8308"/>
                    <a:pt x="1178" y="8380"/>
                    <a:pt x="1241" y="8380"/>
                  </a:cubicBezTo>
                  <a:cubicBezTo>
                    <a:pt x="1259" y="8380"/>
                    <a:pt x="1275" y="8374"/>
                    <a:pt x="1288" y="8362"/>
                  </a:cubicBezTo>
                  <a:cubicBezTo>
                    <a:pt x="1860" y="7875"/>
                    <a:pt x="2519" y="7474"/>
                    <a:pt x="3205" y="7217"/>
                  </a:cubicBezTo>
                  <a:cubicBezTo>
                    <a:pt x="3692" y="7045"/>
                    <a:pt x="4121" y="6759"/>
                    <a:pt x="4493" y="6415"/>
                  </a:cubicBezTo>
                  <a:cubicBezTo>
                    <a:pt x="4865" y="7560"/>
                    <a:pt x="5638" y="8562"/>
                    <a:pt x="6697" y="9192"/>
                  </a:cubicBezTo>
                  <a:cubicBezTo>
                    <a:pt x="6705" y="9200"/>
                    <a:pt x="6713" y="9203"/>
                    <a:pt x="6719" y="9203"/>
                  </a:cubicBezTo>
                  <a:cubicBezTo>
                    <a:pt x="6761" y="9203"/>
                    <a:pt x="6775" y="9073"/>
                    <a:pt x="6726" y="9048"/>
                  </a:cubicBezTo>
                  <a:cubicBezTo>
                    <a:pt x="6096" y="8476"/>
                    <a:pt x="5524" y="7818"/>
                    <a:pt x="5037" y="7074"/>
                  </a:cubicBezTo>
                  <a:cubicBezTo>
                    <a:pt x="4951" y="6931"/>
                    <a:pt x="4894" y="6788"/>
                    <a:pt x="4808" y="6616"/>
                  </a:cubicBezTo>
                  <a:lnTo>
                    <a:pt x="4808" y="6616"/>
                  </a:lnTo>
                  <a:cubicBezTo>
                    <a:pt x="5076" y="6683"/>
                    <a:pt x="5354" y="6711"/>
                    <a:pt x="5631" y="6711"/>
                  </a:cubicBezTo>
                  <a:cubicBezTo>
                    <a:pt x="5826" y="6711"/>
                    <a:pt x="6021" y="6697"/>
                    <a:pt x="6210" y="6673"/>
                  </a:cubicBezTo>
                  <a:cubicBezTo>
                    <a:pt x="7012" y="6644"/>
                    <a:pt x="7784" y="6501"/>
                    <a:pt x="8557" y="6473"/>
                  </a:cubicBezTo>
                  <a:cubicBezTo>
                    <a:pt x="8672" y="6473"/>
                    <a:pt x="8729" y="6358"/>
                    <a:pt x="8643" y="6272"/>
                  </a:cubicBezTo>
                  <a:cubicBezTo>
                    <a:pt x="8025" y="5721"/>
                    <a:pt x="7114" y="5326"/>
                    <a:pt x="6258" y="5326"/>
                  </a:cubicBezTo>
                  <a:cubicBezTo>
                    <a:pt x="5647" y="5326"/>
                    <a:pt x="5065" y="5526"/>
                    <a:pt x="4636" y="6015"/>
                  </a:cubicBezTo>
                  <a:cubicBezTo>
                    <a:pt x="4608" y="5872"/>
                    <a:pt x="4579" y="5729"/>
                    <a:pt x="4550" y="5585"/>
                  </a:cubicBezTo>
                  <a:cubicBezTo>
                    <a:pt x="4493" y="5357"/>
                    <a:pt x="4436" y="5128"/>
                    <a:pt x="4407" y="4870"/>
                  </a:cubicBezTo>
                  <a:cubicBezTo>
                    <a:pt x="5037" y="4670"/>
                    <a:pt x="5695" y="4498"/>
                    <a:pt x="6353" y="4383"/>
                  </a:cubicBezTo>
                  <a:cubicBezTo>
                    <a:pt x="7040" y="4212"/>
                    <a:pt x="7670" y="3868"/>
                    <a:pt x="8185" y="3410"/>
                  </a:cubicBezTo>
                  <a:cubicBezTo>
                    <a:pt x="8271" y="3353"/>
                    <a:pt x="8214" y="3210"/>
                    <a:pt x="8099" y="3210"/>
                  </a:cubicBezTo>
                  <a:cubicBezTo>
                    <a:pt x="7040" y="3296"/>
                    <a:pt x="4779" y="3210"/>
                    <a:pt x="4350" y="4527"/>
                  </a:cubicBezTo>
                  <a:cubicBezTo>
                    <a:pt x="4293" y="4069"/>
                    <a:pt x="4264" y="3124"/>
                    <a:pt x="4264" y="3096"/>
                  </a:cubicBezTo>
                  <a:cubicBezTo>
                    <a:pt x="4579" y="1951"/>
                    <a:pt x="4236" y="520"/>
                    <a:pt x="3062" y="33"/>
                  </a:cubicBezTo>
                  <a:cubicBezTo>
                    <a:pt x="3036" y="20"/>
                    <a:pt x="3009" y="1"/>
                    <a:pt x="29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24"/>
            <p:cNvSpPr/>
            <p:nvPr/>
          </p:nvSpPr>
          <p:spPr>
            <a:xfrm>
              <a:off x="4013670" y="683425"/>
              <a:ext cx="1847045" cy="3170480"/>
            </a:xfrm>
            <a:custGeom>
              <a:rect b="b" l="l" r="r" t="t"/>
              <a:pathLst>
                <a:path extrusionOk="0" h="28053" w="16343">
                  <a:moveTo>
                    <a:pt x="2959" y="0"/>
                  </a:moveTo>
                  <a:cubicBezTo>
                    <a:pt x="2920" y="0"/>
                    <a:pt x="2877" y="22"/>
                    <a:pt x="2863" y="65"/>
                  </a:cubicBezTo>
                  <a:cubicBezTo>
                    <a:pt x="2777" y="809"/>
                    <a:pt x="2863" y="1553"/>
                    <a:pt x="3149" y="2268"/>
                  </a:cubicBezTo>
                  <a:cubicBezTo>
                    <a:pt x="2629" y="1826"/>
                    <a:pt x="1968" y="1573"/>
                    <a:pt x="1294" y="1573"/>
                  </a:cubicBezTo>
                  <a:cubicBezTo>
                    <a:pt x="1226" y="1573"/>
                    <a:pt x="1157" y="1576"/>
                    <a:pt x="1089" y="1581"/>
                  </a:cubicBezTo>
                  <a:cubicBezTo>
                    <a:pt x="1003" y="1581"/>
                    <a:pt x="945" y="1696"/>
                    <a:pt x="1003" y="1782"/>
                  </a:cubicBezTo>
                  <a:cubicBezTo>
                    <a:pt x="1562" y="2244"/>
                    <a:pt x="2307" y="3036"/>
                    <a:pt x="3115" y="3036"/>
                  </a:cubicBezTo>
                  <a:cubicBezTo>
                    <a:pt x="3258" y="3036"/>
                    <a:pt x="3403" y="3011"/>
                    <a:pt x="3550" y="2955"/>
                  </a:cubicBezTo>
                  <a:cubicBezTo>
                    <a:pt x="3750" y="3241"/>
                    <a:pt x="4008" y="3499"/>
                    <a:pt x="4294" y="3699"/>
                  </a:cubicBezTo>
                  <a:cubicBezTo>
                    <a:pt x="4270" y="3698"/>
                    <a:pt x="4245" y="3698"/>
                    <a:pt x="4221" y="3698"/>
                  </a:cubicBezTo>
                  <a:cubicBezTo>
                    <a:pt x="3291" y="3698"/>
                    <a:pt x="2184" y="4216"/>
                    <a:pt x="1403" y="4272"/>
                  </a:cubicBezTo>
                  <a:cubicBezTo>
                    <a:pt x="1346" y="4272"/>
                    <a:pt x="1260" y="4357"/>
                    <a:pt x="1346" y="4443"/>
                  </a:cubicBezTo>
                  <a:cubicBezTo>
                    <a:pt x="1741" y="4796"/>
                    <a:pt x="2511" y="5030"/>
                    <a:pt x="3245" y="5030"/>
                  </a:cubicBezTo>
                  <a:cubicBezTo>
                    <a:pt x="4001" y="5030"/>
                    <a:pt x="4720" y="4781"/>
                    <a:pt x="4952" y="4157"/>
                  </a:cubicBezTo>
                  <a:cubicBezTo>
                    <a:pt x="5381" y="4472"/>
                    <a:pt x="5897" y="4672"/>
                    <a:pt x="6412" y="4815"/>
                  </a:cubicBezTo>
                  <a:cubicBezTo>
                    <a:pt x="6669" y="5874"/>
                    <a:pt x="6955" y="6962"/>
                    <a:pt x="7156" y="8049"/>
                  </a:cubicBezTo>
                  <a:cubicBezTo>
                    <a:pt x="7327" y="8908"/>
                    <a:pt x="7499" y="9766"/>
                    <a:pt x="7642" y="10625"/>
                  </a:cubicBezTo>
                  <a:cubicBezTo>
                    <a:pt x="7299" y="10425"/>
                    <a:pt x="6927" y="10282"/>
                    <a:pt x="6526" y="10196"/>
                  </a:cubicBezTo>
                  <a:cubicBezTo>
                    <a:pt x="6269" y="9852"/>
                    <a:pt x="6040" y="9537"/>
                    <a:pt x="5868" y="9165"/>
                  </a:cubicBezTo>
                  <a:cubicBezTo>
                    <a:pt x="5639" y="8736"/>
                    <a:pt x="5496" y="8278"/>
                    <a:pt x="5238" y="7849"/>
                  </a:cubicBezTo>
                  <a:cubicBezTo>
                    <a:pt x="4780" y="7105"/>
                    <a:pt x="4151" y="6447"/>
                    <a:pt x="3435" y="5931"/>
                  </a:cubicBezTo>
                  <a:cubicBezTo>
                    <a:pt x="3415" y="5911"/>
                    <a:pt x="3384" y="5902"/>
                    <a:pt x="3354" y="5902"/>
                  </a:cubicBezTo>
                  <a:cubicBezTo>
                    <a:pt x="3298" y="5902"/>
                    <a:pt x="3245" y="5933"/>
                    <a:pt x="3264" y="5989"/>
                  </a:cubicBezTo>
                  <a:cubicBezTo>
                    <a:pt x="3235" y="6532"/>
                    <a:pt x="3264" y="7076"/>
                    <a:pt x="3321" y="7620"/>
                  </a:cubicBezTo>
                  <a:cubicBezTo>
                    <a:pt x="3464" y="8078"/>
                    <a:pt x="3721" y="8479"/>
                    <a:pt x="4036" y="8793"/>
                  </a:cubicBezTo>
                  <a:cubicBezTo>
                    <a:pt x="4380" y="9280"/>
                    <a:pt x="4809" y="9709"/>
                    <a:pt x="5324" y="10024"/>
                  </a:cubicBezTo>
                  <a:cubicBezTo>
                    <a:pt x="5224" y="10016"/>
                    <a:pt x="5123" y="10013"/>
                    <a:pt x="5020" y="10013"/>
                  </a:cubicBezTo>
                  <a:cubicBezTo>
                    <a:pt x="4739" y="10013"/>
                    <a:pt x="4452" y="10039"/>
                    <a:pt x="4179" y="10081"/>
                  </a:cubicBezTo>
                  <a:cubicBezTo>
                    <a:pt x="3905" y="8808"/>
                    <a:pt x="2433" y="7688"/>
                    <a:pt x="1112" y="7688"/>
                  </a:cubicBezTo>
                  <a:cubicBezTo>
                    <a:pt x="918" y="7688"/>
                    <a:pt x="728" y="7712"/>
                    <a:pt x="545" y="7763"/>
                  </a:cubicBezTo>
                  <a:cubicBezTo>
                    <a:pt x="459" y="7792"/>
                    <a:pt x="430" y="7878"/>
                    <a:pt x="487" y="7935"/>
                  </a:cubicBezTo>
                  <a:cubicBezTo>
                    <a:pt x="716" y="8107"/>
                    <a:pt x="945" y="8278"/>
                    <a:pt x="1203" y="8393"/>
                  </a:cubicBezTo>
                  <a:cubicBezTo>
                    <a:pt x="1575" y="8650"/>
                    <a:pt x="1947" y="8936"/>
                    <a:pt x="2262" y="9280"/>
                  </a:cubicBezTo>
                  <a:cubicBezTo>
                    <a:pt x="2748" y="9709"/>
                    <a:pt x="3321" y="10024"/>
                    <a:pt x="3979" y="10110"/>
                  </a:cubicBezTo>
                  <a:cubicBezTo>
                    <a:pt x="3721" y="10167"/>
                    <a:pt x="3493" y="10224"/>
                    <a:pt x="3264" y="10310"/>
                  </a:cubicBezTo>
                  <a:cubicBezTo>
                    <a:pt x="3264" y="10296"/>
                    <a:pt x="3256" y="10289"/>
                    <a:pt x="3246" y="10289"/>
                  </a:cubicBezTo>
                  <a:cubicBezTo>
                    <a:pt x="3235" y="10289"/>
                    <a:pt x="3221" y="10296"/>
                    <a:pt x="3206" y="10310"/>
                  </a:cubicBezTo>
                  <a:cubicBezTo>
                    <a:pt x="2920" y="10116"/>
                    <a:pt x="2606" y="10039"/>
                    <a:pt x="2283" y="10039"/>
                  </a:cubicBezTo>
                  <a:cubicBezTo>
                    <a:pt x="1509" y="10039"/>
                    <a:pt x="684" y="10482"/>
                    <a:pt x="58" y="10825"/>
                  </a:cubicBezTo>
                  <a:cubicBezTo>
                    <a:pt x="1" y="10883"/>
                    <a:pt x="1" y="10968"/>
                    <a:pt x="58" y="11026"/>
                  </a:cubicBezTo>
                  <a:cubicBezTo>
                    <a:pt x="361" y="11200"/>
                    <a:pt x="714" y="11277"/>
                    <a:pt x="1079" y="11277"/>
                  </a:cubicBezTo>
                  <a:cubicBezTo>
                    <a:pt x="1852" y="11277"/>
                    <a:pt x="2681" y="10930"/>
                    <a:pt x="3206" y="10425"/>
                  </a:cubicBezTo>
                  <a:cubicBezTo>
                    <a:pt x="3349" y="10396"/>
                    <a:pt x="3464" y="10367"/>
                    <a:pt x="3607" y="10339"/>
                  </a:cubicBezTo>
                  <a:lnTo>
                    <a:pt x="3607" y="10339"/>
                  </a:lnTo>
                  <a:cubicBezTo>
                    <a:pt x="3321" y="10511"/>
                    <a:pt x="3092" y="10768"/>
                    <a:pt x="2949" y="11083"/>
                  </a:cubicBezTo>
                  <a:cubicBezTo>
                    <a:pt x="2519" y="11827"/>
                    <a:pt x="2033" y="12514"/>
                    <a:pt x="1604" y="13258"/>
                  </a:cubicBezTo>
                  <a:cubicBezTo>
                    <a:pt x="1546" y="13344"/>
                    <a:pt x="1604" y="13430"/>
                    <a:pt x="1690" y="13430"/>
                  </a:cubicBezTo>
                  <a:cubicBezTo>
                    <a:pt x="3321" y="13372"/>
                    <a:pt x="3693" y="11627"/>
                    <a:pt x="4008" y="10310"/>
                  </a:cubicBezTo>
                  <a:cubicBezTo>
                    <a:pt x="4165" y="10296"/>
                    <a:pt x="4322" y="10289"/>
                    <a:pt x="4480" y="10289"/>
                  </a:cubicBezTo>
                  <a:cubicBezTo>
                    <a:pt x="4637" y="10289"/>
                    <a:pt x="4795" y="10296"/>
                    <a:pt x="4952" y="10310"/>
                  </a:cubicBezTo>
                  <a:cubicBezTo>
                    <a:pt x="3836" y="10768"/>
                    <a:pt x="3893" y="12886"/>
                    <a:pt x="3693" y="13888"/>
                  </a:cubicBezTo>
                  <a:cubicBezTo>
                    <a:pt x="3664" y="13945"/>
                    <a:pt x="3721" y="14031"/>
                    <a:pt x="3807" y="14031"/>
                  </a:cubicBezTo>
                  <a:cubicBezTo>
                    <a:pt x="3834" y="14033"/>
                    <a:pt x="3861" y="14034"/>
                    <a:pt x="3887" y="14034"/>
                  </a:cubicBezTo>
                  <a:cubicBezTo>
                    <a:pt x="4576" y="14034"/>
                    <a:pt x="4902" y="13322"/>
                    <a:pt x="5095" y="12743"/>
                  </a:cubicBezTo>
                  <a:cubicBezTo>
                    <a:pt x="5238" y="12285"/>
                    <a:pt x="5353" y="11798"/>
                    <a:pt x="5410" y="11312"/>
                  </a:cubicBezTo>
                  <a:cubicBezTo>
                    <a:pt x="5496" y="10997"/>
                    <a:pt x="5524" y="10682"/>
                    <a:pt x="5524" y="10367"/>
                  </a:cubicBezTo>
                  <a:lnTo>
                    <a:pt x="5696" y="10367"/>
                  </a:lnTo>
                  <a:cubicBezTo>
                    <a:pt x="6183" y="10453"/>
                    <a:pt x="6641" y="10596"/>
                    <a:pt x="7070" y="10768"/>
                  </a:cubicBezTo>
                  <a:cubicBezTo>
                    <a:pt x="7327" y="10883"/>
                    <a:pt x="7556" y="11026"/>
                    <a:pt x="7757" y="11197"/>
                  </a:cubicBezTo>
                  <a:cubicBezTo>
                    <a:pt x="7957" y="12342"/>
                    <a:pt x="8157" y="13487"/>
                    <a:pt x="8358" y="14632"/>
                  </a:cubicBezTo>
                  <a:cubicBezTo>
                    <a:pt x="9073" y="19068"/>
                    <a:pt x="9588" y="23618"/>
                    <a:pt x="10819" y="27940"/>
                  </a:cubicBezTo>
                  <a:cubicBezTo>
                    <a:pt x="10832" y="28016"/>
                    <a:pt x="10900" y="28052"/>
                    <a:pt x="10971" y="28052"/>
                  </a:cubicBezTo>
                  <a:cubicBezTo>
                    <a:pt x="11059" y="28052"/>
                    <a:pt x="11150" y="27994"/>
                    <a:pt x="11134" y="27882"/>
                  </a:cubicBezTo>
                  <a:cubicBezTo>
                    <a:pt x="10934" y="25707"/>
                    <a:pt x="10619" y="23504"/>
                    <a:pt x="10333" y="21329"/>
                  </a:cubicBezTo>
                  <a:cubicBezTo>
                    <a:pt x="10046" y="19096"/>
                    <a:pt x="9731" y="16835"/>
                    <a:pt x="9359" y="14603"/>
                  </a:cubicBezTo>
                  <a:cubicBezTo>
                    <a:pt x="9216" y="13687"/>
                    <a:pt x="9045" y="12800"/>
                    <a:pt x="8873" y="11884"/>
                  </a:cubicBezTo>
                  <a:cubicBezTo>
                    <a:pt x="9245" y="11798"/>
                    <a:pt x="9560" y="11627"/>
                    <a:pt x="9817" y="11398"/>
                  </a:cubicBezTo>
                  <a:cubicBezTo>
                    <a:pt x="10189" y="11026"/>
                    <a:pt x="10333" y="10482"/>
                    <a:pt x="10218" y="9967"/>
                  </a:cubicBezTo>
                  <a:cubicBezTo>
                    <a:pt x="10197" y="9925"/>
                    <a:pt x="10145" y="9898"/>
                    <a:pt x="10097" y="9898"/>
                  </a:cubicBezTo>
                  <a:cubicBezTo>
                    <a:pt x="10079" y="9898"/>
                    <a:pt x="10062" y="9902"/>
                    <a:pt x="10046" y="9910"/>
                  </a:cubicBezTo>
                  <a:cubicBezTo>
                    <a:pt x="9445" y="10167"/>
                    <a:pt x="8987" y="10625"/>
                    <a:pt x="8758" y="11197"/>
                  </a:cubicBezTo>
                  <a:cubicBezTo>
                    <a:pt x="8587" y="10367"/>
                    <a:pt x="8386" y="9509"/>
                    <a:pt x="8215" y="8650"/>
                  </a:cubicBezTo>
                  <a:cubicBezTo>
                    <a:pt x="8472" y="8507"/>
                    <a:pt x="8673" y="8250"/>
                    <a:pt x="8930" y="8107"/>
                  </a:cubicBezTo>
                  <a:cubicBezTo>
                    <a:pt x="9359" y="7878"/>
                    <a:pt x="9817" y="7706"/>
                    <a:pt x="10275" y="7649"/>
                  </a:cubicBezTo>
                  <a:cubicBezTo>
                    <a:pt x="10619" y="7563"/>
                    <a:pt x="10962" y="7534"/>
                    <a:pt x="11306" y="7534"/>
                  </a:cubicBezTo>
                  <a:cubicBezTo>
                    <a:pt x="11391" y="7677"/>
                    <a:pt x="11506" y="7792"/>
                    <a:pt x="11620" y="7906"/>
                  </a:cubicBezTo>
                  <a:cubicBezTo>
                    <a:pt x="11992" y="8507"/>
                    <a:pt x="12250" y="9165"/>
                    <a:pt x="12679" y="9766"/>
                  </a:cubicBezTo>
                  <a:cubicBezTo>
                    <a:pt x="13223" y="10539"/>
                    <a:pt x="14024" y="11112"/>
                    <a:pt x="14396" y="12027"/>
                  </a:cubicBezTo>
                  <a:cubicBezTo>
                    <a:pt x="14414" y="12098"/>
                    <a:pt x="14486" y="12147"/>
                    <a:pt x="14559" y="12147"/>
                  </a:cubicBezTo>
                  <a:cubicBezTo>
                    <a:pt x="14605" y="12147"/>
                    <a:pt x="14650" y="12128"/>
                    <a:pt x="14683" y="12085"/>
                  </a:cubicBezTo>
                  <a:cubicBezTo>
                    <a:pt x="15112" y="11140"/>
                    <a:pt x="14540" y="10282"/>
                    <a:pt x="13939" y="9595"/>
                  </a:cubicBezTo>
                  <a:cubicBezTo>
                    <a:pt x="13481" y="9137"/>
                    <a:pt x="13023" y="8708"/>
                    <a:pt x="12508" y="8307"/>
                  </a:cubicBezTo>
                  <a:cubicBezTo>
                    <a:pt x="12193" y="8049"/>
                    <a:pt x="11907" y="7763"/>
                    <a:pt x="11592" y="7534"/>
                  </a:cubicBezTo>
                  <a:lnTo>
                    <a:pt x="11592" y="7534"/>
                  </a:lnTo>
                  <a:cubicBezTo>
                    <a:pt x="12136" y="7563"/>
                    <a:pt x="12679" y="7649"/>
                    <a:pt x="13194" y="7849"/>
                  </a:cubicBezTo>
                  <a:cubicBezTo>
                    <a:pt x="13202" y="7853"/>
                    <a:pt x="13210" y="7855"/>
                    <a:pt x="13217" y="7855"/>
                  </a:cubicBezTo>
                  <a:cubicBezTo>
                    <a:pt x="13258" y="7855"/>
                    <a:pt x="13272" y="7788"/>
                    <a:pt x="13223" y="7763"/>
                  </a:cubicBezTo>
                  <a:cubicBezTo>
                    <a:pt x="13166" y="7734"/>
                    <a:pt x="13080" y="7706"/>
                    <a:pt x="12994" y="7677"/>
                  </a:cubicBezTo>
                  <a:cubicBezTo>
                    <a:pt x="14282" y="7677"/>
                    <a:pt x="15369" y="6876"/>
                    <a:pt x="16257" y="5989"/>
                  </a:cubicBezTo>
                  <a:cubicBezTo>
                    <a:pt x="16343" y="5903"/>
                    <a:pt x="16285" y="5788"/>
                    <a:pt x="16171" y="5760"/>
                  </a:cubicBezTo>
                  <a:cubicBezTo>
                    <a:pt x="14854" y="6017"/>
                    <a:pt x="13423" y="6361"/>
                    <a:pt x="12536" y="7448"/>
                  </a:cubicBezTo>
                  <a:cubicBezTo>
                    <a:pt x="12536" y="7448"/>
                    <a:pt x="12536" y="7477"/>
                    <a:pt x="12536" y="7477"/>
                  </a:cubicBezTo>
                  <a:cubicBezTo>
                    <a:pt x="12536" y="7506"/>
                    <a:pt x="12536" y="7506"/>
                    <a:pt x="12536" y="7506"/>
                  </a:cubicBezTo>
                  <a:cubicBezTo>
                    <a:pt x="12074" y="7395"/>
                    <a:pt x="11600" y="7331"/>
                    <a:pt x="11122" y="7331"/>
                  </a:cubicBezTo>
                  <a:cubicBezTo>
                    <a:pt x="10860" y="7331"/>
                    <a:pt x="10596" y="7350"/>
                    <a:pt x="10333" y="7391"/>
                  </a:cubicBezTo>
                  <a:lnTo>
                    <a:pt x="10390" y="7248"/>
                  </a:lnTo>
                  <a:cubicBezTo>
                    <a:pt x="10561" y="6962"/>
                    <a:pt x="10762" y="6733"/>
                    <a:pt x="10991" y="6504"/>
                  </a:cubicBezTo>
                  <a:cubicBezTo>
                    <a:pt x="11248" y="6246"/>
                    <a:pt x="11563" y="5989"/>
                    <a:pt x="11849" y="5788"/>
                  </a:cubicBezTo>
                  <a:lnTo>
                    <a:pt x="11878" y="5788"/>
                  </a:lnTo>
                  <a:cubicBezTo>
                    <a:pt x="13423" y="5674"/>
                    <a:pt x="14883" y="4644"/>
                    <a:pt x="15913" y="3527"/>
                  </a:cubicBezTo>
                  <a:cubicBezTo>
                    <a:pt x="15989" y="3452"/>
                    <a:pt x="15932" y="3288"/>
                    <a:pt x="15820" y="3288"/>
                  </a:cubicBezTo>
                  <a:cubicBezTo>
                    <a:pt x="15804" y="3288"/>
                    <a:pt x="15788" y="3292"/>
                    <a:pt x="15770" y="3298"/>
                  </a:cubicBezTo>
                  <a:cubicBezTo>
                    <a:pt x="14940" y="3556"/>
                    <a:pt x="14053" y="3527"/>
                    <a:pt x="13280" y="3985"/>
                  </a:cubicBezTo>
                  <a:cubicBezTo>
                    <a:pt x="12593" y="4415"/>
                    <a:pt x="12021" y="5016"/>
                    <a:pt x="11678" y="5731"/>
                  </a:cubicBezTo>
                  <a:cubicBezTo>
                    <a:pt x="11449" y="5846"/>
                    <a:pt x="11277" y="5989"/>
                    <a:pt x="11077" y="6132"/>
                  </a:cubicBezTo>
                  <a:cubicBezTo>
                    <a:pt x="11420" y="5674"/>
                    <a:pt x="11706" y="5187"/>
                    <a:pt x="11992" y="4672"/>
                  </a:cubicBezTo>
                  <a:cubicBezTo>
                    <a:pt x="12336" y="3842"/>
                    <a:pt x="12508" y="2955"/>
                    <a:pt x="12450" y="2039"/>
                  </a:cubicBezTo>
                  <a:cubicBezTo>
                    <a:pt x="12450" y="1955"/>
                    <a:pt x="12389" y="1902"/>
                    <a:pt x="12334" y="1902"/>
                  </a:cubicBezTo>
                  <a:cubicBezTo>
                    <a:pt x="12313" y="1902"/>
                    <a:pt x="12294" y="1909"/>
                    <a:pt x="12279" y="1925"/>
                  </a:cubicBezTo>
                  <a:cubicBezTo>
                    <a:pt x="10790" y="2869"/>
                    <a:pt x="10447" y="4644"/>
                    <a:pt x="10647" y="6303"/>
                  </a:cubicBezTo>
                  <a:cubicBezTo>
                    <a:pt x="10647" y="6361"/>
                    <a:pt x="10619" y="6447"/>
                    <a:pt x="10619" y="6504"/>
                  </a:cubicBezTo>
                  <a:cubicBezTo>
                    <a:pt x="10333" y="6761"/>
                    <a:pt x="10018" y="7105"/>
                    <a:pt x="10046" y="7420"/>
                  </a:cubicBezTo>
                  <a:cubicBezTo>
                    <a:pt x="9646" y="7477"/>
                    <a:pt x="9274" y="7620"/>
                    <a:pt x="8930" y="7763"/>
                  </a:cubicBezTo>
                  <a:cubicBezTo>
                    <a:pt x="8644" y="7878"/>
                    <a:pt x="8358" y="8049"/>
                    <a:pt x="8129" y="8250"/>
                  </a:cubicBezTo>
                  <a:cubicBezTo>
                    <a:pt x="8129" y="8192"/>
                    <a:pt x="8100" y="8135"/>
                    <a:pt x="8072" y="8049"/>
                  </a:cubicBezTo>
                  <a:cubicBezTo>
                    <a:pt x="7757" y="6532"/>
                    <a:pt x="7327" y="5044"/>
                    <a:pt x="6841" y="3585"/>
                  </a:cubicBezTo>
                  <a:lnTo>
                    <a:pt x="6841" y="3585"/>
                  </a:lnTo>
                  <a:cubicBezTo>
                    <a:pt x="7041" y="3685"/>
                    <a:pt x="7245" y="3728"/>
                    <a:pt x="7448" y="3728"/>
                  </a:cubicBezTo>
                  <a:cubicBezTo>
                    <a:pt x="8234" y="3728"/>
                    <a:pt x="9014" y="3083"/>
                    <a:pt x="9560" y="2583"/>
                  </a:cubicBezTo>
                  <a:cubicBezTo>
                    <a:pt x="9636" y="2506"/>
                    <a:pt x="9576" y="2407"/>
                    <a:pt x="9501" y="2407"/>
                  </a:cubicBezTo>
                  <a:cubicBezTo>
                    <a:pt x="9492" y="2407"/>
                    <a:pt x="9483" y="2408"/>
                    <a:pt x="9474" y="2411"/>
                  </a:cubicBezTo>
                  <a:cubicBezTo>
                    <a:pt x="8758" y="2526"/>
                    <a:pt x="8072" y="2669"/>
                    <a:pt x="7385" y="2898"/>
                  </a:cubicBezTo>
                  <a:cubicBezTo>
                    <a:pt x="7900" y="2240"/>
                    <a:pt x="8215" y="1324"/>
                    <a:pt x="8472" y="608"/>
                  </a:cubicBezTo>
                  <a:cubicBezTo>
                    <a:pt x="8472" y="519"/>
                    <a:pt x="8402" y="447"/>
                    <a:pt x="8331" y="447"/>
                  </a:cubicBezTo>
                  <a:cubicBezTo>
                    <a:pt x="8311" y="447"/>
                    <a:pt x="8291" y="453"/>
                    <a:pt x="8272" y="465"/>
                  </a:cubicBezTo>
                  <a:cubicBezTo>
                    <a:pt x="7327" y="1066"/>
                    <a:pt x="6955" y="1953"/>
                    <a:pt x="6583" y="2926"/>
                  </a:cubicBezTo>
                  <a:cubicBezTo>
                    <a:pt x="6440" y="2526"/>
                    <a:pt x="6240" y="2154"/>
                    <a:pt x="6040" y="1753"/>
                  </a:cubicBezTo>
                  <a:cubicBezTo>
                    <a:pt x="6030" y="1723"/>
                    <a:pt x="6002" y="1711"/>
                    <a:pt x="5971" y="1711"/>
                  </a:cubicBezTo>
                  <a:cubicBezTo>
                    <a:pt x="5912" y="1711"/>
                    <a:pt x="5839" y="1754"/>
                    <a:pt x="5839" y="1810"/>
                  </a:cubicBezTo>
                  <a:cubicBezTo>
                    <a:pt x="5982" y="2697"/>
                    <a:pt x="6154" y="3556"/>
                    <a:pt x="6354" y="4443"/>
                  </a:cubicBezTo>
                  <a:lnTo>
                    <a:pt x="5982" y="4357"/>
                  </a:lnTo>
                  <a:cubicBezTo>
                    <a:pt x="5668" y="4243"/>
                    <a:pt x="5353" y="4100"/>
                    <a:pt x="5038" y="3899"/>
                  </a:cubicBezTo>
                  <a:cubicBezTo>
                    <a:pt x="5038" y="3871"/>
                    <a:pt x="5009" y="3842"/>
                    <a:pt x="4981" y="3842"/>
                  </a:cubicBezTo>
                  <a:cubicBezTo>
                    <a:pt x="5095" y="3270"/>
                    <a:pt x="5095" y="2697"/>
                    <a:pt x="5009" y="2125"/>
                  </a:cubicBezTo>
                  <a:cubicBezTo>
                    <a:pt x="4952" y="1524"/>
                    <a:pt x="4780" y="923"/>
                    <a:pt x="4466" y="379"/>
                  </a:cubicBezTo>
                  <a:cubicBezTo>
                    <a:pt x="4453" y="354"/>
                    <a:pt x="4422" y="339"/>
                    <a:pt x="4391" y="339"/>
                  </a:cubicBezTo>
                  <a:cubicBezTo>
                    <a:pt x="4351" y="339"/>
                    <a:pt x="4310" y="361"/>
                    <a:pt x="4294" y="408"/>
                  </a:cubicBezTo>
                  <a:cubicBezTo>
                    <a:pt x="4179" y="1352"/>
                    <a:pt x="3922" y="2669"/>
                    <a:pt x="4466" y="3556"/>
                  </a:cubicBezTo>
                  <a:cubicBezTo>
                    <a:pt x="4179" y="3384"/>
                    <a:pt x="3922" y="3184"/>
                    <a:pt x="3721" y="2926"/>
                  </a:cubicBezTo>
                  <a:cubicBezTo>
                    <a:pt x="3979" y="2669"/>
                    <a:pt x="3807" y="2182"/>
                    <a:pt x="3721" y="1839"/>
                  </a:cubicBezTo>
                  <a:cubicBezTo>
                    <a:pt x="3550" y="1238"/>
                    <a:pt x="3235" y="666"/>
                    <a:pt x="3035" y="65"/>
                  </a:cubicBezTo>
                  <a:cubicBezTo>
                    <a:pt x="3035" y="22"/>
                    <a:pt x="2999" y="0"/>
                    <a:pt x="29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24"/>
            <p:cNvSpPr/>
            <p:nvPr/>
          </p:nvSpPr>
          <p:spPr>
            <a:xfrm>
              <a:off x="6513975" y="1603960"/>
              <a:ext cx="1182389" cy="1171539"/>
            </a:xfrm>
            <a:custGeom>
              <a:rect b="b" l="l" r="r" t="t"/>
              <a:pathLst>
                <a:path extrusionOk="0" h="10366" w="10462">
                  <a:moveTo>
                    <a:pt x="7218" y="1"/>
                  </a:moveTo>
                  <a:cubicBezTo>
                    <a:pt x="7196" y="1"/>
                    <a:pt x="7174" y="6"/>
                    <a:pt x="7155" y="19"/>
                  </a:cubicBezTo>
                  <a:cubicBezTo>
                    <a:pt x="6440" y="734"/>
                    <a:pt x="5953" y="1621"/>
                    <a:pt x="5667" y="2566"/>
                  </a:cubicBezTo>
                  <a:cubicBezTo>
                    <a:pt x="5410" y="3539"/>
                    <a:pt x="5238" y="4541"/>
                    <a:pt x="5181" y="5542"/>
                  </a:cubicBezTo>
                  <a:lnTo>
                    <a:pt x="4923" y="5886"/>
                  </a:lnTo>
                  <a:cubicBezTo>
                    <a:pt x="4494" y="6258"/>
                    <a:pt x="4036" y="6601"/>
                    <a:pt x="3521" y="6916"/>
                  </a:cubicBezTo>
                  <a:cubicBezTo>
                    <a:pt x="3950" y="6286"/>
                    <a:pt x="4036" y="5399"/>
                    <a:pt x="4065" y="4712"/>
                  </a:cubicBezTo>
                  <a:cubicBezTo>
                    <a:pt x="4150" y="3510"/>
                    <a:pt x="3979" y="2280"/>
                    <a:pt x="4093" y="1078"/>
                  </a:cubicBezTo>
                  <a:cubicBezTo>
                    <a:pt x="4093" y="988"/>
                    <a:pt x="4023" y="916"/>
                    <a:pt x="3938" y="916"/>
                  </a:cubicBezTo>
                  <a:cubicBezTo>
                    <a:pt x="3914" y="916"/>
                    <a:pt x="3889" y="922"/>
                    <a:pt x="3864" y="935"/>
                  </a:cubicBezTo>
                  <a:cubicBezTo>
                    <a:pt x="2863" y="1478"/>
                    <a:pt x="2519" y="3024"/>
                    <a:pt x="2376" y="4054"/>
                  </a:cubicBezTo>
                  <a:cubicBezTo>
                    <a:pt x="2233" y="4913"/>
                    <a:pt x="2118" y="6630"/>
                    <a:pt x="3034" y="7202"/>
                  </a:cubicBezTo>
                  <a:cubicBezTo>
                    <a:pt x="2605" y="7403"/>
                    <a:pt x="2176" y="7546"/>
                    <a:pt x="1746" y="7689"/>
                  </a:cubicBezTo>
                  <a:cubicBezTo>
                    <a:pt x="1231" y="7832"/>
                    <a:pt x="630" y="7832"/>
                    <a:pt x="144" y="8061"/>
                  </a:cubicBezTo>
                  <a:cubicBezTo>
                    <a:pt x="1" y="8061"/>
                    <a:pt x="29" y="8261"/>
                    <a:pt x="172" y="8261"/>
                  </a:cubicBezTo>
                  <a:cubicBezTo>
                    <a:pt x="340" y="8287"/>
                    <a:pt x="507" y="8301"/>
                    <a:pt x="674" y="8301"/>
                  </a:cubicBezTo>
                  <a:cubicBezTo>
                    <a:pt x="879" y="8301"/>
                    <a:pt x="1084" y="8280"/>
                    <a:pt x="1288" y="8232"/>
                  </a:cubicBezTo>
                  <a:lnTo>
                    <a:pt x="1317" y="8232"/>
                  </a:lnTo>
                  <a:lnTo>
                    <a:pt x="1374" y="8204"/>
                  </a:lnTo>
                  <a:cubicBezTo>
                    <a:pt x="1832" y="9406"/>
                    <a:pt x="3149" y="9921"/>
                    <a:pt x="4322" y="10179"/>
                  </a:cubicBezTo>
                  <a:cubicBezTo>
                    <a:pt x="4858" y="10304"/>
                    <a:pt x="5408" y="10366"/>
                    <a:pt x="5959" y="10366"/>
                  </a:cubicBezTo>
                  <a:cubicBezTo>
                    <a:pt x="6790" y="10366"/>
                    <a:pt x="7623" y="10225"/>
                    <a:pt x="8415" y="9950"/>
                  </a:cubicBezTo>
                  <a:cubicBezTo>
                    <a:pt x="8501" y="9921"/>
                    <a:pt x="8472" y="9807"/>
                    <a:pt x="8415" y="9778"/>
                  </a:cubicBezTo>
                  <a:cubicBezTo>
                    <a:pt x="7012" y="9291"/>
                    <a:pt x="5667" y="8633"/>
                    <a:pt x="4265" y="8175"/>
                  </a:cubicBezTo>
                  <a:cubicBezTo>
                    <a:pt x="3721" y="7975"/>
                    <a:pt x="3149" y="7832"/>
                    <a:pt x="2576" y="7746"/>
                  </a:cubicBezTo>
                  <a:cubicBezTo>
                    <a:pt x="2920" y="7574"/>
                    <a:pt x="3235" y="7403"/>
                    <a:pt x="3492" y="7231"/>
                  </a:cubicBezTo>
                  <a:cubicBezTo>
                    <a:pt x="3635" y="7145"/>
                    <a:pt x="3778" y="7059"/>
                    <a:pt x="3921" y="6973"/>
                  </a:cubicBezTo>
                  <a:cubicBezTo>
                    <a:pt x="4244" y="7270"/>
                    <a:pt x="4734" y="7363"/>
                    <a:pt x="5251" y="7363"/>
                  </a:cubicBezTo>
                  <a:cubicBezTo>
                    <a:pt x="5883" y="7363"/>
                    <a:pt x="6556" y="7224"/>
                    <a:pt x="7012" y="7145"/>
                  </a:cubicBezTo>
                  <a:cubicBezTo>
                    <a:pt x="8415" y="6859"/>
                    <a:pt x="9645" y="5972"/>
                    <a:pt x="10389" y="4712"/>
                  </a:cubicBezTo>
                  <a:cubicBezTo>
                    <a:pt x="10462" y="4640"/>
                    <a:pt x="10392" y="4527"/>
                    <a:pt x="10300" y="4527"/>
                  </a:cubicBezTo>
                  <a:cubicBezTo>
                    <a:pt x="10283" y="4527"/>
                    <a:pt x="10265" y="4531"/>
                    <a:pt x="10246" y="4541"/>
                  </a:cubicBezTo>
                  <a:cubicBezTo>
                    <a:pt x="9044" y="5227"/>
                    <a:pt x="7613" y="5571"/>
                    <a:pt x="6268" y="5857"/>
                  </a:cubicBezTo>
                  <a:cubicBezTo>
                    <a:pt x="5782" y="5943"/>
                    <a:pt x="5324" y="6057"/>
                    <a:pt x="4866" y="6172"/>
                  </a:cubicBezTo>
                  <a:cubicBezTo>
                    <a:pt x="5209" y="5857"/>
                    <a:pt x="5524" y="5514"/>
                    <a:pt x="5810" y="5142"/>
                  </a:cubicBezTo>
                  <a:lnTo>
                    <a:pt x="5839" y="5142"/>
                  </a:lnTo>
                  <a:cubicBezTo>
                    <a:pt x="6726" y="4970"/>
                    <a:pt x="7527" y="4626"/>
                    <a:pt x="8214" y="4054"/>
                  </a:cubicBezTo>
                  <a:cubicBezTo>
                    <a:pt x="8987" y="3453"/>
                    <a:pt x="9273" y="2566"/>
                    <a:pt x="9674" y="1679"/>
                  </a:cubicBezTo>
                  <a:cubicBezTo>
                    <a:pt x="9716" y="1594"/>
                    <a:pt x="9649" y="1493"/>
                    <a:pt x="9576" y="1493"/>
                  </a:cubicBezTo>
                  <a:cubicBezTo>
                    <a:pt x="9551" y="1493"/>
                    <a:pt x="9524" y="1506"/>
                    <a:pt x="9502" y="1536"/>
                  </a:cubicBezTo>
                  <a:cubicBezTo>
                    <a:pt x="8930" y="2079"/>
                    <a:pt x="8243" y="2509"/>
                    <a:pt x="7642" y="3052"/>
                  </a:cubicBezTo>
                  <a:cubicBezTo>
                    <a:pt x="7070" y="3539"/>
                    <a:pt x="6526" y="4083"/>
                    <a:pt x="6039" y="4655"/>
                  </a:cubicBezTo>
                  <a:cubicBezTo>
                    <a:pt x="6726" y="3281"/>
                    <a:pt x="6898" y="1507"/>
                    <a:pt x="7356" y="162"/>
                  </a:cubicBezTo>
                  <a:cubicBezTo>
                    <a:pt x="7378" y="72"/>
                    <a:pt x="7296" y="1"/>
                    <a:pt x="7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24"/>
            <p:cNvSpPr/>
            <p:nvPr/>
          </p:nvSpPr>
          <p:spPr>
            <a:xfrm>
              <a:off x="3104776" y="3766680"/>
              <a:ext cx="4318173" cy="889561"/>
            </a:xfrm>
            <a:custGeom>
              <a:rect b="b" l="l" r="r" t="t"/>
              <a:pathLst>
                <a:path extrusionOk="0" h="7871" w="38208">
                  <a:moveTo>
                    <a:pt x="19777" y="0"/>
                  </a:moveTo>
                  <a:cubicBezTo>
                    <a:pt x="9417" y="0"/>
                    <a:pt x="1" y="3549"/>
                    <a:pt x="1" y="4923"/>
                  </a:cubicBezTo>
                  <a:cubicBezTo>
                    <a:pt x="1" y="6297"/>
                    <a:pt x="9073" y="7871"/>
                    <a:pt x="19433" y="7871"/>
                  </a:cubicBezTo>
                  <a:cubicBezTo>
                    <a:pt x="29822" y="7871"/>
                    <a:pt x="38208" y="6755"/>
                    <a:pt x="38208" y="5381"/>
                  </a:cubicBezTo>
                  <a:cubicBezTo>
                    <a:pt x="38208" y="4007"/>
                    <a:pt x="30137" y="0"/>
                    <a:pt x="19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24"/>
            <p:cNvSpPr/>
            <p:nvPr/>
          </p:nvSpPr>
          <p:spPr>
            <a:xfrm>
              <a:off x="4990488" y="4465360"/>
              <a:ext cx="1410345" cy="799034"/>
            </a:xfrm>
            <a:custGeom>
              <a:rect b="b" l="l" r="r" t="t"/>
              <a:pathLst>
                <a:path extrusionOk="0" h="7070" w="12479">
                  <a:moveTo>
                    <a:pt x="5496" y="0"/>
                  </a:moveTo>
                  <a:cubicBezTo>
                    <a:pt x="2176" y="0"/>
                    <a:pt x="1" y="1059"/>
                    <a:pt x="1" y="2862"/>
                  </a:cubicBezTo>
                  <a:cubicBezTo>
                    <a:pt x="1" y="4665"/>
                    <a:pt x="2176" y="7069"/>
                    <a:pt x="6211" y="7069"/>
                  </a:cubicBezTo>
                  <a:cubicBezTo>
                    <a:pt x="9531" y="7069"/>
                    <a:pt x="12479" y="5152"/>
                    <a:pt x="12479" y="3349"/>
                  </a:cubicBezTo>
                  <a:cubicBezTo>
                    <a:pt x="12479" y="1546"/>
                    <a:pt x="8816" y="0"/>
                    <a:pt x="54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24"/>
            <p:cNvSpPr/>
            <p:nvPr/>
          </p:nvSpPr>
          <p:spPr>
            <a:xfrm>
              <a:off x="6232560" y="3740799"/>
              <a:ext cx="2063700" cy="1170974"/>
            </a:xfrm>
            <a:custGeom>
              <a:rect b="b" l="l" r="r" t="t"/>
              <a:pathLst>
                <a:path extrusionOk="0" h="10361" w="18260">
                  <a:moveTo>
                    <a:pt x="8043" y="0"/>
                  </a:moveTo>
                  <a:cubicBezTo>
                    <a:pt x="3177" y="0"/>
                    <a:pt x="1" y="1574"/>
                    <a:pt x="1" y="4207"/>
                  </a:cubicBezTo>
                  <a:cubicBezTo>
                    <a:pt x="1" y="6840"/>
                    <a:pt x="3177" y="10361"/>
                    <a:pt x="9102" y="10361"/>
                  </a:cubicBezTo>
                  <a:cubicBezTo>
                    <a:pt x="13967" y="10361"/>
                    <a:pt x="18260" y="7556"/>
                    <a:pt x="18260" y="4923"/>
                  </a:cubicBezTo>
                  <a:cubicBezTo>
                    <a:pt x="18260" y="2290"/>
                    <a:pt x="12908" y="0"/>
                    <a:pt x="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24"/>
            <p:cNvSpPr/>
            <p:nvPr/>
          </p:nvSpPr>
          <p:spPr>
            <a:xfrm>
              <a:off x="2420450" y="2158880"/>
              <a:ext cx="4194871" cy="2209492"/>
            </a:xfrm>
            <a:custGeom>
              <a:rect b="b" l="l" r="r" t="t"/>
              <a:pathLst>
                <a:path extrusionOk="0" h="19550" w="37117">
                  <a:moveTo>
                    <a:pt x="29310" y="0"/>
                  </a:moveTo>
                  <a:cubicBezTo>
                    <a:pt x="29208" y="0"/>
                    <a:pt x="29152" y="3"/>
                    <a:pt x="29152" y="3"/>
                  </a:cubicBezTo>
                  <a:cubicBezTo>
                    <a:pt x="29152" y="3"/>
                    <a:pt x="20938" y="861"/>
                    <a:pt x="12753" y="2264"/>
                  </a:cubicBezTo>
                  <a:cubicBezTo>
                    <a:pt x="4539" y="3666"/>
                    <a:pt x="876" y="5068"/>
                    <a:pt x="332" y="10134"/>
                  </a:cubicBezTo>
                  <a:cubicBezTo>
                    <a:pt x="1" y="13394"/>
                    <a:pt x="1258" y="13975"/>
                    <a:pt x="2196" y="13975"/>
                  </a:cubicBezTo>
                  <a:cubicBezTo>
                    <a:pt x="2715" y="13975"/>
                    <a:pt x="3137" y="13797"/>
                    <a:pt x="3137" y="13797"/>
                  </a:cubicBezTo>
                  <a:lnTo>
                    <a:pt x="8031" y="19550"/>
                  </a:lnTo>
                  <a:cubicBezTo>
                    <a:pt x="11694" y="19034"/>
                    <a:pt x="30726" y="16087"/>
                    <a:pt x="34046" y="7873"/>
                  </a:cubicBezTo>
                  <a:cubicBezTo>
                    <a:pt x="37117" y="313"/>
                    <a:pt x="30437" y="0"/>
                    <a:pt x="293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24"/>
            <p:cNvSpPr/>
            <p:nvPr/>
          </p:nvSpPr>
          <p:spPr>
            <a:xfrm>
              <a:off x="3218021" y="3048561"/>
              <a:ext cx="3050229" cy="1332815"/>
            </a:xfrm>
            <a:custGeom>
              <a:rect b="b" l="l" r="r" t="t"/>
              <a:pathLst>
                <a:path extrusionOk="0" h="11793" w="26989">
                  <a:moveTo>
                    <a:pt x="26989" y="1"/>
                  </a:moveTo>
                  <a:lnTo>
                    <a:pt x="26989" y="1"/>
                  </a:lnTo>
                  <a:cubicBezTo>
                    <a:pt x="9617" y="8100"/>
                    <a:pt x="974" y="8100"/>
                    <a:pt x="974" y="8100"/>
                  </a:cubicBezTo>
                  <a:lnTo>
                    <a:pt x="1" y="11792"/>
                  </a:lnTo>
                  <a:cubicBezTo>
                    <a:pt x="5810" y="11420"/>
                    <a:pt x="23669" y="8215"/>
                    <a:pt x="26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24"/>
            <p:cNvSpPr/>
            <p:nvPr/>
          </p:nvSpPr>
          <p:spPr>
            <a:xfrm>
              <a:off x="2755549" y="2796304"/>
              <a:ext cx="1025408" cy="1581793"/>
            </a:xfrm>
            <a:custGeom>
              <a:rect b="b" l="l" r="r" t="t"/>
              <a:pathLst>
                <a:path extrusionOk="0" h="13996" w="9073">
                  <a:moveTo>
                    <a:pt x="3291" y="1"/>
                  </a:moveTo>
                  <a:cubicBezTo>
                    <a:pt x="973" y="1"/>
                    <a:pt x="0" y="2490"/>
                    <a:pt x="0" y="6583"/>
                  </a:cubicBezTo>
                  <a:cubicBezTo>
                    <a:pt x="0" y="10676"/>
                    <a:pt x="1860" y="13995"/>
                    <a:pt x="4179" y="13995"/>
                  </a:cubicBezTo>
                  <a:cubicBezTo>
                    <a:pt x="6497" y="13995"/>
                    <a:pt x="9072" y="9559"/>
                    <a:pt x="9072" y="5438"/>
                  </a:cubicBezTo>
                  <a:cubicBezTo>
                    <a:pt x="9072" y="1346"/>
                    <a:pt x="5609" y="1"/>
                    <a:pt x="3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24"/>
            <p:cNvSpPr/>
            <p:nvPr/>
          </p:nvSpPr>
          <p:spPr>
            <a:xfrm>
              <a:off x="2946324" y="3093882"/>
              <a:ext cx="640583" cy="989920"/>
            </a:xfrm>
            <a:custGeom>
              <a:rect b="b" l="l" r="r" t="t"/>
              <a:pathLst>
                <a:path extrusionOk="0" h="8759" w="5668">
                  <a:moveTo>
                    <a:pt x="2061" y="1"/>
                  </a:moveTo>
                  <a:cubicBezTo>
                    <a:pt x="630" y="1"/>
                    <a:pt x="1" y="1517"/>
                    <a:pt x="1" y="4093"/>
                  </a:cubicBezTo>
                  <a:cubicBezTo>
                    <a:pt x="1" y="6669"/>
                    <a:pt x="1174" y="8758"/>
                    <a:pt x="2634" y="8758"/>
                  </a:cubicBezTo>
                  <a:cubicBezTo>
                    <a:pt x="4065" y="8758"/>
                    <a:pt x="5667" y="5953"/>
                    <a:pt x="5667" y="3406"/>
                  </a:cubicBezTo>
                  <a:cubicBezTo>
                    <a:pt x="5667" y="831"/>
                    <a:pt x="3521" y="1"/>
                    <a:pt x="2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24"/>
            <p:cNvSpPr/>
            <p:nvPr/>
          </p:nvSpPr>
          <p:spPr>
            <a:xfrm>
              <a:off x="3198581" y="3135811"/>
              <a:ext cx="394770" cy="815082"/>
            </a:xfrm>
            <a:custGeom>
              <a:rect b="b" l="l" r="r" t="t"/>
              <a:pathLst>
                <a:path extrusionOk="0" h="7212" w="3493">
                  <a:moveTo>
                    <a:pt x="1313" y="1"/>
                  </a:moveTo>
                  <a:cubicBezTo>
                    <a:pt x="701" y="1"/>
                    <a:pt x="1" y="583"/>
                    <a:pt x="1" y="2549"/>
                  </a:cubicBezTo>
                  <a:cubicBezTo>
                    <a:pt x="1" y="4791"/>
                    <a:pt x="1288" y="7211"/>
                    <a:pt x="1966" y="7211"/>
                  </a:cubicBezTo>
                  <a:cubicBezTo>
                    <a:pt x="2059" y="7211"/>
                    <a:pt x="2140" y="7166"/>
                    <a:pt x="2205" y="7071"/>
                  </a:cubicBezTo>
                  <a:cubicBezTo>
                    <a:pt x="2977" y="5869"/>
                    <a:pt x="3407" y="4466"/>
                    <a:pt x="3435" y="3035"/>
                  </a:cubicBezTo>
                  <a:cubicBezTo>
                    <a:pt x="3492" y="1833"/>
                    <a:pt x="2891" y="746"/>
                    <a:pt x="1833" y="145"/>
                  </a:cubicBezTo>
                  <a:cubicBezTo>
                    <a:pt x="1684" y="57"/>
                    <a:pt x="1502" y="1"/>
                    <a:pt x="1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24"/>
            <p:cNvSpPr/>
            <p:nvPr/>
          </p:nvSpPr>
          <p:spPr>
            <a:xfrm>
              <a:off x="3926420" y="2325808"/>
              <a:ext cx="1850209" cy="507788"/>
            </a:xfrm>
            <a:custGeom>
              <a:rect b="b" l="l" r="r" t="t"/>
              <a:pathLst>
                <a:path extrusionOk="0" h="4493" w="16371">
                  <a:moveTo>
                    <a:pt x="13754" y="1"/>
                  </a:moveTo>
                  <a:cubicBezTo>
                    <a:pt x="10025" y="1"/>
                    <a:pt x="2093" y="1181"/>
                    <a:pt x="1574" y="1473"/>
                  </a:cubicBezTo>
                  <a:cubicBezTo>
                    <a:pt x="0" y="2275"/>
                    <a:pt x="29" y="2933"/>
                    <a:pt x="802" y="3935"/>
                  </a:cubicBezTo>
                  <a:cubicBezTo>
                    <a:pt x="1130" y="4363"/>
                    <a:pt x="1796" y="4492"/>
                    <a:pt x="2506" y="4492"/>
                  </a:cubicBezTo>
                  <a:cubicBezTo>
                    <a:pt x="3407" y="4492"/>
                    <a:pt x="4376" y="4285"/>
                    <a:pt x="4808" y="4221"/>
                  </a:cubicBezTo>
                  <a:cubicBezTo>
                    <a:pt x="5924" y="4021"/>
                    <a:pt x="16370" y="1273"/>
                    <a:pt x="15626" y="300"/>
                  </a:cubicBezTo>
                  <a:cubicBezTo>
                    <a:pt x="15462" y="87"/>
                    <a:pt x="14761" y="1"/>
                    <a:pt x="13754" y="1"/>
                  </a:cubicBezTo>
                  <a:close/>
                </a:path>
              </a:pathLst>
            </a:custGeom>
            <a:solidFill>
              <a:srgbClr val="FFFFFF">
                <a:alpha val="5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24"/>
            <p:cNvSpPr/>
            <p:nvPr/>
          </p:nvSpPr>
          <p:spPr>
            <a:xfrm>
              <a:off x="3936026" y="2757313"/>
              <a:ext cx="3099731" cy="1633668"/>
            </a:xfrm>
            <a:custGeom>
              <a:rect b="b" l="l" r="r" t="t"/>
              <a:pathLst>
                <a:path extrusionOk="0" h="14455" w="27427">
                  <a:moveTo>
                    <a:pt x="21656" y="1"/>
                  </a:moveTo>
                  <a:cubicBezTo>
                    <a:pt x="21589" y="1"/>
                    <a:pt x="21551" y="2"/>
                    <a:pt x="21551" y="2"/>
                  </a:cubicBezTo>
                  <a:cubicBezTo>
                    <a:pt x="21551" y="2"/>
                    <a:pt x="15484" y="632"/>
                    <a:pt x="9417" y="1662"/>
                  </a:cubicBezTo>
                  <a:cubicBezTo>
                    <a:pt x="3350" y="2692"/>
                    <a:pt x="631" y="3723"/>
                    <a:pt x="259" y="7472"/>
                  </a:cubicBezTo>
                  <a:cubicBezTo>
                    <a:pt x="0" y="9891"/>
                    <a:pt x="933" y="10320"/>
                    <a:pt x="1628" y="10320"/>
                  </a:cubicBezTo>
                  <a:cubicBezTo>
                    <a:pt x="2010" y="10320"/>
                    <a:pt x="2319" y="10191"/>
                    <a:pt x="2319" y="10191"/>
                  </a:cubicBezTo>
                  <a:lnTo>
                    <a:pt x="5925" y="14455"/>
                  </a:lnTo>
                  <a:cubicBezTo>
                    <a:pt x="8644" y="14054"/>
                    <a:pt x="22725" y="11879"/>
                    <a:pt x="25157" y="5812"/>
                  </a:cubicBezTo>
                  <a:cubicBezTo>
                    <a:pt x="27426" y="219"/>
                    <a:pt x="22449" y="1"/>
                    <a:pt x="216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24"/>
            <p:cNvSpPr/>
            <p:nvPr/>
          </p:nvSpPr>
          <p:spPr>
            <a:xfrm>
              <a:off x="4524739" y="3414063"/>
              <a:ext cx="2254586" cy="983478"/>
            </a:xfrm>
            <a:custGeom>
              <a:rect b="b" l="l" r="r" t="t"/>
              <a:pathLst>
                <a:path extrusionOk="0" h="8702" w="19949">
                  <a:moveTo>
                    <a:pt x="19948" y="1"/>
                  </a:moveTo>
                  <a:lnTo>
                    <a:pt x="19948" y="1"/>
                  </a:lnTo>
                  <a:cubicBezTo>
                    <a:pt x="7127" y="5982"/>
                    <a:pt x="716" y="5982"/>
                    <a:pt x="716" y="5982"/>
                  </a:cubicBezTo>
                  <a:lnTo>
                    <a:pt x="1" y="8701"/>
                  </a:lnTo>
                  <a:cubicBezTo>
                    <a:pt x="4265" y="8501"/>
                    <a:pt x="17487" y="6068"/>
                    <a:pt x="199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24"/>
            <p:cNvSpPr/>
            <p:nvPr/>
          </p:nvSpPr>
          <p:spPr>
            <a:xfrm>
              <a:off x="4185119" y="3226452"/>
              <a:ext cx="753827" cy="1171087"/>
            </a:xfrm>
            <a:custGeom>
              <a:rect b="b" l="l" r="r" t="t"/>
              <a:pathLst>
                <a:path extrusionOk="0" h="10362" w="6670">
                  <a:moveTo>
                    <a:pt x="2433" y="1"/>
                  </a:moveTo>
                  <a:cubicBezTo>
                    <a:pt x="716" y="1"/>
                    <a:pt x="1" y="1833"/>
                    <a:pt x="1" y="4866"/>
                  </a:cubicBezTo>
                  <a:cubicBezTo>
                    <a:pt x="1" y="7900"/>
                    <a:pt x="1403" y="10361"/>
                    <a:pt x="3092" y="10361"/>
                  </a:cubicBezTo>
                  <a:cubicBezTo>
                    <a:pt x="4809" y="10361"/>
                    <a:pt x="6669" y="7070"/>
                    <a:pt x="6669" y="4036"/>
                  </a:cubicBezTo>
                  <a:cubicBezTo>
                    <a:pt x="6669" y="1003"/>
                    <a:pt x="4151" y="1"/>
                    <a:pt x="24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24"/>
            <p:cNvSpPr/>
            <p:nvPr/>
          </p:nvSpPr>
          <p:spPr>
            <a:xfrm>
              <a:off x="4324244" y="3446499"/>
              <a:ext cx="475578" cy="727833"/>
            </a:xfrm>
            <a:custGeom>
              <a:rect b="b" l="l" r="r" t="t"/>
              <a:pathLst>
                <a:path extrusionOk="0" h="6440" w="4208">
                  <a:moveTo>
                    <a:pt x="1517" y="0"/>
                  </a:moveTo>
                  <a:cubicBezTo>
                    <a:pt x="458" y="0"/>
                    <a:pt x="0" y="1116"/>
                    <a:pt x="0" y="3034"/>
                  </a:cubicBezTo>
                  <a:cubicBezTo>
                    <a:pt x="0" y="4923"/>
                    <a:pt x="888" y="6439"/>
                    <a:pt x="1947" y="6439"/>
                  </a:cubicBezTo>
                  <a:cubicBezTo>
                    <a:pt x="3005" y="6439"/>
                    <a:pt x="4207" y="4407"/>
                    <a:pt x="4207" y="2519"/>
                  </a:cubicBezTo>
                  <a:cubicBezTo>
                    <a:pt x="4207" y="630"/>
                    <a:pt x="2605" y="0"/>
                    <a:pt x="1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24"/>
            <p:cNvSpPr/>
            <p:nvPr/>
          </p:nvSpPr>
          <p:spPr>
            <a:xfrm>
              <a:off x="4511855" y="3478935"/>
              <a:ext cx="291246" cy="600688"/>
            </a:xfrm>
            <a:custGeom>
              <a:rect b="b" l="l" r="r" t="t"/>
              <a:pathLst>
                <a:path extrusionOk="0" h="5315" w="2577">
                  <a:moveTo>
                    <a:pt x="967" y="0"/>
                  </a:moveTo>
                  <a:cubicBezTo>
                    <a:pt x="509" y="0"/>
                    <a:pt x="0" y="429"/>
                    <a:pt x="0" y="1860"/>
                  </a:cubicBezTo>
                  <a:cubicBezTo>
                    <a:pt x="0" y="3521"/>
                    <a:pt x="952" y="5314"/>
                    <a:pt x="1454" y="5314"/>
                  </a:cubicBezTo>
                  <a:cubicBezTo>
                    <a:pt x="1523" y="5314"/>
                    <a:pt x="1583" y="5280"/>
                    <a:pt x="1632" y="5208"/>
                  </a:cubicBezTo>
                  <a:cubicBezTo>
                    <a:pt x="2204" y="4321"/>
                    <a:pt x="2519" y="3290"/>
                    <a:pt x="2547" y="2232"/>
                  </a:cubicBezTo>
                  <a:cubicBezTo>
                    <a:pt x="2576" y="1344"/>
                    <a:pt x="2118" y="543"/>
                    <a:pt x="1374" y="114"/>
                  </a:cubicBezTo>
                  <a:cubicBezTo>
                    <a:pt x="1256" y="44"/>
                    <a:pt x="1114" y="0"/>
                    <a:pt x="9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24"/>
            <p:cNvSpPr/>
            <p:nvPr/>
          </p:nvSpPr>
          <p:spPr>
            <a:xfrm>
              <a:off x="5029366" y="2951478"/>
              <a:ext cx="1410345" cy="438395"/>
            </a:xfrm>
            <a:custGeom>
              <a:rect b="b" l="l" r="r" t="t"/>
              <a:pathLst>
                <a:path extrusionOk="0" h="3879" w="12479">
                  <a:moveTo>
                    <a:pt x="9594" y="1"/>
                  </a:moveTo>
                  <a:cubicBezTo>
                    <a:pt x="6715" y="1"/>
                    <a:pt x="1964" y="698"/>
                    <a:pt x="1489" y="946"/>
                  </a:cubicBezTo>
                  <a:cubicBezTo>
                    <a:pt x="0" y="1719"/>
                    <a:pt x="0" y="2377"/>
                    <a:pt x="744" y="3321"/>
                  </a:cubicBezTo>
                  <a:cubicBezTo>
                    <a:pt x="1072" y="3750"/>
                    <a:pt x="1723" y="3879"/>
                    <a:pt x="2411" y="3879"/>
                  </a:cubicBezTo>
                  <a:cubicBezTo>
                    <a:pt x="3285" y="3879"/>
                    <a:pt x="4221" y="3671"/>
                    <a:pt x="4637" y="3607"/>
                  </a:cubicBezTo>
                  <a:cubicBezTo>
                    <a:pt x="5724" y="3436"/>
                    <a:pt x="12478" y="1318"/>
                    <a:pt x="11734" y="373"/>
                  </a:cubicBezTo>
                  <a:cubicBezTo>
                    <a:pt x="11528" y="104"/>
                    <a:pt x="10699" y="1"/>
                    <a:pt x="9594" y="1"/>
                  </a:cubicBezTo>
                  <a:close/>
                </a:path>
              </a:pathLst>
            </a:custGeom>
            <a:solidFill>
              <a:srgbClr val="FFFFFF">
                <a:alpha val="5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24"/>
            <p:cNvSpPr/>
            <p:nvPr/>
          </p:nvSpPr>
          <p:spPr>
            <a:xfrm>
              <a:off x="6032065" y="3663155"/>
              <a:ext cx="1821051" cy="1031963"/>
            </a:xfrm>
            <a:custGeom>
              <a:rect b="b" l="l" r="r" t="t"/>
              <a:pathLst>
                <a:path extrusionOk="0" h="9131" w="16113">
                  <a:moveTo>
                    <a:pt x="7098" y="1"/>
                  </a:moveTo>
                  <a:cubicBezTo>
                    <a:pt x="2805" y="1"/>
                    <a:pt x="0" y="1374"/>
                    <a:pt x="0" y="3692"/>
                  </a:cubicBezTo>
                  <a:cubicBezTo>
                    <a:pt x="0" y="6039"/>
                    <a:pt x="2805" y="9130"/>
                    <a:pt x="8014" y="9130"/>
                  </a:cubicBezTo>
                  <a:cubicBezTo>
                    <a:pt x="12307" y="9130"/>
                    <a:pt x="16113" y="6669"/>
                    <a:pt x="16113" y="4322"/>
                  </a:cubicBezTo>
                  <a:cubicBezTo>
                    <a:pt x="16113" y="2004"/>
                    <a:pt x="11391" y="1"/>
                    <a:pt x="70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24"/>
            <p:cNvSpPr/>
            <p:nvPr/>
          </p:nvSpPr>
          <p:spPr>
            <a:xfrm>
              <a:off x="6523695" y="3828162"/>
              <a:ext cx="973646" cy="508353"/>
            </a:xfrm>
            <a:custGeom>
              <a:rect b="b" l="l" r="r" t="t"/>
              <a:pathLst>
                <a:path extrusionOk="0" h="4498" w="8615">
                  <a:moveTo>
                    <a:pt x="4179" y="0"/>
                  </a:moveTo>
                  <a:cubicBezTo>
                    <a:pt x="1718" y="0"/>
                    <a:pt x="0" y="258"/>
                    <a:pt x="0" y="1403"/>
                  </a:cubicBezTo>
                  <a:cubicBezTo>
                    <a:pt x="0" y="2489"/>
                    <a:pt x="1628" y="4498"/>
                    <a:pt x="4487" y="4498"/>
                  </a:cubicBezTo>
                  <a:cubicBezTo>
                    <a:pt x="4564" y="4498"/>
                    <a:pt x="4643" y="4496"/>
                    <a:pt x="4723" y="4493"/>
                  </a:cubicBezTo>
                  <a:cubicBezTo>
                    <a:pt x="8271" y="4350"/>
                    <a:pt x="8615" y="2433"/>
                    <a:pt x="8615" y="1288"/>
                  </a:cubicBezTo>
                  <a:cubicBezTo>
                    <a:pt x="8615" y="143"/>
                    <a:pt x="6640" y="0"/>
                    <a:pt x="4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24"/>
            <p:cNvSpPr/>
            <p:nvPr/>
          </p:nvSpPr>
          <p:spPr>
            <a:xfrm>
              <a:off x="6491372" y="3744076"/>
              <a:ext cx="983365" cy="368776"/>
            </a:xfrm>
            <a:custGeom>
              <a:rect b="b" l="l" r="r" t="t"/>
              <a:pathLst>
                <a:path extrusionOk="0" h="3263" w="8701">
                  <a:moveTo>
                    <a:pt x="3835" y="0"/>
                  </a:moveTo>
                  <a:cubicBezTo>
                    <a:pt x="1517" y="0"/>
                    <a:pt x="0" y="487"/>
                    <a:pt x="0" y="1317"/>
                  </a:cubicBezTo>
                  <a:cubicBezTo>
                    <a:pt x="0" y="2147"/>
                    <a:pt x="1517" y="3263"/>
                    <a:pt x="4322" y="3263"/>
                  </a:cubicBezTo>
                  <a:cubicBezTo>
                    <a:pt x="6640" y="3263"/>
                    <a:pt x="8701" y="2375"/>
                    <a:pt x="8701" y="1545"/>
                  </a:cubicBezTo>
                  <a:cubicBezTo>
                    <a:pt x="8701" y="716"/>
                    <a:pt x="6153" y="0"/>
                    <a:pt x="3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24"/>
            <p:cNvSpPr/>
            <p:nvPr/>
          </p:nvSpPr>
          <p:spPr>
            <a:xfrm>
              <a:off x="6523695" y="3896086"/>
              <a:ext cx="915442" cy="216994"/>
            </a:xfrm>
            <a:custGeom>
              <a:rect b="b" l="l" r="r" t="t"/>
              <a:pathLst>
                <a:path extrusionOk="0" h="1920" w="8100">
                  <a:moveTo>
                    <a:pt x="3606" y="0"/>
                  </a:moveTo>
                  <a:cubicBezTo>
                    <a:pt x="1260" y="0"/>
                    <a:pt x="0" y="744"/>
                    <a:pt x="544" y="1116"/>
                  </a:cubicBezTo>
                  <a:cubicBezTo>
                    <a:pt x="1288" y="1546"/>
                    <a:pt x="2462" y="1918"/>
                    <a:pt x="4036" y="1918"/>
                  </a:cubicBezTo>
                  <a:cubicBezTo>
                    <a:pt x="4092" y="1919"/>
                    <a:pt x="4148" y="1920"/>
                    <a:pt x="4204" y="1920"/>
                  </a:cubicBezTo>
                  <a:cubicBezTo>
                    <a:pt x="5379" y="1920"/>
                    <a:pt x="6548" y="1635"/>
                    <a:pt x="7613" y="1116"/>
                  </a:cubicBezTo>
                  <a:cubicBezTo>
                    <a:pt x="8100" y="830"/>
                    <a:pt x="5925" y="0"/>
                    <a:pt x="36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24"/>
            <p:cNvSpPr/>
            <p:nvPr/>
          </p:nvSpPr>
          <p:spPr>
            <a:xfrm>
              <a:off x="6892474" y="3653436"/>
              <a:ext cx="194164" cy="359170"/>
            </a:xfrm>
            <a:custGeom>
              <a:rect b="b" l="l" r="r" t="t"/>
              <a:pathLst>
                <a:path extrusionOk="0" h="3178" w="1718">
                  <a:moveTo>
                    <a:pt x="887" y="1"/>
                  </a:moveTo>
                  <a:cubicBezTo>
                    <a:pt x="429" y="1"/>
                    <a:pt x="0" y="1832"/>
                    <a:pt x="0" y="2548"/>
                  </a:cubicBezTo>
                  <a:cubicBezTo>
                    <a:pt x="0" y="2891"/>
                    <a:pt x="372" y="3177"/>
                    <a:pt x="859" y="3177"/>
                  </a:cubicBezTo>
                  <a:cubicBezTo>
                    <a:pt x="1345" y="3177"/>
                    <a:pt x="1717" y="2920"/>
                    <a:pt x="1717" y="2576"/>
                  </a:cubicBezTo>
                  <a:cubicBezTo>
                    <a:pt x="1717" y="1546"/>
                    <a:pt x="1374" y="1"/>
                    <a:pt x="887" y="1"/>
                  </a:cubicBezTo>
                  <a:close/>
                </a:path>
              </a:pathLst>
            </a:custGeom>
            <a:solidFill>
              <a:srgbClr val="FFD8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24"/>
            <p:cNvSpPr/>
            <p:nvPr/>
          </p:nvSpPr>
          <p:spPr>
            <a:xfrm>
              <a:off x="6944123" y="3847488"/>
              <a:ext cx="81034" cy="142515"/>
            </a:xfrm>
            <a:custGeom>
              <a:rect b="b" l="l" r="r" t="t"/>
              <a:pathLst>
                <a:path extrusionOk="0" h="1261" w="717">
                  <a:moveTo>
                    <a:pt x="373" y="1"/>
                  </a:moveTo>
                  <a:cubicBezTo>
                    <a:pt x="173" y="1"/>
                    <a:pt x="1" y="745"/>
                    <a:pt x="1" y="1003"/>
                  </a:cubicBezTo>
                  <a:cubicBezTo>
                    <a:pt x="30" y="1146"/>
                    <a:pt x="173" y="1260"/>
                    <a:pt x="373" y="1260"/>
                  </a:cubicBezTo>
                  <a:cubicBezTo>
                    <a:pt x="573" y="1260"/>
                    <a:pt x="716" y="1146"/>
                    <a:pt x="716" y="1031"/>
                  </a:cubicBezTo>
                  <a:cubicBezTo>
                    <a:pt x="716" y="602"/>
                    <a:pt x="545" y="1"/>
                    <a:pt x="373" y="1"/>
                  </a:cubicBezTo>
                  <a:close/>
                </a:path>
              </a:pathLst>
            </a:custGeom>
            <a:solidFill>
              <a:srgbClr val="F294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24"/>
            <p:cNvSpPr/>
            <p:nvPr/>
          </p:nvSpPr>
          <p:spPr>
            <a:xfrm>
              <a:off x="6471932" y="3019515"/>
              <a:ext cx="1041569" cy="1031963"/>
            </a:xfrm>
            <a:custGeom>
              <a:rect b="b" l="l" r="r" t="t"/>
              <a:pathLst>
                <a:path extrusionOk="0" h="9131" w="9216">
                  <a:moveTo>
                    <a:pt x="4179" y="0"/>
                  </a:moveTo>
                  <a:cubicBezTo>
                    <a:pt x="1632" y="0"/>
                    <a:pt x="29" y="2004"/>
                    <a:pt x="29" y="4522"/>
                  </a:cubicBezTo>
                  <a:cubicBezTo>
                    <a:pt x="1" y="7069"/>
                    <a:pt x="2061" y="9130"/>
                    <a:pt x="4580" y="9130"/>
                  </a:cubicBezTo>
                  <a:cubicBezTo>
                    <a:pt x="4597" y="9130"/>
                    <a:pt x="4615" y="9130"/>
                    <a:pt x="4632" y="9130"/>
                  </a:cubicBezTo>
                  <a:cubicBezTo>
                    <a:pt x="7155" y="9130"/>
                    <a:pt x="9187" y="7081"/>
                    <a:pt x="9187" y="4579"/>
                  </a:cubicBezTo>
                  <a:cubicBezTo>
                    <a:pt x="9216" y="2032"/>
                    <a:pt x="6697" y="29"/>
                    <a:pt x="4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24"/>
            <p:cNvSpPr/>
            <p:nvPr/>
          </p:nvSpPr>
          <p:spPr>
            <a:xfrm>
              <a:off x="4705907" y="4371555"/>
              <a:ext cx="1407068" cy="795756"/>
            </a:xfrm>
            <a:custGeom>
              <a:rect b="b" l="l" r="r" t="t"/>
              <a:pathLst>
                <a:path extrusionOk="0" h="7041" w="12450">
                  <a:moveTo>
                    <a:pt x="5467" y="0"/>
                  </a:moveTo>
                  <a:cubicBezTo>
                    <a:pt x="2147" y="0"/>
                    <a:pt x="0" y="1059"/>
                    <a:pt x="0" y="2862"/>
                  </a:cubicBezTo>
                  <a:cubicBezTo>
                    <a:pt x="0" y="4637"/>
                    <a:pt x="2147" y="7041"/>
                    <a:pt x="6182" y="7041"/>
                  </a:cubicBezTo>
                  <a:cubicBezTo>
                    <a:pt x="9531" y="7041"/>
                    <a:pt x="12450" y="5123"/>
                    <a:pt x="12450" y="3349"/>
                  </a:cubicBezTo>
                  <a:cubicBezTo>
                    <a:pt x="12450" y="1546"/>
                    <a:pt x="8787" y="0"/>
                    <a:pt x="5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24"/>
            <p:cNvSpPr/>
            <p:nvPr/>
          </p:nvSpPr>
          <p:spPr>
            <a:xfrm>
              <a:off x="5084293" y="4500848"/>
              <a:ext cx="753827" cy="391945"/>
            </a:xfrm>
            <a:custGeom>
              <a:rect b="b" l="l" r="r" t="t"/>
              <a:pathLst>
                <a:path extrusionOk="0" h="3468" w="6670">
                  <a:moveTo>
                    <a:pt x="3235" y="1"/>
                  </a:moveTo>
                  <a:cubicBezTo>
                    <a:pt x="1346" y="1"/>
                    <a:pt x="1" y="173"/>
                    <a:pt x="1" y="1060"/>
                  </a:cubicBezTo>
                  <a:cubicBezTo>
                    <a:pt x="1" y="1924"/>
                    <a:pt x="1277" y="3467"/>
                    <a:pt x="3486" y="3467"/>
                  </a:cubicBezTo>
                  <a:cubicBezTo>
                    <a:pt x="3545" y="3467"/>
                    <a:pt x="3604" y="3466"/>
                    <a:pt x="3664" y="3464"/>
                  </a:cubicBezTo>
                  <a:cubicBezTo>
                    <a:pt x="6383" y="3349"/>
                    <a:pt x="6669" y="1833"/>
                    <a:pt x="6669" y="974"/>
                  </a:cubicBezTo>
                  <a:cubicBezTo>
                    <a:pt x="6669" y="87"/>
                    <a:pt x="5152" y="1"/>
                    <a:pt x="32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24"/>
            <p:cNvSpPr/>
            <p:nvPr/>
          </p:nvSpPr>
          <p:spPr>
            <a:xfrm>
              <a:off x="5061689" y="4432924"/>
              <a:ext cx="760269" cy="284804"/>
            </a:xfrm>
            <a:custGeom>
              <a:rect b="b" l="l" r="r" t="t"/>
              <a:pathLst>
                <a:path extrusionOk="0" h="2520" w="6727">
                  <a:moveTo>
                    <a:pt x="2948" y="1"/>
                  </a:moveTo>
                  <a:cubicBezTo>
                    <a:pt x="1174" y="1"/>
                    <a:pt x="1" y="373"/>
                    <a:pt x="1" y="1031"/>
                  </a:cubicBezTo>
                  <a:cubicBezTo>
                    <a:pt x="1" y="1661"/>
                    <a:pt x="1145" y="2519"/>
                    <a:pt x="3349" y="2519"/>
                  </a:cubicBezTo>
                  <a:cubicBezTo>
                    <a:pt x="5123" y="2519"/>
                    <a:pt x="6726" y="1833"/>
                    <a:pt x="6726" y="1203"/>
                  </a:cubicBezTo>
                  <a:cubicBezTo>
                    <a:pt x="6726" y="545"/>
                    <a:pt x="4751" y="1"/>
                    <a:pt x="29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24"/>
            <p:cNvSpPr/>
            <p:nvPr/>
          </p:nvSpPr>
          <p:spPr>
            <a:xfrm>
              <a:off x="5084293" y="4552610"/>
              <a:ext cx="708507" cy="165458"/>
            </a:xfrm>
            <a:custGeom>
              <a:rect b="b" l="l" r="r" t="t"/>
              <a:pathLst>
                <a:path extrusionOk="0" h="1464" w="6269">
                  <a:moveTo>
                    <a:pt x="2806" y="1"/>
                  </a:moveTo>
                  <a:cubicBezTo>
                    <a:pt x="1003" y="1"/>
                    <a:pt x="1" y="573"/>
                    <a:pt x="459" y="831"/>
                  </a:cubicBezTo>
                  <a:cubicBezTo>
                    <a:pt x="1210" y="1260"/>
                    <a:pt x="2088" y="1463"/>
                    <a:pt x="2973" y="1463"/>
                  </a:cubicBezTo>
                  <a:cubicBezTo>
                    <a:pt x="3031" y="1463"/>
                    <a:pt x="3090" y="1462"/>
                    <a:pt x="3149" y="1460"/>
                  </a:cubicBezTo>
                  <a:cubicBezTo>
                    <a:pt x="3202" y="1462"/>
                    <a:pt x="3255" y="1463"/>
                    <a:pt x="3308" y="1463"/>
                  </a:cubicBezTo>
                  <a:cubicBezTo>
                    <a:pt x="4199" y="1463"/>
                    <a:pt x="5086" y="1238"/>
                    <a:pt x="5896" y="859"/>
                  </a:cubicBezTo>
                  <a:cubicBezTo>
                    <a:pt x="6269" y="630"/>
                    <a:pt x="4609" y="1"/>
                    <a:pt x="28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24"/>
            <p:cNvSpPr/>
            <p:nvPr/>
          </p:nvSpPr>
          <p:spPr>
            <a:xfrm>
              <a:off x="5368986" y="4361835"/>
              <a:ext cx="152122" cy="278249"/>
            </a:xfrm>
            <a:custGeom>
              <a:rect b="b" l="l" r="r" t="t"/>
              <a:pathLst>
                <a:path extrusionOk="0" h="2462" w="1346">
                  <a:moveTo>
                    <a:pt x="716" y="0"/>
                  </a:moveTo>
                  <a:cubicBezTo>
                    <a:pt x="344" y="0"/>
                    <a:pt x="0" y="1431"/>
                    <a:pt x="0" y="2004"/>
                  </a:cubicBezTo>
                  <a:cubicBezTo>
                    <a:pt x="0" y="2261"/>
                    <a:pt x="287" y="2462"/>
                    <a:pt x="659" y="2462"/>
                  </a:cubicBezTo>
                  <a:cubicBezTo>
                    <a:pt x="1031" y="2462"/>
                    <a:pt x="1346" y="2261"/>
                    <a:pt x="1346" y="2004"/>
                  </a:cubicBezTo>
                  <a:cubicBezTo>
                    <a:pt x="1346" y="1202"/>
                    <a:pt x="1088" y="0"/>
                    <a:pt x="716" y="0"/>
                  </a:cubicBezTo>
                  <a:close/>
                </a:path>
              </a:pathLst>
            </a:custGeom>
            <a:solidFill>
              <a:srgbClr val="FFD8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24"/>
            <p:cNvSpPr/>
            <p:nvPr/>
          </p:nvSpPr>
          <p:spPr>
            <a:xfrm>
              <a:off x="5414307" y="4513845"/>
              <a:ext cx="58317" cy="110079"/>
            </a:xfrm>
            <a:custGeom>
              <a:rect b="b" l="l" r="r" t="t"/>
              <a:pathLst>
                <a:path extrusionOk="0" h="974" w="516">
                  <a:moveTo>
                    <a:pt x="286" y="0"/>
                  </a:moveTo>
                  <a:cubicBezTo>
                    <a:pt x="115" y="0"/>
                    <a:pt x="0" y="544"/>
                    <a:pt x="0" y="773"/>
                  </a:cubicBezTo>
                  <a:cubicBezTo>
                    <a:pt x="0" y="888"/>
                    <a:pt x="115" y="973"/>
                    <a:pt x="258" y="973"/>
                  </a:cubicBezTo>
                  <a:cubicBezTo>
                    <a:pt x="401" y="973"/>
                    <a:pt x="515" y="888"/>
                    <a:pt x="515" y="773"/>
                  </a:cubicBezTo>
                  <a:cubicBezTo>
                    <a:pt x="515" y="458"/>
                    <a:pt x="429" y="0"/>
                    <a:pt x="286" y="0"/>
                  </a:cubicBezTo>
                  <a:close/>
                </a:path>
              </a:pathLst>
            </a:custGeom>
            <a:solidFill>
              <a:srgbClr val="F294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24"/>
            <p:cNvSpPr/>
            <p:nvPr/>
          </p:nvSpPr>
          <p:spPr>
            <a:xfrm>
              <a:off x="5045528" y="3873369"/>
              <a:ext cx="805476" cy="799034"/>
            </a:xfrm>
            <a:custGeom>
              <a:rect b="b" l="l" r="r" t="t"/>
              <a:pathLst>
                <a:path extrusionOk="0" h="7070" w="7127">
                  <a:moveTo>
                    <a:pt x="3234" y="1"/>
                  </a:moveTo>
                  <a:cubicBezTo>
                    <a:pt x="1260" y="1"/>
                    <a:pt x="29" y="1546"/>
                    <a:pt x="29" y="3492"/>
                  </a:cubicBezTo>
                  <a:cubicBezTo>
                    <a:pt x="0" y="5438"/>
                    <a:pt x="1575" y="7041"/>
                    <a:pt x="3549" y="7070"/>
                  </a:cubicBezTo>
                  <a:cubicBezTo>
                    <a:pt x="5495" y="7070"/>
                    <a:pt x="7098" y="5496"/>
                    <a:pt x="7098" y="3521"/>
                  </a:cubicBezTo>
                  <a:cubicBezTo>
                    <a:pt x="7127" y="1575"/>
                    <a:pt x="5209" y="1"/>
                    <a:pt x="3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124"/>
          <p:cNvGrpSpPr/>
          <p:nvPr/>
        </p:nvGrpSpPr>
        <p:grpSpPr>
          <a:xfrm>
            <a:off x="5555364" y="1187252"/>
            <a:ext cx="2538610" cy="1503641"/>
            <a:chOff x="4322570" y="1685875"/>
            <a:chExt cx="4927426" cy="2918557"/>
          </a:xfrm>
        </p:grpSpPr>
        <p:sp>
          <p:nvSpPr>
            <p:cNvPr id="4108" name="Google Shape;4108;p124"/>
            <p:cNvSpPr/>
            <p:nvPr/>
          </p:nvSpPr>
          <p:spPr>
            <a:xfrm>
              <a:off x="4723750" y="1685875"/>
              <a:ext cx="4526246" cy="2918557"/>
            </a:xfrm>
            <a:custGeom>
              <a:rect b="b" l="l" r="r" t="t"/>
              <a:pathLst>
                <a:path extrusionOk="0" h="27630" w="42850">
                  <a:moveTo>
                    <a:pt x="914" y="0"/>
                  </a:moveTo>
                  <a:cubicBezTo>
                    <a:pt x="406" y="0"/>
                    <a:pt x="0" y="406"/>
                    <a:pt x="0" y="899"/>
                  </a:cubicBezTo>
                  <a:lnTo>
                    <a:pt x="0" y="26716"/>
                  </a:lnTo>
                  <a:cubicBezTo>
                    <a:pt x="0" y="27223"/>
                    <a:pt x="406" y="27629"/>
                    <a:pt x="914" y="27629"/>
                  </a:cubicBezTo>
                  <a:lnTo>
                    <a:pt x="41951" y="27629"/>
                  </a:lnTo>
                  <a:cubicBezTo>
                    <a:pt x="42444" y="27629"/>
                    <a:pt x="42849" y="27223"/>
                    <a:pt x="42849" y="26716"/>
                  </a:cubicBezTo>
                  <a:lnTo>
                    <a:pt x="42849" y="899"/>
                  </a:lnTo>
                  <a:cubicBezTo>
                    <a:pt x="42849" y="406"/>
                    <a:pt x="42444" y="0"/>
                    <a:pt x="41951"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24"/>
            <p:cNvSpPr/>
            <p:nvPr/>
          </p:nvSpPr>
          <p:spPr>
            <a:xfrm>
              <a:off x="4953391" y="1966113"/>
              <a:ext cx="4086825" cy="194570"/>
            </a:xfrm>
            <a:custGeom>
              <a:rect b="b" l="l" r="r" t="t"/>
              <a:pathLst>
                <a:path extrusionOk="0" h="1842" w="38690">
                  <a:moveTo>
                    <a:pt x="363" y="0"/>
                  </a:moveTo>
                  <a:cubicBezTo>
                    <a:pt x="160" y="0"/>
                    <a:pt x="1" y="174"/>
                    <a:pt x="1" y="362"/>
                  </a:cubicBezTo>
                  <a:lnTo>
                    <a:pt x="1" y="1479"/>
                  </a:lnTo>
                  <a:cubicBezTo>
                    <a:pt x="1" y="1667"/>
                    <a:pt x="160" y="1841"/>
                    <a:pt x="363" y="1841"/>
                  </a:cubicBezTo>
                  <a:lnTo>
                    <a:pt x="38327" y="1841"/>
                  </a:lnTo>
                  <a:cubicBezTo>
                    <a:pt x="38530" y="1841"/>
                    <a:pt x="38690" y="1667"/>
                    <a:pt x="38690" y="1479"/>
                  </a:cubicBezTo>
                  <a:lnTo>
                    <a:pt x="38690" y="362"/>
                  </a:lnTo>
                  <a:cubicBezTo>
                    <a:pt x="38690" y="174"/>
                    <a:pt x="38530" y="0"/>
                    <a:pt x="383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24"/>
            <p:cNvSpPr/>
            <p:nvPr/>
          </p:nvSpPr>
          <p:spPr>
            <a:xfrm>
              <a:off x="5063669" y="2034984"/>
              <a:ext cx="1574098" cy="56723"/>
            </a:xfrm>
            <a:custGeom>
              <a:rect b="b" l="l" r="r" t="t"/>
              <a:pathLst>
                <a:path extrusionOk="0" h="537" w="14902">
                  <a:moveTo>
                    <a:pt x="363" y="0"/>
                  </a:moveTo>
                  <a:cubicBezTo>
                    <a:pt x="0" y="0"/>
                    <a:pt x="0" y="537"/>
                    <a:pt x="363" y="537"/>
                  </a:cubicBezTo>
                  <a:lnTo>
                    <a:pt x="14539" y="537"/>
                  </a:lnTo>
                  <a:cubicBezTo>
                    <a:pt x="14902" y="537"/>
                    <a:pt x="14902" y="0"/>
                    <a:pt x="145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24"/>
            <p:cNvSpPr/>
            <p:nvPr/>
          </p:nvSpPr>
          <p:spPr>
            <a:xfrm>
              <a:off x="6778583" y="2034984"/>
              <a:ext cx="689130" cy="56723"/>
            </a:xfrm>
            <a:custGeom>
              <a:rect b="b" l="l" r="r" t="t"/>
              <a:pathLst>
                <a:path extrusionOk="0" h="537" w="6524">
                  <a:moveTo>
                    <a:pt x="363" y="0"/>
                  </a:moveTo>
                  <a:cubicBezTo>
                    <a:pt x="0" y="0"/>
                    <a:pt x="0" y="537"/>
                    <a:pt x="363" y="537"/>
                  </a:cubicBezTo>
                  <a:lnTo>
                    <a:pt x="6161" y="537"/>
                  </a:lnTo>
                  <a:cubicBezTo>
                    <a:pt x="6523" y="537"/>
                    <a:pt x="6523" y="0"/>
                    <a:pt x="6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24"/>
            <p:cNvSpPr/>
            <p:nvPr/>
          </p:nvSpPr>
          <p:spPr>
            <a:xfrm>
              <a:off x="4953391" y="1791506"/>
              <a:ext cx="70561" cy="70561"/>
            </a:xfrm>
            <a:custGeom>
              <a:rect b="b" l="l" r="r" t="t"/>
              <a:pathLst>
                <a:path extrusionOk="0" h="668" w="668">
                  <a:moveTo>
                    <a:pt x="334" y="1"/>
                  </a:moveTo>
                  <a:cubicBezTo>
                    <a:pt x="146" y="1"/>
                    <a:pt x="1" y="146"/>
                    <a:pt x="1" y="334"/>
                  </a:cubicBezTo>
                  <a:cubicBezTo>
                    <a:pt x="1" y="522"/>
                    <a:pt x="146" y="667"/>
                    <a:pt x="334" y="667"/>
                  </a:cubicBezTo>
                  <a:cubicBezTo>
                    <a:pt x="522" y="667"/>
                    <a:pt x="667" y="522"/>
                    <a:pt x="667" y="334"/>
                  </a:cubicBezTo>
                  <a:cubicBezTo>
                    <a:pt x="667" y="146"/>
                    <a:pt x="522"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24"/>
            <p:cNvSpPr/>
            <p:nvPr/>
          </p:nvSpPr>
          <p:spPr>
            <a:xfrm>
              <a:off x="5094302" y="1791506"/>
              <a:ext cx="72040" cy="70561"/>
            </a:xfrm>
            <a:custGeom>
              <a:rect b="b" l="l" r="r" t="t"/>
              <a:pathLst>
                <a:path extrusionOk="0" h="668" w="682">
                  <a:moveTo>
                    <a:pt x="334" y="1"/>
                  </a:moveTo>
                  <a:cubicBezTo>
                    <a:pt x="160" y="1"/>
                    <a:pt x="0" y="146"/>
                    <a:pt x="0" y="334"/>
                  </a:cubicBezTo>
                  <a:cubicBezTo>
                    <a:pt x="0" y="522"/>
                    <a:pt x="160" y="667"/>
                    <a:pt x="334" y="667"/>
                  </a:cubicBezTo>
                  <a:cubicBezTo>
                    <a:pt x="522" y="667"/>
                    <a:pt x="682" y="522"/>
                    <a:pt x="682" y="334"/>
                  </a:cubicBezTo>
                  <a:cubicBezTo>
                    <a:pt x="682" y="146"/>
                    <a:pt x="522"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24"/>
            <p:cNvSpPr/>
            <p:nvPr/>
          </p:nvSpPr>
          <p:spPr>
            <a:xfrm>
              <a:off x="5235108" y="1791506"/>
              <a:ext cx="70561" cy="70561"/>
            </a:xfrm>
            <a:custGeom>
              <a:rect b="b" l="l" r="r" t="t"/>
              <a:pathLst>
                <a:path extrusionOk="0" h="668" w="668">
                  <a:moveTo>
                    <a:pt x="334" y="1"/>
                  </a:moveTo>
                  <a:cubicBezTo>
                    <a:pt x="160" y="1"/>
                    <a:pt x="1" y="146"/>
                    <a:pt x="1" y="334"/>
                  </a:cubicBezTo>
                  <a:cubicBezTo>
                    <a:pt x="1" y="522"/>
                    <a:pt x="160" y="667"/>
                    <a:pt x="334" y="667"/>
                  </a:cubicBezTo>
                  <a:cubicBezTo>
                    <a:pt x="523" y="667"/>
                    <a:pt x="668" y="522"/>
                    <a:pt x="668" y="334"/>
                  </a:cubicBezTo>
                  <a:cubicBezTo>
                    <a:pt x="668" y="146"/>
                    <a:pt x="52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24"/>
            <p:cNvSpPr/>
            <p:nvPr/>
          </p:nvSpPr>
          <p:spPr>
            <a:xfrm>
              <a:off x="4322570" y="3303750"/>
              <a:ext cx="1895636" cy="1052075"/>
            </a:xfrm>
            <a:custGeom>
              <a:rect b="b" l="l" r="r" t="t"/>
              <a:pathLst>
                <a:path extrusionOk="0" h="9960" w="17946">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24"/>
            <p:cNvSpPr/>
            <p:nvPr/>
          </p:nvSpPr>
          <p:spPr>
            <a:xfrm>
              <a:off x="4322570" y="3179740"/>
              <a:ext cx="1895636" cy="124115"/>
            </a:xfrm>
            <a:custGeom>
              <a:rect b="b" l="l" r="r" t="t"/>
              <a:pathLst>
                <a:path extrusionOk="0" h="1175" w="17946">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124"/>
          <p:cNvGrpSpPr/>
          <p:nvPr/>
        </p:nvGrpSpPr>
        <p:grpSpPr>
          <a:xfrm>
            <a:off x="6847645" y="1566392"/>
            <a:ext cx="1068818" cy="1032987"/>
            <a:chOff x="8429700" y="549598"/>
            <a:chExt cx="3880967" cy="3750859"/>
          </a:xfrm>
        </p:grpSpPr>
        <p:sp>
          <p:nvSpPr>
            <p:cNvPr id="4118" name="Google Shape;4118;p124"/>
            <p:cNvSpPr/>
            <p:nvPr/>
          </p:nvSpPr>
          <p:spPr>
            <a:xfrm>
              <a:off x="9869980" y="549598"/>
              <a:ext cx="2400468" cy="2760204"/>
            </a:xfrm>
            <a:custGeom>
              <a:rect b="b" l="l" r="r" t="t"/>
              <a:pathLst>
                <a:path extrusionOk="0" h="31382" w="27292">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24"/>
            <p:cNvSpPr/>
            <p:nvPr/>
          </p:nvSpPr>
          <p:spPr>
            <a:xfrm>
              <a:off x="10772320" y="2600026"/>
              <a:ext cx="493076" cy="574874"/>
            </a:xfrm>
            <a:custGeom>
              <a:rect b="b" l="l" r="r" t="t"/>
              <a:pathLst>
                <a:path extrusionOk="0" h="6536" w="5606">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24"/>
            <p:cNvSpPr/>
            <p:nvPr/>
          </p:nvSpPr>
          <p:spPr>
            <a:xfrm>
              <a:off x="10867049" y="2696338"/>
              <a:ext cx="346895" cy="334053"/>
            </a:xfrm>
            <a:custGeom>
              <a:rect b="b" l="l" r="r" t="t"/>
              <a:pathLst>
                <a:path extrusionOk="0" h="3798" w="3944">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24"/>
            <p:cNvSpPr/>
            <p:nvPr/>
          </p:nvSpPr>
          <p:spPr>
            <a:xfrm>
              <a:off x="11008394" y="2720438"/>
              <a:ext cx="97982" cy="239326"/>
            </a:xfrm>
            <a:custGeom>
              <a:rect b="b" l="l" r="r" t="t"/>
              <a:pathLst>
                <a:path extrusionOk="0" h="2721" w="1114">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24"/>
            <p:cNvSpPr/>
            <p:nvPr/>
          </p:nvSpPr>
          <p:spPr>
            <a:xfrm>
              <a:off x="11077440" y="2097446"/>
              <a:ext cx="492988" cy="576545"/>
            </a:xfrm>
            <a:custGeom>
              <a:rect b="b" l="l" r="r" t="t"/>
              <a:pathLst>
                <a:path extrusionOk="0" h="6555" w="5605">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24"/>
            <p:cNvSpPr/>
            <p:nvPr/>
          </p:nvSpPr>
          <p:spPr>
            <a:xfrm>
              <a:off x="11191431" y="2195429"/>
              <a:ext cx="329216" cy="334053"/>
            </a:xfrm>
            <a:custGeom>
              <a:rect b="b" l="l" r="r" t="t"/>
              <a:pathLst>
                <a:path extrusionOk="0" h="3798" w="3743">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24"/>
            <p:cNvSpPr/>
            <p:nvPr/>
          </p:nvSpPr>
          <p:spPr>
            <a:xfrm>
              <a:off x="11313425" y="2217858"/>
              <a:ext cx="99653" cy="240909"/>
            </a:xfrm>
            <a:custGeom>
              <a:rect b="b" l="l" r="r" t="t"/>
              <a:pathLst>
                <a:path extrusionOk="0" h="2739" w="1133">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24"/>
            <p:cNvSpPr/>
            <p:nvPr/>
          </p:nvSpPr>
          <p:spPr>
            <a:xfrm>
              <a:off x="11337525" y="1601287"/>
              <a:ext cx="494659" cy="574962"/>
            </a:xfrm>
            <a:custGeom>
              <a:rect b="b" l="l" r="r" t="t"/>
              <a:pathLst>
                <a:path extrusionOk="0" h="6537" w="5624">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24"/>
            <p:cNvSpPr/>
            <p:nvPr/>
          </p:nvSpPr>
          <p:spPr>
            <a:xfrm>
              <a:off x="11451516" y="1697686"/>
              <a:ext cx="327632" cy="334053"/>
            </a:xfrm>
            <a:custGeom>
              <a:rect b="b" l="l" r="r" t="t"/>
              <a:pathLst>
                <a:path extrusionOk="0" h="3798" w="3725">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24"/>
            <p:cNvSpPr/>
            <p:nvPr/>
          </p:nvSpPr>
          <p:spPr>
            <a:xfrm>
              <a:off x="11573599" y="1721698"/>
              <a:ext cx="99565" cy="239326"/>
            </a:xfrm>
            <a:custGeom>
              <a:rect b="b" l="l" r="r" t="t"/>
              <a:pathLst>
                <a:path extrusionOk="0" h="2721" w="1132">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24"/>
            <p:cNvSpPr/>
            <p:nvPr/>
          </p:nvSpPr>
          <p:spPr>
            <a:xfrm>
              <a:off x="11613707" y="1065020"/>
              <a:ext cx="491405" cy="573291"/>
            </a:xfrm>
            <a:custGeom>
              <a:rect b="b" l="l" r="r" t="t"/>
              <a:pathLst>
                <a:path extrusionOk="0" h="6518" w="5587">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24"/>
            <p:cNvSpPr/>
            <p:nvPr/>
          </p:nvSpPr>
          <p:spPr>
            <a:xfrm>
              <a:off x="11727698" y="1161331"/>
              <a:ext cx="327632" cy="334053"/>
            </a:xfrm>
            <a:custGeom>
              <a:rect b="b" l="l" r="r" t="t"/>
              <a:pathLst>
                <a:path extrusionOk="0" h="3798" w="3725">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24"/>
            <p:cNvSpPr/>
            <p:nvPr/>
          </p:nvSpPr>
          <p:spPr>
            <a:xfrm>
              <a:off x="11849693" y="1185431"/>
              <a:ext cx="99653" cy="239326"/>
            </a:xfrm>
            <a:custGeom>
              <a:rect b="b" l="l" r="r" t="t"/>
              <a:pathLst>
                <a:path extrusionOk="0" h="2721" w="1133">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24"/>
            <p:cNvSpPr/>
            <p:nvPr/>
          </p:nvSpPr>
          <p:spPr>
            <a:xfrm>
              <a:off x="10051433" y="2217858"/>
              <a:ext cx="492988" cy="574874"/>
            </a:xfrm>
            <a:custGeom>
              <a:rect b="b" l="l" r="r" t="t"/>
              <a:pathLst>
                <a:path extrusionOk="0" h="6536" w="5605">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24"/>
            <p:cNvSpPr/>
            <p:nvPr/>
          </p:nvSpPr>
          <p:spPr>
            <a:xfrm>
              <a:off x="10165424" y="2314169"/>
              <a:ext cx="327632" cy="334141"/>
            </a:xfrm>
            <a:custGeom>
              <a:rect b="b" l="l" r="r" t="t"/>
              <a:pathLst>
                <a:path extrusionOk="0" h="3799" w="3725">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24"/>
            <p:cNvSpPr/>
            <p:nvPr/>
          </p:nvSpPr>
          <p:spPr>
            <a:xfrm>
              <a:off x="10285836" y="2338269"/>
              <a:ext cx="99653" cy="239326"/>
            </a:xfrm>
            <a:custGeom>
              <a:rect b="b" l="l" r="r" t="t"/>
              <a:pathLst>
                <a:path extrusionOk="0" h="2721" w="1133">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24"/>
            <p:cNvSpPr/>
            <p:nvPr/>
          </p:nvSpPr>
          <p:spPr>
            <a:xfrm>
              <a:off x="10356464" y="1715278"/>
              <a:ext cx="492988" cy="574962"/>
            </a:xfrm>
            <a:custGeom>
              <a:rect b="b" l="l" r="r" t="t"/>
              <a:pathLst>
                <a:path extrusionOk="0" h="6537" w="5605">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24"/>
            <p:cNvSpPr/>
            <p:nvPr/>
          </p:nvSpPr>
          <p:spPr>
            <a:xfrm>
              <a:off x="10472126" y="1813261"/>
              <a:ext cx="325961" cy="334053"/>
            </a:xfrm>
            <a:custGeom>
              <a:rect b="b" l="l" r="r" t="t"/>
              <a:pathLst>
                <a:path extrusionOk="0" h="3798" w="3706">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24"/>
            <p:cNvSpPr/>
            <p:nvPr/>
          </p:nvSpPr>
          <p:spPr>
            <a:xfrm>
              <a:off x="10592538" y="1835689"/>
              <a:ext cx="99653" cy="240997"/>
            </a:xfrm>
            <a:custGeom>
              <a:rect b="b" l="l" r="r" t="t"/>
              <a:pathLst>
                <a:path extrusionOk="0" h="2740" w="1133">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24"/>
            <p:cNvSpPr/>
            <p:nvPr/>
          </p:nvSpPr>
          <p:spPr>
            <a:xfrm>
              <a:off x="10614967" y="1219206"/>
              <a:ext cx="494659" cy="574874"/>
            </a:xfrm>
            <a:custGeom>
              <a:rect b="b" l="l" r="r" t="t"/>
              <a:pathLst>
                <a:path extrusionOk="0" h="6536" w="5624">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24"/>
            <p:cNvSpPr/>
            <p:nvPr/>
          </p:nvSpPr>
          <p:spPr>
            <a:xfrm>
              <a:off x="10730629" y="1315518"/>
              <a:ext cx="327632" cy="334053"/>
            </a:xfrm>
            <a:custGeom>
              <a:rect b="b" l="l" r="r" t="t"/>
              <a:pathLst>
                <a:path extrusionOk="0" h="3798" w="3725">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24"/>
            <p:cNvSpPr/>
            <p:nvPr/>
          </p:nvSpPr>
          <p:spPr>
            <a:xfrm>
              <a:off x="10852624" y="1339618"/>
              <a:ext cx="98070" cy="239326"/>
            </a:xfrm>
            <a:custGeom>
              <a:rect b="b" l="l" r="r" t="t"/>
              <a:pathLst>
                <a:path extrusionOk="0" h="2721" w="1115">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24"/>
            <p:cNvSpPr/>
            <p:nvPr/>
          </p:nvSpPr>
          <p:spPr>
            <a:xfrm>
              <a:off x="10892732" y="681268"/>
              <a:ext cx="493076" cy="576545"/>
            </a:xfrm>
            <a:custGeom>
              <a:rect b="b" l="l" r="r" t="t"/>
              <a:pathLst>
                <a:path extrusionOk="0" h="6555" w="5606">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24"/>
            <p:cNvSpPr/>
            <p:nvPr/>
          </p:nvSpPr>
          <p:spPr>
            <a:xfrm>
              <a:off x="11006811" y="780834"/>
              <a:ext cx="327632" cy="334053"/>
            </a:xfrm>
            <a:custGeom>
              <a:rect b="b" l="l" r="r" t="t"/>
              <a:pathLst>
                <a:path extrusionOk="0" h="3798" w="3725">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24"/>
            <p:cNvSpPr/>
            <p:nvPr/>
          </p:nvSpPr>
          <p:spPr>
            <a:xfrm>
              <a:off x="11127223" y="803263"/>
              <a:ext cx="99565" cy="239326"/>
            </a:xfrm>
            <a:custGeom>
              <a:rect b="b" l="l" r="r" t="t"/>
              <a:pathLst>
                <a:path extrusionOk="0" h="2721" w="1132">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24"/>
            <p:cNvSpPr/>
            <p:nvPr/>
          </p:nvSpPr>
          <p:spPr>
            <a:xfrm>
              <a:off x="8469808" y="1988293"/>
              <a:ext cx="493076" cy="448043"/>
            </a:xfrm>
            <a:custGeom>
              <a:rect b="b" l="l" r="r" t="t"/>
              <a:pathLst>
                <a:path extrusionOk="0" h="5094" w="5606">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24"/>
            <p:cNvSpPr/>
            <p:nvPr/>
          </p:nvSpPr>
          <p:spPr>
            <a:xfrm>
              <a:off x="8469808" y="1988293"/>
              <a:ext cx="493076" cy="448043"/>
            </a:xfrm>
            <a:custGeom>
              <a:rect b="b" l="l" r="r" t="t"/>
              <a:pathLst>
                <a:path extrusionOk="0" h="5094" w="5606">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24"/>
            <p:cNvSpPr/>
            <p:nvPr/>
          </p:nvSpPr>
          <p:spPr>
            <a:xfrm>
              <a:off x="8429700" y="1938510"/>
              <a:ext cx="451297" cy="395094"/>
            </a:xfrm>
            <a:custGeom>
              <a:rect b="b" l="l" r="r" t="t"/>
              <a:pathLst>
                <a:path extrusionOk="0" h="4492" w="5131">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24"/>
            <p:cNvSpPr/>
            <p:nvPr/>
          </p:nvSpPr>
          <p:spPr>
            <a:xfrm>
              <a:off x="8485904" y="1962610"/>
              <a:ext cx="327632" cy="343640"/>
            </a:xfrm>
            <a:custGeom>
              <a:rect b="b" l="l" r="r" t="t"/>
              <a:pathLst>
                <a:path extrusionOk="0" h="3907" w="3725">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24"/>
            <p:cNvSpPr/>
            <p:nvPr/>
          </p:nvSpPr>
          <p:spPr>
            <a:xfrm>
              <a:off x="9833038" y="1620549"/>
              <a:ext cx="484984" cy="271429"/>
            </a:xfrm>
            <a:custGeom>
              <a:rect b="b" l="l" r="r" t="t"/>
              <a:pathLst>
                <a:path extrusionOk="0" h="3086" w="5514">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24"/>
            <p:cNvSpPr/>
            <p:nvPr/>
          </p:nvSpPr>
          <p:spPr>
            <a:xfrm>
              <a:off x="9833038" y="1620549"/>
              <a:ext cx="484984" cy="271429"/>
            </a:xfrm>
            <a:custGeom>
              <a:rect b="b" l="l" r="r" t="t"/>
              <a:pathLst>
                <a:path extrusionOk="0" h="3086" w="5514">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24"/>
            <p:cNvSpPr/>
            <p:nvPr/>
          </p:nvSpPr>
          <p:spPr>
            <a:xfrm>
              <a:off x="9829872" y="1509813"/>
              <a:ext cx="480146" cy="250496"/>
            </a:xfrm>
            <a:custGeom>
              <a:rect b="b" l="l" r="r" t="t"/>
              <a:pathLst>
                <a:path extrusionOk="0" h="2848" w="5459">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24"/>
            <p:cNvSpPr/>
            <p:nvPr/>
          </p:nvSpPr>
          <p:spPr>
            <a:xfrm>
              <a:off x="9837876" y="1564345"/>
              <a:ext cx="456047" cy="130173"/>
            </a:xfrm>
            <a:custGeom>
              <a:rect b="b" l="l" r="r" t="t"/>
              <a:pathLst>
                <a:path extrusionOk="0" h="1480" w="5185">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24"/>
            <p:cNvSpPr/>
            <p:nvPr/>
          </p:nvSpPr>
          <p:spPr>
            <a:xfrm>
              <a:off x="8967639" y="1726536"/>
              <a:ext cx="608561" cy="467305"/>
            </a:xfrm>
            <a:custGeom>
              <a:rect b="b" l="l" r="r" t="t"/>
              <a:pathLst>
                <a:path extrusionOk="0" h="5313" w="6919">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24"/>
            <p:cNvSpPr/>
            <p:nvPr/>
          </p:nvSpPr>
          <p:spPr>
            <a:xfrm>
              <a:off x="8969222" y="1731989"/>
              <a:ext cx="385419" cy="317342"/>
            </a:xfrm>
            <a:custGeom>
              <a:rect b="b" l="l" r="r" t="t"/>
              <a:pathLst>
                <a:path extrusionOk="0" h="3608" w="4382">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24"/>
            <p:cNvSpPr/>
            <p:nvPr/>
          </p:nvSpPr>
          <p:spPr>
            <a:xfrm>
              <a:off x="9711043" y="936076"/>
              <a:ext cx="300278" cy="355514"/>
            </a:xfrm>
            <a:custGeom>
              <a:rect b="b" l="l" r="r" t="t"/>
              <a:pathLst>
                <a:path extrusionOk="0" h="4042" w="3414">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24"/>
            <p:cNvSpPr/>
            <p:nvPr/>
          </p:nvSpPr>
          <p:spPr>
            <a:xfrm>
              <a:off x="9770413" y="649692"/>
              <a:ext cx="315846" cy="381725"/>
            </a:xfrm>
            <a:custGeom>
              <a:rect b="b" l="l" r="r" t="t"/>
              <a:pathLst>
                <a:path extrusionOk="0" h="4340" w="3591">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24"/>
            <p:cNvSpPr/>
            <p:nvPr/>
          </p:nvSpPr>
          <p:spPr>
            <a:xfrm>
              <a:off x="11867372" y="1680007"/>
              <a:ext cx="385419" cy="512250"/>
            </a:xfrm>
            <a:custGeom>
              <a:rect b="b" l="l" r="r" t="t"/>
              <a:pathLst>
                <a:path extrusionOk="0" h="5824" w="4382">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24"/>
            <p:cNvSpPr/>
            <p:nvPr/>
          </p:nvSpPr>
          <p:spPr>
            <a:xfrm>
              <a:off x="11867372" y="1680007"/>
              <a:ext cx="385419" cy="512250"/>
            </a:xfrm>
            <a:custGeom>
              <a:rect b="b" l="l" r="r" t="t"/>
              <a:pathLst>
                <a:path extrusionOk="0" h="5824" w="4382">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24"/>
            <p:cNvSpPr/>
            <p:nvPr/>
          </p:nvSpPr>
          <p:spPr>
            <a:xfrm>
              <a:off x="11986201" y="1651070"/>
              <a:ext cx="324466" cy="483401"/>
            </a:xfrm>
            <a:custGeom>
              <a:rect b="b" l="l" r="r" t="t"/>
              <a:pathLst>
                <a:path extrusionOk="0" h="5496" w="3689">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24"/>
            <p:cNvSpPr/>
            <p:nvPr/>
          </p:nvSpPr>
          <p:spPr>
            <a:xfrm>
              <a:off x="12013467" y="1692849"/>
              <a:ext cx="277938" cy="390256"/>
            </a:xfrm>
            <a:custGeom>
              <a:rect b="b" l="l" r="r" t="t"/>
              <a:pathLst>
                <a:path extrusionOk="0" h="4437" w="316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24"/>
            <p:cNvSpPr/>
            <p:nvPr/>
          </p:nvSpPr>
          <p:spPr>
            <a:xfrm>
              <a:off x="11462775" y="3068831"/>
              <a:ext cx="501080" cy="428781"/>
            </a:xfrm>
            <a:custGeom>
              <a:rect b="b" l="l" r="r" t="t"/>
              <a:pathLst>
                <a:path extrusionOk="0" h="4875" w="5697">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24"/>
            <p:cNvSpPr/>
            <p:nvPr/>
          </p:nvSpPr>
          <p:spPr>
            <a:xfrm>
              <a:off x="11462775" y="3068831"/>
              <a:ext cx="501080" cy="428781"/>
            </a:xfrm>
            <a:custGeom>
              <a:rect b="b" l="l" r="r" t="t"/>
              <a:pathLst>
                <a:path extrusionOk="0" h="4875" w="5697">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24"/>
            <p:cNvSpPr/>
            <p:nvPr/>
          </p:nvSpPr>
          <p:spPr>
            <a:xfrm>
              <a:off x="11427416" y="3014299"/>
              <a:ext cx="464139" cy="374161"/>
            </a:xfrm>
            <a:custGeom>
              <a:rect b="b" l="l" r="r" t="t"/>
              <a:pathLst>
                <a:path extrusionOk="0" h="4254" w="5277">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24"/>
            <p:cNvSpPr/>
            <p:nvPr/>
          </p:nvSpPr>
          <p:spPr>
            <a:xfrm>
              <a:off x="11477200" y="3038398"/>
              <a:ext cx="350149" cy="324378"/>
            </a:xfrm>
            <a:custGeom>
              <a:rect b="b" l="l" r="r" t="t"/>
              <a:pathLst>
                <a:path extrusionOk="0" h="3688" w="3981">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24"/>
            <p:cNvSpPr/>
            <p:nvPr/>
          </p:nvSpPr>
          <p:spPr>
            <a:xfrm>
              <a:off x="11347201" y="2529398"/>
              <a:ext cx="608561" cy="465722"/>
            </a:xfrm>
            <a:custGeom>
              <a:rect b="b" l="l" r="r" t="t"/>
              <a:pathLst>
                <a:path extrusionOk="0" h="5295" w="6919">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24"/>
            <p:cNvSpPr/>
            <p:nvPr/>
          </p:nvSpPr>
          <p:spPr>
            <a:xfrm>
              <a:off x="11347201" y="2672238"/>
              <a:ext cx="385419" cy="316638"/>
            </a:xfrm>
            <a:custGeom>
              <a:rect b="b" l="l" r="r" t="t"/>
              <a:pathLst>
                <a:path extrusionOk="0" h="3600" w="4382">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24"/>
            <p:cNvSpPr/>
            <p:nvPr/>
          </p:nvSpPr>
          <p:spPr>
            <a:xfrm>
              <a:off x="11009977" y="3298484"/>
              <a:ext cx="372577" cy="320684"/>
            </a:xfrm>
            <a:custGeom>
              <a:rect b="b" l="l" r="r" t="t"/>
              <a:pathLst>
                <a:path extrusionOk="0" h="3646" w="4236">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24"/>
            <p:cNvSpPr/>
            <p:nvPr/>
          </p:nvSpPr>
          <p:spPr>
            <a:xfrm>
              <a:off x="10767483" y="3159074"/>
              <a:ext cx="399931" cy="348214"/>
            </a:xfrm>
            <a:custGeom>
              <a:rect b="b" l="l" r="r" t="t"/>
              <a:pathLst>
                <a:path extrusionOk="0" h="3959" w="4547">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24"/>
            <p:cNvSpPr/>
            <p:nvPr/>
          </p:nvSpPr>
          <p:spPr>
            <a:xfrm>
              <a:off x="8453800" y="822613"/>
              <a:ext cx="942614" cy="573291"/>
            </a:xfrm>
            <a:custGeom>
              <a:rect b="b" l="l" r="r" t="t"/>
              <a:pathLst>
                <a:path extrusionOk="0" h="6518" w="10717">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24"/>
            <p:cNvSpPr/>
            <p:nvPr/>
          </p:nvSpPr>
          <p:spPr>
            <a:xfrm>
              <a:off x="8477900" y="936604"/>
              <a:ext cx="997146" cy="704608"/>
            </a:xfrm>
            <a:custGeom>
              <a:rect b="b" l="l" r="r" t="t"/>
              <a:pathLst>
                <a:path extrusionOk="0" h="8011" w="11337">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24"/>
            <p:cNvSpPr/>
            <p:nvPr/>
          </p:nvSpPr>
          <p:spPr>
            <a:xfrm>
              <a:off x="9319199" y="1040920"/>
              <a:ext cx="139848" cy="271429"/>
            </a:xfrm>
            <a:custGeom>
              <a:rect b="b" l="l" r="r" t="t"/>
              <a:pathLst>
                <a:path extrusionOk="0" h="3086" w="159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24"/>
            <p:cNvSpPr/>
            <p:nvPr/>
          </p:nvSpPr>
          <p:spPr>
            <a:xfrm>
              <a:off x="9218050" y="1153327"/>
              <a:ext cx="165531" cy="244163"/>
            </a:xfrm>
            <a:custGeom>
              <a:rect b="b" l="l" r="r" t="t"/>
              <a:pathLst>
                <a:path extrusionOk="0" h="2776" w="1882">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24"/>
            <p:cNvSpPr/>
            <p:nvPr/>
          </p:nvSpPr>
          <p:spPr>
            <a:xfrm>
              <a:off x="9124992" y="1214369"/>
              <a:ext cx="147764" cy="260171"/>
            </a:xfrm>
            <a:custGeom>
              <a:rect b="b" l="l" r="r" t="t"/>
              <a:pathLst>
                <a:path extrusionOk="0" h="2958" w="168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24"/>
            <p:cNvSpPr/>
            <p:nvPr/>
          </p:nvSpPr>
          <p:spPr>
            <a:xfrm>
              <a:off x="9001326" y="1278577"/>
              <a:ext cx="151019" cy="255333"/>
            </a:xfrm>
            <a:custGeom>
              <a:rect b="b" l="l" r="r" t="t"/>
              <a:pathLst>
                <a:path extrusionOk="0" h="2903" w="1717">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24"/>
            <p:cNvSpPr/>
            <p:nvPr/>
          </p:nvSpPr>
          <p:spPr>
            <a:xfrm>
              <a:off x="8863235" y="1329943"/>
              <a:ext cx="151019" cy="261842"/>
            </a:xfrm>
            <a:custGeom>
              <a:rect b="b" l="l" r="r" t="t"/>
              <a:pathLst>
                <a:path extrusionOk="0" h="2977" w="1717">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24"/>
            <p:cNvSpPr/>
            <p:nvPr/>
          </p:nvSpPr>
          <p:spPr>
            <a:xfrm>
              <a:off x="8742823" y="1365301"/>
              <a:ext cx="143015" cy="255333"/>
            </a:xfrm>
            <a:custGeom>
              <a:rect b="b" l="l" r="r" t="t"/>
              <a:pathLst>
                <a:path extrusionOk="0" h="2903" w="1626">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24"/>
            <p:cNvSpPr/>
            <p:nvPr/>
          </p:nvSpPr>
          <p:spPr>
            <a:xfrm>
              <a:off x="8588636" y="1389401"/>
              <a:ext cx="135011" cy="251199"/>
            </a:xfrm>
            <a:custGeom>
              <a:rect b="b" l="l" r="r" t="t"/>
              <a:pathLst>
                <a:path extrusionOk="0" h="2856" w="1535">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24"/>
            <p:cNvSpPr/>
            <p:nvPr/>
          </p:nvSpPr>
          <p:spPr>
            <a:xfrm>
              <a:off x="9070372" y="2269224"/>
              <a:ext cx="1734121" cy="2031233"/>
            </a:xfrm>
            <a:custGeom>
              <a:rect b="b" l="l" r="r" t="t"/>
              <a:pathLst>
                <a:path extrusionOk="0" h="23094" w="19716">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24"/>
            <p:cNvSpPr/>
            <p:nvPr/>
          </p:nvSpPr>
          <p:spPr>
            <a:xfrm>
              <a:off x="9113734" y="2834429"/>
              <a:ext cx="1130398" cy="1233217"/>
            </a:xfrm>
            <a:custGeom>
              <a:rect b="b" l="l" r="r" t="t"/>
              <a:pathLst>
                <a:path extrusionOk="0" h="14021" w="12852">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24"/>
            <p:cNvSpPr/>
            <p:nvPr/>
          </p:nvSpPr>
          <p:spPr>
            <a:xfrm>
              <a:off x="9317616" y="3094514"/>
              <a:ext cx="476980" cy="456135"/>
            </a:xfrm>
            <a:custGeom>
              <a:rect b="b" l="l" r="r" t="t"/>
              <a:pathLst>
                <a:path extrusionOk="0" h="5186" w="5423">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24"/>
            <p:cNvSpPr/>
            <p:nvPr/>
          </p:nvSpPr>
          <p:spPr>
            <a:xfrm>
              <a:off x="9555273" y="3512041"/>
              <a:ext cx="409518" cy="257005"/>
            </a:xfrm>
            <a:custGeom>
              <a:rect b="b" l="l" r="r" t="t"/>
              <a:pathLst>
                <a:path extrusionOk="0" h="2922" w="4656">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24"/>
            <p:cNvSpPr/>
            <p:nvPr/>
          </p:nvSpPr>
          <p:spPr>
            <a:xfrm>
              <a:off x="9635577" y="3653298"/>
              <a:ext cx="399843" cy="244163"/>
            </a:xfrm>
            <a:custGeom>
              <a:rect b="b" l="l" r="r" t="t"/>
              <a:pathLst>
                <a:path extrusionOk="0" h="2776" w="4546">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24"/>
            <p:cNvSpPr/>
            <p:nvPr/>
          </p:nvSpPr>
          <p:spPr>
            <a:xfrm>
              <a:off x="8996488" y="1970614"/>
              <a:ext cx="892831" cy="660014"/>
            </a:xfrm>
            <a:custGeom>
              <a:rect b="b" l="l" r="r" t="t"/>
              <a:pathLst>
                <a:path extrusionOk="0" h="7504" w="10151">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24"/>
            <p:cNvSpPr/>
            <p:nvPr/>
          </p:nvSpPr>
          <p:spPr>
            <a:xfrm>
              <a:off x="9010913" y="2170010"/>
              <a:ext cx="425614" cy="230970"/>
            </a:xfrm>
            <a:custGeom>
              <a:rect b="b" l="l" r="r" t="t"/>
              <a:pathLst>
                <a:path extrusionOk="0" h="2626" w="4839">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24"/>
            <p:cNvSpPr/>
            <p:nvPr/>
          </p:nvSpPr>
          <p:spPr>
            <a:xfrm>
              <a:off x="9540848" y="2001134"/>
              <a:ext cx="228067" cy="136770"/>
            </a:xfrm>
            <a:custGeom>
              <a:rect b="b" l="l" r="r" t="t"/>
              <a:pathLst>
                <a:path extrusionOk="0" h="1555" w="2593">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24"/>
            <p:cNvSpPr/>
            <p:nvPr/>
          </p:nvSpPr>
          <p:spPr>
            <a:xfrm>
              <a:off x="9031847" y="2355861"/>
              <a:ext cx="248913" cy="135099"/>
            </a:xfrm>
            <a:custGeom>
              <a:rect b="b" l="l" r="r" t="t"/>
              <a:pathLst>
                <a:path extrusionOk="0" h="1536" w="283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24"/>
            <p:cNvSpPr/>
            <p:nvPr/>
          </p:nvSpPr>
          <p:spPr>
            <a:xfrm>
              <a:off x="9580956" y="2161654"/>
              <a:ext cx="269846" cy="153921"/>
            </a:xfrm>
            <a:custGeom>
              <a:rect b="b" l="l" r="r" t="t"/>
              <a:pathLst>
                <a:path extrusionOk="0" h="1750" w="3068">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24"/>
            <p:cNvSpPr/>
            <p:nvPr/>
          </p:nvSpPr>
          <p:spPr>
            <a:xfrm>
              <a:off x="9075209" y="2351199"/>
              <a:ext cx="423943" cy="237654"/>
            </a:xfrm>
            <a:custGeom>
              <a:rect b="b" l="l" r="r" t="t"/>
              <a:pathLst>
                <a:path extrusionOk="0" h="2702" w="482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24"/>
            <p:cNvSpPr/>
            <p:nvPr/>
          </p:nvSpPr>
          <p:spPr>
            <a:xfrm>
              <a:off x="9386661" y="2078184"/>
              <a:ext cx="422360" cy="218568"/>
            </a:xfrm>
            <a:custGeom>
              <a:rect b="b" l="l" r="r" t="t"/>
              <a:pathLst>
                <a:path extrusionOk="0" h="2485" w="4802">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124"/>
          <p:cNvGrpSpPr/>
          <p:nvPr/>
        </p:nvGrpSpPr>
        <p:grpSpPr>
          <a:xfrm>
            <a:off x="5624618" y="2084948"/>
            <a:ext cx="976632" cy="605919"/>
            <a:chOff x="4322570" y="3179740"/>
            <a:chExt cx="1895636" cy="1176085"/>
          </a:xfrm>
        </p:grpSpPr>
        <p:sp>
          <p:nvSpPr>
            <p:cNvPr id="4189" name="Google Shape;4189;p124"/>
            <p:cNvSpPr/>
            <p:nvPr/>
          </p:nvSpPr>
          <p:spPr>
            <a:xfrm>
              <a:off x="4322570" y="3303750"/>
              <a:ext cx="1895636" cy="1052075"/>
            </a:xfrm>
            <a:custGeom>
              <a:rect b="b" l="l" r="r" t="t"/>
              <a:pathLst>
                <a:path extrusionOk="0" h="9960" w="17946">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24"/>
            <p:cNvSpPr/>
            <p:nvPr/>
          </p:nvSpPr>
          <p:spPr>
            <a:xfrm>
              <a:off x="4322570" y="3179740"/>
              <a:ext cx="1895636" cy="124115"/>
            </a:xfrm>
            <a:custGeom>
              <a:rect b="b" l="l" r="r" t="t"/>
              <a:pathLst>
                <a:path extrusionOk="0" h="1175" w="17946">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124"/>
          <p:cNvGrpSpPr/>
          <p:nvPr/>
        </p:nvGrpSpPr>
        <p:grpSpPr>
          <a:xfrm>
            <a:off x="5708883" y="2210370"/>
            <a:ext cx="976632" cy="605919"/>
            <a:chOff x="4322570" y="3179740"/>
            <a:chExt cx="1895636" cy="1176085"/>
          </a:xfrm>
        </p:grpSpPr>
        <p:sp>
          <p:nvSpPr>
            <p:cNvPr id="4192" name="Google Shape;4192;p124"/>
            <p:cNvSpPr/>
            <p:nvPr/>
          </p:nvSpPr>
          <p:spPr>
            <a:xfrm>
              <a:off x="4322570" y="3303750"/>
              <a:ext cx="1895636" cy="1052075"/>
            </a:xfrm>
            <a:custGeom>
              <a:rect b="b" l="l" r="r" t="t"/>
              <a:pathLst>
                <a:path extrusionOk="0" h="9960" w="17946">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24"/>
            <p:cNvSpPr/>
            <p:nvPr/>
          </p:nvSpPr>
          <p:spPr>
            <a:xfrm>
              <a:off x="4322570" y="3179740"/>
              <a:ext cx="1895636" cy="124115"/>
            </a:xfrm>
            <a:custGeom>
              <a:rect b="b" l="l" r="r" t="t"/>
              <a:pathLst>
                <a:path extrusionOk="0" h="1175" w="17946">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124"/>
          <p:cNvGrpSpPr/>
          <p:nvPr/>
        </p:nvGrpSpPr>
        <p:grpSpPr>
          <a:xfrm>
            <a:off x="5905413" y="2324241"/>
            <a:ext cx="583007" cy="449699"/>
            <a:chOff x="4702088" y="2980703"/>
            <a:chExt cx="790840" cy="610010"/>
          </a:xfrm>
        </p:grpSpPr>
        <p:sp>
          <p:nvSpPr>
            <p:cNvPr id="4195" name="Google Shape;4195;p124"/>
            <p:cNvSpPr/>
            <p:nvPr/>
          </p:nvSpPr>
          <p:spPr>
            <a:xfrm>
              <a:off x="5129909" y="3233151"/>
              <a:ext cx="187323" cy="92486"/>
            </a:xfrm>
            <a:custGeom>
              <a:rect b="b" l="l" r="r" t="t"/>
              <a:pathLst>
                <a:path extrusionOk="0" h="2832" w="5736">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24"/>
            <p:cNvSpPr/>
            <p:nvPr/>
          </p:nvSpPr>
          <p:spPr>
            <a:xfrm>
              <a:off x="4992778" y="3314698"/>
              <a:ext cx="500150" cy="275662"/>
            </a:xfrm>
            <a:custGeom>
              <a:rect b="b" l="l" r="r" t="t"/>
              <a:pathLst>
                <a:path extrusionOk="0" h="8441" w="15315">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24"/>
            <p:cNvSpPr/>
            <p:nvPr/>
          </p:nvSpPr>
          <p:spPr>
            <a:xfrm>
              <a:off x="4992778" y="3314698"/>
              <a:ext cx="430230" cy="275662"/>
            </a:xfrm>
            <a:custGeom>
              <a:rect b="b" l="l" r="r" t="t"/>
              <a:pathLst>
                <a:path extrusionOk="0" h="8441" w="13174">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24"/>
            <p:cNvSpPr/>
            <p:nvPr/>
          </p:nvSpPr>
          <p:spPr>
            <a:xfrm>
              <a:off x="5123084" y="3367572"/>
              <a:ext cx="169590" cy="169917"/>
            </a:xfrm>
            <a:custGeom>
              <a:rect b="b" l="l" r="r" t="t"/>
              <a:pathLst>
                <a:path extrusionOk="0" h="5203" w="5193">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24"/>
            <p:cNvSpPr/>
            <p:nvPr/>
          </p:nvSpPr>
          <p:spPr>
            <a:xfrm>
              <a:off x="5189609" y="3396213"/>
              <a:ext cx="36870" cy="112636"/>
            </a:xfrm>
            <a:custGeom>
              <a:rect b="b" l="l" r="r" t="t"/>
              <a:pathLst>
                <a:path extrusionOk="0" h="3449" w="1129">
                  <a:moveTo>
                    <a:pt x="1" y="1"/>
                  </a:moveTo>
                  <a:lnTo>
                    <a:pt x="1" y="3448"/>
                  </a:lnTo>
                  <a:lnTo>
                    <a:pt x="1129" y="3448"/>
                  </a:lnTo>
                  <a:lnTo>
                    <a:pt x="11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24"/>
            <p:cNvSpPr/>
            <p:nvPr/>
          </p:nvSpPr>
          <p:spPr>
            <a:xfrm>
              <a:off x="5151758" y="3434096"/>
              <a:ext cx="112603" cy="36870"/>
            </a:xfrm>
            <a:custGeom>
              <a:rect b="b" l="l" r="r" t="t"/>
              <a:pathLst>
                <a:path extrusionOk="0" h="1129" w="3448">
                  <a:moveTo>
                    <a:pt x="0" y="0"/>
                  </a:moveTo>
                  <a:lnTo>
                    <a:pt x="0" y="1129"/>
                  </a:lnTo>
                  <a:lnTo>
                    <a:pt x="3447" y="1129"/>
                  </a:lnTo>
                  <a:lnTo>
                    <a:pt x="3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24"/>
            <p:cNvSpPr/>
            <p:nvPr/>
          </p:nvSpPr>
          <p:spPr>
            <a:xfrm>
              <a:off x="4702088" y="2992623"/>
              <a:ext cx="247707" cy="350742"/>
            </a:xfrm>
            <a:custGeom>
              <a:rect b="b" l="l" r="r" t="t"/>
              <a:pathLst>
                <a:path extrusionOk="0" h="10740" w="7585">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24"/>
            <p:cNvSpPr/>
            <p:nvPr/>
          </p:nvSpPr>
          <p:spPr>
            <a:xfrm>
              <a:off x="4748168" y="2980703"/>
              <a:ext cx="51860" cy="32429"/>
            </a:xfrm>
            <a:custGeom>
              <a:rect b="b" l="l" r="r" t="t"/>
              <a:pathLst>
                <a:path extrusionOk="0" h="993" w="1588">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24"/>
            <p:cNvSpPr/>
            <p:nvPr/>
          </p:nvSpPr>
          <p:spPr>
            <a:xfrm>
              <a:off x="4851858" y="2980703"/>
              <a:ext cx="51893" cy="32429"/>
            </a:xfrm>
            <a:custGeom>
              <a:rect b="b" l="l" r="r" t="t"/>
              <a:pathLst>
                <a:path extrusionOk="0" h="993" w="1589">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24"/>
            <p:cNvSpPr/>
            <p:nvPr/>
          </p:nvSpPr>
          <p:spPr>
            <a:xfrm>
              <a:off x="4819102" y="2990239"/>
              <a:ext cx="393751" cy="600473"/>
            </a:xfrm>
            <a:custGeom>
              <a:rect b="b" l="l" r="r" t="t"/>
              <a:pathLst>
                <a:path extrusionOk="0" h="18387" w="12057">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24"/>
            <p:cNvSpPr/>
            <p:nvPr/>
          </p:nvSpPr>
          <p:spPr>
            <a:xfrm>
              <a:off x="5154468" y="3317409"/>
              <a:ext cx="89090" cy="76582"/>
            </a:xfrm>
            <a:custGeom>
              <a:rect b="b" l="l" r="r" t="t"/>
              <a:pathLst>
                <a:path extrusionOk="0" h="2345" w="2728">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24"/>
            <p:cNvSpPr/>
            <p:nvPr/>
          </p:nvSpPr>
          <p:spPr>
            <a:xfrm>
              <a:off x="5172888" y="3331419"/>
              <a:ext cx="56661" cy="48496"/>
            </a:xfrm>
            <a:custGeom>
              <a:rect b="b" l="l" r="r" t="t"/>
              <a:pathLst>
                <a:path extrusionOk="0" h="1485" w="1735">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24"/>
            <p:cNvSpPr/>
            <p:nvPr/>
          </p:nvSpPr>
          <p:spPr>
            <a:xfrm>
              <a:off x="4720507" y="3211302"/>
              <a:ext cx="210869" cy="212241"/>
            </a:xfrm>
            <a:custGeom>
              <a:rect b="b" l="l" r="r" t="t"/>
              <a:pathLst>
                <a:path extrusionOk="0" h="6499" w="6457">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8" name="Google Shape;4208;p124"/>
          <p:cNvGrpSpPr/>
          <p:nvPr/>
        </p:nvGrpSpPr>
        <p:grpSpPr>
          <a:xfrm>
            <a:off x="2890508" y="1867050"/>
            <a:ext cx="670295" cy="2280201"/>
            <a:chOff x="2661858" y="2324250"/>
            <a:chExt cx="670295" cy="2280201"/>
          </a:xfrm>
        </p:grpSpPr>
        <p:sp>
          <p:nvSpPr>
            <p:cNvPr id="4209" name="Google Shape;4209;p124"/>
            <p:cNvSpPr/>
            <p:nvPr/>
          </p:nvSpPr>
          <p:spPr>
            <a:xfrm>
              <a:off x="2661858" y="2723076"/>
              <a:ext cx="173311" cy="868381"/>
            </a:xfrm>
            <a:custGeom>
              <a:rect b="b" l="l" r="r" t="t"/>
              <a:pathLst>
                <a:path extrusionOk="0" h="16650" w="3323">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24"/>
            <p:cNvSpPr/>
            <p:nvPr/>
          </p:nvSpPr>
          <p:spPr>
            <a:xfrm>
              <a:off x="2670412" y="2723076"/>
              <a:ext cx="163819" cy="305680"/>
            </a:xfrm>
            <a:custGeom>
              <a:rect b="b" l="l" r="r" t="t"/>
              <a:pathLst>
                <a:path extrusionOk="0" h="5861" w="3141">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24"/>
            <p:cNvSpPr/>
            <p:nvPr/>
          </p:nvSpPr>
          <p:spPr>
            <a:xfrm>
              <a:off x="2682772" y="3022027"/>
              <a:ext cx="94348" cy="59092"/>
            </a:xfrm>
            <a:custGeom>
              <a:rect b="b" l="l" r="r" t="t"/>
              <a:pathLst>
                <a:path extrusionOk="0" h="1133" w="1809">
                  <a:moveTo>
                    <a:pt x="74" y="1"/>
                  </a:moveTo>
                  <a:lnTo>
                    <a:pt x="1" y="348"/>
                  </a:lnTo>
                  <a:lnTo>
                    <a:pt x="1626" y="1133"/>
                  </a:lnTo>
                  <a:lnTo>
                    <a:pt x="1808" y="129"/>
                  </a:lnTo>
                  <a:lnTo>
                    <a:pt x="74"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24"/>
            <p:cNvSpPr/>
            <p:nvPr/>
          </p:nvSpPr>
          <p:spPr>
            <a:xfrm>
              <a:off x="2745619" y="3441924"/>
              <a:ext cx="231412" cy="1019735"/>
            </a:xfrm>
            <a:custGeom>
              <a:rect b="b" l="l" r="r" t="t"/>
              <a:pathLst>
                <a:path extrusionOk="0" h="19552" w="4437">
                  <a:moveTo>
                    <a:pt x="1" y="0"/>
                  </a:moveTo>
                  <a:lnTo>
                    <a:pt x="1151" y="19552"/>
                  </a:lnTo>
                  <a:lnTo>
                    <a:pt x="4053" y="19552"/>
                  </a:lnTo>
                  <a:lnTo>
                    <a:pt x="4437" y="27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24"/>
            <p:cNvSpPr/>
            <p:nvPr/>
          </p:nvSpPr>
          <p:spPr>
            <a:xfrm>
              <a:off x="2745619" y="3441924"/>
              <a:ext cx="231412" cy="540847"/>
            </a:xfrm>
            <a:custGeom>
              <a:rect b="b" l="l" r="r" t="t"/>
              <a:pathLst>
                <a:path extrusionOk="0" h="10370" w="4437">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24"/>
            <p:cNvSpPr/>
            <p:nvPr/>
          </p:nvSpPr>
          <p:spPr>
            <a:xfrm>
              <a:off x="2790367" y="4461599"/>
              <a:ext cx="149528" cy="88611"/>
            </a:xfrm>
            <a:custGeom>
              <a:rect b="b" l="l" r="r" t="t"/>
              <a:pathLst>
                <a:path extrusionOk="0" h="1699" w="2867">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24"/>
            <p:cNvSpPr/>
            <p:nvPr/>
          </p:nvSpPr>
          <p:spPr>
            <a:xfrm>
              <a:off x="2664674" y="4507286"/>
              <a:ext cx="279968" cy="97165"/>
            </a:xfrm>
            <a:custGeom>
              <a:rect b="b" l="l" r="r" t="t"/>
              <a:pathLst>
                <a:path extrusionOk="0" h="1863" w="5368">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24"/>
            <p:cNvSpPr/>
            <p:nvPr/>
          </p:nvSpPr>
          <p:spPr>
            <a:xfrm>
              <a:off x="2818009" y="4461599"/>
              <a:ext cx="116201" cy="37187"/>
            </a:xfrm>
            <a:custGeom>
              <a:rect b="b" l="l" r="r" t="t"/>
              <a:pathLst>
                <a:path extrusionOk="0" h="713" w="2228">
                  <a:moveTo>
                    <a:pt x="73" y="1"/>
                  </a:moveTo>
                  <a:lnTo>
                    <a:pt x="0" y="183"/>
                  </a:lnTo>
                  <a:lnTo>
                    <a:pt x="2227" y="712"/>
                  </a:lnTo>
                  <a:lnTo>
                    <a:pt x="2154"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24"/>
            <p:cNvSpPr/>
            <p:nvPr/>
          </p:nvSpPr>
          <p:spPr>
            <a:xfrm>
              <a:off x="2933167" y="3439994"/>
              <a:ext cx="258115" cy="1021664"/>
            </a:xfrm>
            <a:custGeom>
              <a:rect b="b" l="l" r="r" t="t"/>
              <a:pathLst>
                <a:path extrusionOk="0" h="19589" w="4949">
                  <a:moveTo>
                    <a:pt x="1" y="1"/>
                  </a:moveTo>
                  <a:lnTo>
                    <a:pt x="1680" y="19589"/>
                  </a:lnTo>
                  <a:lnTo>
                    <a:pt x="4583" y="19589"/>
                  </a:lnTo>
                  <a:lnTo>
                    <a:pt x="4948" y="31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24"/>
            <p:cNvSpPr/>
            <p:nvPr/>
          </p:nvSpPr>
          <p:spPr>
            <a:xfrm>
              <a:off x="2933167" y="3439994"/>
              <a:ext cx="258115" cy="131744"/>
            </a:xfrm>
            <a:custGeom>
              <a:rect b="b" l="l" r="r" t="t"/>
              <a:pathLst>
                <a:path extrusionOk="0" h="2526" w="4949">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24"/>
            <p:cNvSpPr/>
            <p:nvPr/>
          </p:nvSpPr>
          <p:spPr>
            <a:xfrm>
              <a:off x="3122645" y="3515201"/>
              <a:ext cx="21018" cy="842668"/>
            </a:xfrm>
            <a:custGeom>
              <a:rect b="b" l="l" r="r" t="t"/>
              <a:pathLst>
                <a:path extrusionOk="0" h="16157" w="403">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24"/>
            <p:cNvSpPr/>
            <p:nvPr/>
          </p:nvSpPr>
          <p:spPr>
            <a:xfrm>
              <a:off x="3014111" y="4461599"/>
              <a:ext cx="149528" cy="88611"/>
            </a:xfrm>
            <a:custGeom>
              <a:rect b="b" l="l" r="r" t="t"/>
              <a:pathLst>
                <a:path extrusionOk="0" h="1699" w="2867">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24"/>
            <p:cNvSpPr/>
            <p:nvPr/>
          </p:nvSpPr>
          <p:spPr>
            <a:xfrm>
              <a:off x="2889409" y="4507286"/>
              <a:ext cx="278977" cy="97165"/>
            </a:xfrm>
            <a:custGeom>
              <a:rect b="b" l="l" r="r" t="t"/>
              <a:pathLst>
                <a:path extrusionOk="0" h="1863" w="5349">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24"/>
            <p:cNvSpPr/>
            <p:nvPr/>
          </p:nvSpPr>
          <p:spPr>
            <a:xfrm>
              <a:off x="3041701" y="4461599"/>
              <a:ext cx="116253" cy="37187"/>
            </a:xfrm>
            <a:custGeom>
              <a:rect b="b" l="l" r="r" t="t"/>
              <a:pathLst>
                <a:path extrusionOk="0" h="713" w="2229">
                  <a:moveTo>
                    <a:pt x="74" y="1"/>
                  </a:moveTo>
                  <a:lnTo>
                    <a:pt x="1" y="183"/>
                  </a:lnTo>
                  <a:lnTo>
                    <a:pt x="2228" y="712"/>
                  </a:lnTo>
                  <a:lnTo>
                    <a:pt x="2155"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24"/>
            <p:cNvSpPr/>
            <p:nvPr/>
          </p:nvSpPr>
          <p:spPr>
            <a:xfrm>
              <a:off x="2755163" y="2324250"/>
              <a:ext cx="419900" cy="432000"/>
            </a:xfrm>
            <a:custGeom>
              <a:rect b="b" l="l" r="r" t="t"/>
              <a:pathLst>
                <a:path extrusionOk="0" h="8283" w="8051">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24"/>
            <p:cNvSpPr/>
            <p:nvPr/>
          </p:nvSpPr>
          <p:spPr>
            <a:xfrm>
              <a:off x="2814202" y="2387931"/>
              <a:ext cx="109526" cy="49704"/>
            </a:xfrm>
            <a:custGeom>
              <a:rect b="b" l="l" r="r" t="t"/>
              <a:pathLst>
                <a:path extrusionOk="0" h="953" w="210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24"/>
            <p:cNvSpPr/>
            <p:nvPr/>
          </p:nvSpPr>
          <p:spPr>
            <a:xfrm>
              <a:off x="2837046" y="2363783"/>
              <a:ext cx="91428" cy="17576"/>
            </a:xfrm>
            <a:custGeom>
              <a:rect b="b" l="l" r="r" t="t"/>
              <a:pathLst>
                <a:path extrusionOk="0" h="337" w="1753">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24"/>
            <p:cNvSpPr/>
            <p:nvPr/>
          </p:nvSpPr>
          <p:spPr>
            <a:xfrm>
              <a:off x="2976977" y="2399405"/>
              <a:ext cx="79067" cy="67645"/>
            </a:xfrm>
            <a:custGeom>
              <a:rect b="b" l="l" r="r" t="t"/>
              <a:pathLst>
                <a:path extrusionOk="0" h="1297" w="1516">
                  <a:moveTo>
                    <a:pt x="1" y="0"/>
                  </a:moveTo>
                  <a:cubicBezTo>
                    <a:pt x="366" y="584"/>
                    <a:pt x="895" y="1022"/>
                    <a:pt x="1516" y="1296"/>
                  </a:cubicBezTo>
                  <a:cubicBezTo>
                    <a:pt x="1151" y="712"/>
                    <a:pt x="621" y="256"/>
                    <a:pt x="1" y="0"/>
                  </a:cubicBezTo>
                  <a:close/>
                </a:path>
              </a:pathLst>
            </a:custGeom>
            <a:solidFill>
              <a:srgbClr val="FFF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24"/>
            <p:cNvSpPr/>
            <p:nvPr/>
          </p:nvSpPr>
          <p:spPr>
            <a:xfrm>
              <a:off x="2706607" y="2704040"/>
              <a:ext cx="534172" cy="792808"/>
            </a:xfrm>
            <a:custGeom>
              <a:rect b="b" l="l" r="r" t="t"/>
              <a:pathLst>
                <a:path extrusionOk="0" h="15201" w="10242">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24"/>
            <p:cNvSpPr/>
            <p:nvPr/>
          </p:nvSpPr>
          <p:spPr>
            <a:xfrm>
              <a:off x="2828440" y="2742113"/>
              <a:ext cx="385686" cy="627477"/>
            </a:xfrm>
            <a:custGeom>
              <a:rect b="b" l="l" r="r" t="t"/>
              <a:pathLst>
                <a:path extrusionOk="0" h="12031" w="7395">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24"/>
            <p:cNvSpPr/>
            <p:nvPr/>
          </p:nvSpPr>
          <p:spPr>
            <a:xfrm>
              <a:off x="2821817" y="2783054"/>
              <a:ext cx="221867" cy="71870"/>
            </a:xfrm>
            <a:custGeom>
              <a:rect b="b" l="l" r="r" t="t"/>
              <a:pathLst>
                <a:path extrusionOk="0" h="1378" w="4254">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24"/>
            <p:cNvSpPr/>
            <p:nvPr/>
          </p:nvSpPr>
          <p:spPr>
            <a:xfrm>
              <a:off x="2928421" y="2753535"/>
              <a:ext cx="151458" cy="49704"/>
            </a:xfrm>
            <a:custGeom>
              <a:rect b="b" l="l" r="r" t="t"/>
              <a:pathLst>
                <a:path extrusionOk="0" h="953" w="2904">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24"/>
            <p:cNvSpPr/>
            <p:nvPr/>
          </p:nvSpPr>
          <p:spPr>
            <a:xfrm>
              <a:off x="2742750" y="3416211"/>
              <a:ext cx="436120" cy="37917"/>
            </a:xfrm>
            <a:custGeom>
              <a:rect b="b" l="l" r="r" t="t"/>
              <a:pathLst>
                <a:path extrusionOk="0" h="727" w="8362">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24"/>
            <p:cNvSpPr/>
            <p:nvPr/>
          </p:nvSpPr>
          <p:spPr>
            <a:xfrm>
              <a:off x="2782753" y="3342882"/>
              <a:ext cx="260931" cy="66498"/>
            </a:xfrm>
            <a:custGeom>
              <a:rect b="b" l="l" r="r" t="t"/>
              <a:pathLst>
                <a:path extrusionOk="0" h="1275" w="5003">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24"/>
            <p:cNvSpPr/>
            <p:nvPr/>
          </p:nvSpPr>
          <p:spPr>
            <a:xfrm>
              <a:off x="2828440" y="2898264"/>
              <a:ext cx="336139" cy="436120"/>
            </a:xfrm>
            <a:custGeom>
              <a:rect b="b" l="l" r="r" t="t"/>
              <a:pathLst>
                <a:path extrusionOk="0" h="8362" w="6445">
                  <a:moveTo>
                    <a:pt x="5240" y="1"/>
                  </a:moveTo>
                  <a:lnTo>
                    <a:pt x="1" y="840"/>
                  </a:lnTo>
                  <a:lnTo>
                    <a:pt x="1206" y="8362"/>
                  </a:lnTo>
                  <a:lnTo>
                    <a:pt x="6445" y="7522"/>
                  </a:lnTo>
                  <a:lnTo>
                    <a:pt x="52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24"/>
            <p:cNvSpPr/>
            <p:nvPr/>
          </p:nvSpPr>
          <p:spPr>
            <a:xfrm>
              <a:off x="2839862" y="2730691"/>
              <a:ext cx="492291" cy="504913"/>
            </a:xfrm>
            <a:custGeom>
              <a:rect b="b" l="l" r="r" t="t"/>
              <a:pathLst>
                <a:path extrusionOk="0" h="9681" w="9439">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24"/>
            <p:cNvSpPr/>
            <p:nvPr/>
          </p:nvSpPr>
          <p:spPr>
            <a:xfrm>
              <a:off x="3184553" y="3021088"/>
              <a:ext cx="117140" cy="56223"/>
            </a:xfrm>
            <a:custGeom>
              <a:rect b="b" l="l" r="r" t="t"/>
              <a:pathLst>
                <a:path extrusionOk="0" h="1078" w="2246">
                  <a:moveTo>
                    <a:pt x="2191" y="1"/>
                  </a:moveTo>
                  <a:lnTo>
                    <a:pt x="0" y="311"/>
                  </a:lnTo>
                  <a:lnTo>
                    <a:pt x="238" y="1078"/>
                  </a:lnTo>
                  <a:lnTo>
                    <a:pt x="2246" y="220"/>
                  </a:lnTo>
                  <a:lnTo>
                    <a:pt x="2191"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24"/>
            <p:cNvSpPr/>
            <p:nvPr/>
          </p:nvSpPr>
          <p:spPr>
            <a:xfrm>
              <a:off x="3104548" y="2730691"/>
              <a:ext cx="218112" cy="309488"/>
            </a:xfrm>
            <a:custGeom>
              <a:rect b="b" l="l" r="r" t="t"/>
              <a:pathLst>
                <a:path extrusionOk="0" h="5934" w="4182">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24"/>
            <p:cNvSpPr/>
            <p:nvPr/>
          </p:nvSpPr>
          <p:spPr>
            <a:xfrm>
              <a:off x="2780875" y="2529791"/>
              <a:ext cx="82874" cy="71713"/>
            </a:xfrm>
            <a:custGeom>
              <a:rect b="b" l="l" r="r" t="t"/>
              <a:pathLst>
                <a:path extrusionOk="0" h="1375" w="1589">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24"/>
            <p:cNvSpPr/>
            <p:nvPr/>
          </p:nvSpPr>
          <p:spPr>
            <a:xfrm>
              <a:off x="2807526" y="2545073"/>
              <a:ext cx="40994" cy="40994"/>
            </a:xfrm>
            <a:custGeom>
              <a:rect b="b" l="l" r="r" t="t"/>
              <a:pathLst>
                <a:path extrusionOk="0" h="786" w="786">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24"/>
            <p:cNvSpPr/>
            <p:nvPr/>
          </p:nvSpPr>
          <p:spPr>
            <a:xfrm>
              <a:off x="2924614" y="2593629"/>
              <a:ext cx="90489" cy="99981"/>
            </a:xfrm>
            <a:custGeom>
              <a:rect b="b" l="l" r="r" t="t"/>
              <a:pathLst>
                <a:path extrusionOk="0" h="1917" w="1735">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24"/>
            <p:cNvSpPr/>
            <p:nvPr/>
          </p:nvSpPr>
          <p:spPr>
            <a:xfrm>
              <a:off x="2924614" y="2619289"/>
              <a:ext cx="90489" cy="110986"/>
            </a:xfrm>
            <a:custGeom>
              <a:rect b="b" l="l" r="r" t="t"/>
              <a:pathLst>
                <a:path extrusionOk="0" h="2128" w="1735">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24"/>
            <p:cNvSpPr/>
            <p:nvPr/>
          </p:nvSpPr>
          <p:spPr>
            <a:xfrm>
              <a:off x="2810395" y="2431741"/>
              <a:ext cx="228543" cy="235636"/>
            </a:xfrm>
            <a:custGeom>
              <a:rect b="b" l="l" r="r" t="t"/>
              <a:pathLst>
                <a:path extrusionOk="0" h="4518" w="4382">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24"/>
            <p:cNvSpPr/>
            <p:nvPr/>
          </p:nvSpPr>
          <p:spPr>
            <a:xfrm>
              <a:off x="2900831" y="2481131"/>
              <a:ext cx="68584" cy="19245"/>
            </a:xfrm>
            <a:custGeom>
              <a:rect b="b" l="l" r="r" t="t"/>
              <a:pathLst>
                <a:path extrusionOk="0" h="369" w="1315">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24"/>
            <p:cNvSpPr/>
            <p:nvPr/>
          </p:nvSpPr>
          <p:spPr>
            <a:xfrm>
              <a:off x="2818009" y="2484678"/>
              <a:ext cx="53355" cy="21384"/>
            </a:xfrm>
            <a:custGeom>
              <a:rect b="b" l="l" r="r" t="t"/>
              <a:pathLst>
                <a:path extrusionOk="0" h="410" w="1023">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24"/>
            <p:cNvSpPr/>
            <p:nvPr/>
          </p:nvSpPr>
          <p:spPr>
            <a:xfrm>
              <a:off x="2922684" y="2518370"/>
              <a:ext cx="19141" cy="14238"/>
            </a:xfrm>
            <a:custGeom>
              <a:rect b="b" l="l" r="r" t="t"/>
              <a:pathLst>
                <a:path extrusionOk="0" h="273" w="367">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24"/>
            <p:cNvSpPr/>
            <p:nvPr/>
          </p:nvSpPr>
          <p:spPr>
            <a:xfrm>
              <a:off x="2839862" y="2519360"/>
              <a:ext cx="19141" cy="14186"/>
            </a:xfrm>
            <a:custGeom>
              <a:rect b="b" l="l" r="r" t="t"/>
              <a:pathLst>
                <a:path extrusionOk="0" h="272" w="367">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24"/>
            <p:cNvSpPr/>
            <p:nvPr/>
          </p:nvSpPr>
          <p:spPr>
            <a:xfrm>
              <a:off x="3026472" y="2529791"/>
              <a:ext cx="72443" cy="72443"/>
            </a:xfrm>
            <a:custGeom>
              <a:rect b="b" l="l" r="r" t="t"/>
              <a:pathLst>
                <a:path extrusionOk="0" h="1389" w="1389">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24"/>
            <p:cNvSpPr/>
            <p:nvPr/>
          </p:nvSpPr>
          <p:spPr>
            <a:xfrm>
              <a:off x="3036016" y="2545073"/>
              <a:ext cx="47670" cy="41098"/>
            </a:xfrm>
            <a:custGeom>
              <a:rect b="b" l="l" r="r" t="t"/>
              <a:pathLst>
                <a:path extrusionOk="0" h="788" w="914">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24"/>
            <p:cNvSpPr/>
            <p:nvPr/>
          </p:nvSpPr>
          <p:spPr>
            <a:xfrm>
              <a:off x="2874623" y="2602052"/>
              <a:ext cx="77189" cy="32545"/>
            </a:xfrm>
            <a:custGeom>
              <a:rect b="b" l="l" r="r" t="t"/>
              <a:pathLst>
                <a:path extrusionOk="0" h="624" w="148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124"/>
          <p:cNvGrpSpPr/>
          <p:nvPr/>
        </p:nvGrpSpPr>
        <p:grpSpPr>
          <a:xfrm>
            <a:off x="1818374" y="1815025"/>
            <a:ext cx="826976" cy="2302375"/>
            <a:chOff x="1638299" y="2272225"/>
            <a:chExt cx="826976" cy="2302375"/>
          </a:xfrm>
        </p:grpSpPr>
        <p:sp>
          <p:nvSpPr>
            <p:cNvPr id="4250" name="Google Shape;4250;p124"/>
            <p:cNvSpPr/>
            <p:nvPr/>
          </p:nvSpPr>
          <p:spPr>
            <a:xfrm>
              <a:off x="1650226" y="3384567"/>
              <a:ext cx="137553" cy="100892"/>
            </a:xfrm>
            <a:custGeom>
              <a:rect b="b" l="l" r="r" t="t"/>
              <a:pathLst>
                <a:path extrusionOk="0" h="2009" w="2739">
                  <a:moveTo>
                    <a:pt x="2648" y="1"/>
                  </a:moveTo>
                  <a:lnTo>
                    <a:pt x="1" y="329"/>
                  </a:lnTo>
                  <a:lnTo>
                    <a:pt x="92" y="2009"/>
                  </a:lnTo>
                  <a:lnTo>
                    <a:pt x="2739" y="1662"/>
                  </a:lnTo>
                  <a:lnTo>
                    <a:pt x="26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24"/>
            <p:cNvSpPr/>
            <p:nvPr/>
          </p:nvSpPr>
          <p:spPr>
            <a:xfrm>
              <a:off x="1669511" y="3468938"/>
              <a:ext cx="138457" cy="153121"/>
            </a:xfrm>
            <a:custGeom>
              <a:rect b="b" l="l" r="r" t="t"/>
              <a:pathLst>
                <a:path extrusionOk="0" h="3049" w="2757">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24"/>
            <p:cNvSpPr/>
            <p:nvPr/>
          </p:nvSpPr>
          <p:spPr>
            <a:xfrm>
              <a:off x="1771257" y="3501933"/>
              <a:ext cx="21946" cy="62373"/>
            </a:xfrm>
            <a:custGeom>
              <a:rect b="b" l="l" r="r" t="t"/>
              <a:pathLst>
                <a:path extrusionOk="0" h="1242" w="437">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24"/>
            <p:cNvSpPr/>
            <p:nvPr/>
          </p:nvSpPr>
          <p:spPr>
            <a:xfrm>
              <a:off x="1678651" y="3468938"/>
              <a:ext cx="99988" cy="41281"/>
            </a:xfrm>
            <a:custGeom>
              <a:rect b="b" l="l" r="r" t="t"/>
              <a:pathLst>
                <a:path extrusionOk="0" h="822" w="1991">
                  <a:moveTo>
                    <a:pt x="1990" y="0"/>
                  </a:moveTo>
                  <a:lnTo>
                    <a:pt x="74" y="256"/>
                  </a:lnTo>
                  <a:lnTo>
                    <a:pt x="1" y="822"/>
                  </a:lnTo>
                  <a:lnTo>
                    <a:pt x="1990" y="0"/>
                  </a:ln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24"/>
            <p:cNvSpPr/>
            <p:nvPr/>
          </p:nvSpPr>
          <p:spPr>
            <a:xfrm>
              <a:off x="2106754" y="3107699"/>
              <a:ext cx="141219" cy="390611"/>
            </a:xfrm>
            <a:custGeom>
              <a:rect b="b" l="l" r="r" t="t"/>
              <a:pathLst>
                <a:path extrusionOk="0" h="7778" w="2812">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24"/>
            <p:cNvSpPr/>
            <p:nvPr/>
          </p:nvSpPr>
          <p:spPr>
            <a:xfrm>
              <a:off x="2090281" y="3455177"/>
              <a:ext cx="133887" cy="187973"/>
            </a:xfrm>
            <a:custGeom>
              <a:rect b="b" l="l" r="r" t="t"/>
              <a:pathLst>
                <a:path extrusionOk="0" h="3743" w="2666">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24"/>
            <p:cNvSpPr/>
            <p:nvPr/>
          </p:nvSpPr>
          <p:spPr>
            <a:xfrm>
              <a:off x="2154413" y="3107699"/>
              <a:ext cx="93560" cy="33045"/>
            </a:xfrm>
            <a:custGeom>
              <a:rect b="b" l="l" r="r" t="t"/>
              <a:pathLst>
                <a:path extrusionOk="0" h="658" w="1863">
                  <a:moveTo>
                    <a:pt x="19" y="1"/>
                  </a:moveTo>
                  <a:lnTo>
                    <a:pt x="1" y="128"/>
                  </a:lnTo>
                  <a:lnTo>
                    <a:pt x="1699" y="658"/>
                  </a:lnTo>
                  <a:lnTo>
                    <a:pt x="1863" y="37"/>
                  </a:lnTo>
                  <a:lnTo>
                    <a:pt x="19"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24"/>
            <p:cNvSpPr/>
            <p:nvPr/>
          </p:nvSpPr>
          <p:spPr>
            <a:xfrm>
              <a:off x="1791370" y="3244300"/>
              <a:ext cx="530876" cy="1192775"/>
            </a:xfrm>
            <a:custGeom>
              <a:rect b="b" l="l" r="r" t="t"/>
              <a:pathLst>
                <a:path extrusionOk="0" h="23751" w="10571">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24"/>
            <p:cNvSpPr/>
            <p:nvPr/>
          </p:nvSpPr>
          <p:spPr>
            <a:xfrm>
              <a:off x="1708908" y="4437046"/>
              <a:ext cx="252155" cy="104558"/>
            </a:xfrm>
            <a:custGeom>
              <a:rect b="b" l="l" r="r" t="t"/>
              <a:pathLst>
                <a:path extrusionOk="0" h="2082" w="5021">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24"/>
            <p:cNvSpPr/>
            <p:nvPr/>
          </p:nvSpPr>
          <p:spPr>
            <a:xfrm>
              <a:off x="1698814" y="4541555"/>
              <a:ext cx="265915" cy="33045"/>
            </a:xfrm>
            <a:custGeom>
              <a:rect b="b" l="l" r="r" t="t"/>
              <a:pathLst>
                <a:path extrusionOk="0" h="658" w="5295">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24"/>
            <p:cNvSpPr/>
            <p:nvPr/>
          </p:nvSpPr>
          <p:spPr>
            <a:xfrm>
              <a:off x="2160841" y="4437046"/>
              <a:ext cx="252155" cy="104558"/>
            </a:xfrm>
            <a:custGeom>
              <a:rect b="b" l="l" r="r" t="t"/>
              <a:pathLst>
                <a:path extrusionOk="0" h="2082" w="5021">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24"/>
            <p:cNvSpPr/>
            <p:nvPr/>
          </p:nvSpPr>
          <p:spPr>
            <a:xfrm>
              <a:off x="2157175" y="4541555"/>
              <a:ext cx="265915" cy="33045"/>
            </a:xfrm>
            <a:custGeom>
              <a:rect b="b" l="l" r="r" t="t"/>
              <a:pathLst>
                <a:path extrusionOk="0" h="658" w="5295">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24"/>
            <p:cNvSpPr/>
            <p:nvPr/>
          </p:nvSpPr>
          <p:spPr>
            <a:xfrm>
              <a:off x="1831747" y="2710754"/>
              <a:ext cx="444648" cy="590437"/>
            </a:xfrm>
            <a:custGeom>
              <a:rect b="b" l="l" r="r" t="t"/>
              <a:pathLst>
                <a:path extrusionOk="0" h="11757" w="8854">
                  <a:moveTo>
                    <a:pt x="694" y="0"/>
                  </a:moveTo>
                  <a:lnTo>
                    <a:pt x="146" y="4217"/>
                  </a:lnTo>
                  <a:lnTo>
                    <a:pt x="0" y="11756"/>
                  </a:lnTo>
                  <a:lnTo>
                    <a:pt x="8854" y="11756"/>
                  </a:lnTo>
                  <a:lnTo>
                    <a:pt x="8635" y="4217"/>
                  </a:lnTo>
                  <a:lnTo>
                    <a:pt x="80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24"/>
            <p:cNvSpPr/>
            <p:nvPr/>
          </p:nvSpPr>
          <p:spPr>
            <a:xfrm>
              <a:off x="1984819" y="3423990"/>
              <a:ext cx="140315" cy="389707"/>
            </a:xfrm>
            <a:custGeom>
              <a:rect b="b" l="l" r="r" t="t"/>
              <a:pathLst>
                <a:path extrusionOk="0" h="7760" w="2794">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24"/>
            <p:cNvSpPr/>
            <p:nvPr/>
          </p:nvSpPr>
          <p:spPr>
            <a:xfrm>
              <a:off x="1753805" y="2710754"/>
              <a:ext cx="249393" cy="1172587"/>
            </a:xfrm>
            <a:custGeom>
              <a:rect b="b" l="l" r="r" t="t"/>
              <a:pathLst>
                <a:path extrusionOk="0" h="23349" w="4966">
                  <a:moveTo>
                    <a:pt x="2246" y="0"/>
                  </a:moveTo>
                  <a:lnTo>
                    <a:pt x="1698" y="3816"/>
                  </a:lnTo>
                  <a:lnTo>
                    <a:pt x="1" y="23348"/>
                  </a:lnTo>
                  <a:lnTo>
                    <a:pt x="2702" y="23348"/>
                  </a:lnTo>
                  <a:lnTo>
                    <a:pt x="49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24"/>
            <p:cNvSpPr/>
            <p:nvPr/>
          </p:nvSpPr>
          <p:spPr>
            <a:xfrm>
              <a:off x="1881214" y="2710754"/>
              <a:ext cx="121984" cy="421748"/>
            </a:xfrm>
            <a:custGeom>
              <a:rect b="b" l="l" r="r" t="t"/>
              <a:pathLst>
                <a:path extrusionOk="0" h="8398" w="2429">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24"/>
            <p:cNvSpPr/>
            <p:nvPr/>
          </p:nvSpPr>
          <p:spPr>
            <a:xfrm>
              <a:off x="1897737" y="2710754"/>
              <a:ext cx="105462" cy="421748"/>
            </a:xfrm>
            <a:custGeom>
              <a:rect b="b" l="l" r="r" t="t"/>
              <a:pathLst>
                <a:path extrusionOk="0" h="8398" w="210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24"/>
            <p:cNvSpPr/>
            <p:nvPr/>
          </p:nvSpPr>
          <p:spPr>
            <a:xfrm>
              <a:off x="2100326" y="2710754"/>
              <a:ext cx="249443" cy="1172587"/>
            </a:xfrm>
            <a:custGeom>
              <a:rect b="b" l="l" r="r" t="t"/>
              <a:pathLst>
                <a:path extrusionOk="0" h="23349" w="4967">
                  <a:moveTo>
                    <a:pt x="1" y="0"/>
                  </a:moveTo>
                  <a:lnTo>
                    <a:pt x="2246" y="23348"/>
                  </a:lnTo>
                  <a:lnTo>
                    <a:pt x="4966" y="23348"/>
                  </a:lnTo>
                  <a:lnTo>
                    <a:pt x="3269" y="3816"/>
                  </a:lnTo>
                  <a:lnTo>
                    <a:pt x="27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24"/>
            <p:cNvSpPr/>
            <p:nvPr/>
          </p:nvSpPr>
          <p:spPr>
            <a:xfrm>
              <a:off x="2100326" y="2710754"/>
              <a:ext cx="121984" cy="422652"/>
            </a:xfrm>
            <a:custGeom>
              <a:rect b="b" l="l" r="r" t="t"/>
              <a:pathLst>
                <a:path extrusionOk="0" h="8416" w="2429">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24"/>
            <p:cNvSpPr/>
            <p:nvPr/>
          </p:nvSpPr>
          <p:spPr>
            <a:xfrm>
              <a:off x="2100326" y="2710754"/>
              <a:ext cx="105512" cy="421748"/>
            </a:xfrm>
            <a:custGeom>
              <a:rect b="b" l="l" r="r" t="t"/>
              <a:pathLst>
                <a:path extrusionOk="0" h="8398" w="2101">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24"/>
            <p:cNvSpPr/>
            <p:nvPr/>
          </p:nvSpPr>
          <p:spPr>
            <a:xfrm>
              <a:off x="1638299" y="2710754"/>
              <a:ext cx="228300" cy="690374"/>
            </a:xfrm>
            <a:custGeom>
              <a:rect b="b" l="l" r="r" t="t"/>
              <a:pathLst>
                <a:path extrusionOk="0" h="13747" w="4546">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24"/>
            <p:cNvSpPr/>
            <p:nvPr/>
          </p:nvSpPr>
          <p:spPr>
            <a:xfrm>
              <a:off x="1812463" y="2783172"/>
              <a:ext cx="44093" cy="189832"/>
            </a:xfrm>
            <a:custGeom>
              <a:rect b="b" l="l" r="r" t="t"/>
              <a:pathLst>
                <a:path extrusionOk="0" h="3780" w="878">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24"/>
            <p:cNvSpPr/>
            <p:nvPr/>
          </p:nvSpPr>
          <p:spPr>
            <a:xfrm>
              <a:off x="2312105" y="3384567"/>
              <a:ext cx="137603" cy="100892"/>
            </a:xfrm>
            <a:custGeom>
              <a:rect b="b" l="l" r="r" t="t"/>
              <a:pathLst>
                <a:path extrusionOk="0" h="2009" w="2740">
                  <a:moveTo>
                    <a:pt x="92" y="1"/>
                  </a:moveTo>
                  <a:lnTo>
                    <a:pt x="1" y="1662"/>
                  </a:lnTo>
                  <a:lnTo>
                    <a:pt x="2648" y="2009"/>
                  </a:lnTo>
                  <a:lnTo>
                    <a:pt x="2739" y="329"/>
                  </a:lnTo>
                  <a:lnTo>
                    <a:pt x="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24"/>
            <p:cNvSpPr/>
            <p:nvPr/>
          </p:nvSpPr>
          <p:spPr>
            <a:xfrm>
              <a:off x="2236021" y="2710754"/>
              <a:ext cx="229254" cy="690374"/>
            </a:xfrm>
            <a:custGeom>
              <a:rect b="b" l="l" r="r" t="t"/>
              <a:pathLst>
                <a:path extrusionOk="0" h="13747" w="4565">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24"/>
            <p:cNvSpPr/>
            <p:nvPr/>
          </p:nvSpPr>
          <p:spPr>
            <a:xfrm>
              <a:off x="2291966" y="3468938"/>
              <a:ext cx="138457" cy="153121"/>
            </a:xfrm>
            <a:custGeom>
              <a:rect b="b" l="l" r="r" t="t"/>
              <a:pathLst>
                <a:path extrusionOk="0" h="3049" w="2757">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24"/>
            <p:cNvSpPr/>
            <p:nvPr/>
          </p:nvSpPr>
          <p:spPr>
            <a:xfrm>
              <a:off x="2306631" y="3501933"/>
              <a:ext cx="22047" cy="62373"/>
            </a:xfrm>
            <a:custGeom>
              <a:rect b="b" l="l" r="r" t="t"/>
              <a:pathLst>
                <a:path extrusionOk="0" h="1242" w="439">
                  <a:moveTo>
                    <a:pt x="438" y="0"/>
                  </a:moveTo>
                  <a:lnTo>
                    <a:pt x="347" y="110"/>
                  </a:lnTo>
                  <a:cubicBezTo>
                    <a:pt x="55" y="402"/>
                    <a:pt x="0" y="877"/>
                    <a:pt x="219" y="1242"/>
                  </a:cubicBezTo>
                  <a:lnTo>
                    <a:pt x="438" y="0"/>
                  </a:lnTo>
                  <a:close/>
                </a:path>
              </a:pathLst>
            </a:custGeom>
            <a:solidFill>
              <a:srgbClr val="FFA6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24"/>
            <p:cNvSpPr/>
            <p:nvPr/>
          </p:nvSpPr>
          <p:spPr>
            <a:xfrm>
              <a:off x="2321295" y="3468938"/>
              <a:ext cx="99988" cy="41281"/>
            </a:xfrm>
            <a:custGeom>
              <a:rect b="b" l="l" r="r" t="t"/>
              <a:pathLst>
                <a:path extrusionOk="0" h="822" w="1991">
                  <a:moveTo>
                    <a:pt x="0" y="0"/>
                  </a:moveTo>
                  <a:lnTo>
                    <a:pt x="1990" y="822"/>
                  </a:lnTo>
                  <a:lnTo>
                    <a:pt x="1899" y="256"/>
                  </a:lnTo>
                  <a:lnTo>
                    <a:pt x="0" y="0"/>
                  </a:ln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24"/>
            <p:cNvSpPr/>
            <p:nvPr/>
          </p:nvSpPr>
          <p:spPr>
            <a:xfrm>
              <a:off x="2247019" y="2783172"/>
              <a:ext cx="43139" cy="189832"/>
            </a:xfrm>
            <a:custGeom>
              <a:rect b="b" l="l" r="r" t="t"/>
              <a:pathLst>
                <a:path extrusionOk="0" h="3780" w="859">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24"/>
            <p:cNvSpPr/>
            <p:nvPr/>
          </p:nvSpPr>
          <p:spPr>
            <a:xfrm>
              <a:off x="1925258" y="2681425"/>
              <a:ext cx="93560" cy="292481"/>
            </a:xfrm>
            <a:custGeom>
              <a:rect b="b" l="l" r="r" t="t"/>
              <a:pathLst>
                <a:path extrusionOk="0" h="5824" w="1863">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24"/>
            <p:cNvSpPr/>
            <p:nvPr/>
          </p:nvSpPr>
          <p:spPr>
            <a:xfrm>
              <a:off x="2079283" y="2682329"/>
              <a:ext cx="123792" cy="175167"/>
            </a:xfrm>
            <a:custGeom>
              <a:rect b="b" l="l" r="r" t="t"/>
              <a:pathLst>
                <a:path extrusionOk="0" h="3488" w="2465">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24"/>
            <p:cNvSpPr/>
            <p:nvPr/>
          </p:nvSpPr>
          <p:spPr>
            <a:xfrm>
              <a:off x="1905069" y="2958995"/>
              <a:ext cx="79800" cy="70107"/>
            </a:xfrm>
            <a:custGeom>
              <a:rect b="b" l="l" r="r" t="t"/>
              <a:pathLst>
                <a:path extrusionOk="0" h="1396" w="1589">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24"/>
            <p:cNvSpPr/>
            <p:nvPr/>
          </p:nvSpPr>
          <p:spPr>
            <a:xfrm>
              <a:off x="1918829" y="2968336"/>
              <a:ext cx="52279" cy="52329"/>
            </a:xfrm>
            <a:custGeom>
              <a:rect b="b" l="l" r="r" t="t"/>
              <a:pathLst>
                <a:path extrusionOk="0" h="1042" w="1041">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24"/>
            <p:cNvSpPr/>
            <p:nvPr/>
          </p:nvSpPr>
          <p:spPr>
            <a:xfrm>
              <a:off x="1925258" y="2979335"/>
              <a:ext cx="34853" cy="30032"/>
            </a:xfrm>
            <a:custGeom>
              <a:rect b="b" l="l" r="r" t="t"/>
              <a:pathLst>
                <a:path extrusionOk="0" h="598" w="694">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24"/>
            <p:cNvSpPr/>
            <p:nvPr/>
          </p:nvSpPr>
          <p:spPr>
            <a:xfrm>
              <a:off x="2083853" y="2857449"/>
              <a:ext cx="25713" cy="121934"/>
            </a:xfrm>
            <a:custGeom>
              <a:rect b="b" l="l" r="r" t="t"/>
              <a:pathLst>
                <a:path extrusionOk="0" h="2428" w="512">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24"/>
            <p:cNvSpPr/>
            <p:nvPr/>
          </p:nvSpPr>
          <p:spPr>
            <a:xfrm>
              <a:off x="2109516" y="2972003"/>
              <a:ext cx="12907" cy="9240"/>
            </a:xfrm>
            <a:custGeom>
              <a:rect b="b" l="l" r="r" t="t"/>
              <a:pathLst>
                <a:path extrusionOk="0" h="184" w="257">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24"/>
            <p:cNvSpPr/>
            <p:nvPr/>
          </p:nvSpPr>
          <p:spPr>
            <a:xfrm>
              <a:off x="2175505" y="2857449"/>
              <a:ext cx="25713" cy="121934"/>
            </a:xfrm>
            <a:custGeom>
              <a:rect b="b" l="l" r="r" t="t"/>
              <a:pathLst>
                <a:path extrusionOk="0" h="2428" w="512">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24"/>
            <p:cNvSpPr/>
            <p:nvPr/>
          </p:nvSpPr>
          <p:spPr>
            <a:xfrm>
              <a:off x="2162699" y="2972003"/>
              <a:ext cx="12856" cy="9240"/>
            </a:xfrm>
            <a:custGeom>
              <a:rect b="b" l="l" r="r" t="t"/>
              <a:pathLst>
                <a:path extrusionOk="0" h="184" w="256">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24"/>
            <p:cNvSpPr/>
            <p:nvPr/>
          </p:nvSpPr>
          <p:spPr>
            <a:xfrm>
              <a:off x="2003149" y="2557630"/>
              <a:ext cx="97226" cy="216398"/>
            </a:xfrm>
            <a:custGeom>
              <a:rect b="b" l="l" r="r" t="t"/>
              <a:pathLst>
                <a:path extrusionOk="0" h="4309" w="1936">
                  <a:moveTo>
                    <a:pt x="1" y="1"/>
                  </a:moveTo>
                  <a:lnTo>
                    <a:pt x="1" y="3049"/>
                  </a:lnTo>
                  <a:lnTo>
                    <a:pt x="968" y="4309"/>
                  </a:lnTo>
                  <a:lnTo>
                    <a:pt x="1936" y="3049"/>
                  </a:lnTo>
                  <a:lnTo>
                    <a:pt x="1936"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24"/>
            <p:cNvSpPr/>
            <p:nvPr/>
          </p:nvSpPr>
          <p:spPr>
            <a:xfrm>
              <a:off x="2003149" y="2557630"/>
              <a:ext cx="97226" cy="109630"/>
            </a:xfrm>
            <a:custGeom>
              <a:rect b="b" l="l" r="r" t="t"/>
              <a:pathLst>
                <a:path extrusionOk="0" h="2183" w="1936">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24"/>
            <p:cNvSpPr/>
            <p:nvPr/>
          </p:nvSpPr>
          <p:spPr>
            <a:xfrm>
              <a:off x="1875991" y="2504446"/>
              <a:ext cx="96975" cy="82612"/>
            </a:xfrm>
            <a:custGeom>
              <a:rect b="b" l="l" r="r" t="t"/>
              <a:pathLst>
                <a:path extrusionOk="0" h="1645" w="1931">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24"/>
            <p:cNvSpPr/>
            <p:nvPr/>
          </p:nvSpPr>
          <p:spPr>
            <a:xfrm>
              <a:off x="1909639" y="2523731"/>
              <a:ext cx="43139" cy="43139"/>
            </a:xfrm>
            <a:custGeom>
              <a:rect b="b" l="l" r="r" t="t"/>
              <a:pathLst>
                <a:path extrusionOk="0" h="859" w="859">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24"/>
            <p:cNvSpPr/>
            <p:nvPr/>
          </p:nvSpPr>
          <p:spPr>
            <a:xfrm>
              <a:off x="2126942" y="2503994"/>
              <a:ext cx="90798" cy="82813"/>
            </a:xfrm>
            <a:custGeom>
              <a:rect b="b" l="l" r="r" t="t"/>
              <a:pathLst>
                <a:path extrusionOk="0" h="1649" w="1808">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24"/>
            <p:cNvSpPr/>
            <p:nvPr/>
          </p:nvSpPr>
          <p:spPr>
            <a:xfrm>
              <a:off x="2150747" y="2523731"/>
              <a:ext cx="50471" cy="43290"/>
            </a:xfrm>
            <a:custGeom>
              <a:rect b="b" l="l" r="r" t="t"/>
              <a:pathLst>
                <a:path extrusionOk="0" h="862" w="1005">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24"/>
            <p:cNvSpPr/>
            <p:nvPr/>
          </p:nvSpPr>
          <p:spPr>
            <a:xfrm>
              <a:off x="1933494" y="2321090"/>
              <a:ext cx="235682" cy="323668"/>
            </a:xfrm>
            <a:custGeom>
              <a:rect b="b" l="l" r="r" t="t"/>
              <a:pathLst>
                <a:path extrusionOk="0" h="6445" w="4693">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24"/>
            <p:cNvSpPr/>
            <p:nvPr/>
          </p:nvSpPr>
          <p:spPr>
            <a:xfrm>
              <a:off x="1992151" y="2478783"/>
              <a:ext cx="15669" cy="25060"/>
            </a:xfrm>
            <a:custGeom>
              <a:rect b="b" l="l" r="r" t="t"/>
              <a:pathLst>
                <a:path extrusionOk="0" h="499" w="312">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24"/>
            <p:cNvSpPr/>
            <p:nvPr/>
          </p:nvSpPr>
          <p:spPr>
            <a:xfrm>
              <a:off x="2016006" y="2571391"/>
              <a:ext cx="74326" cy="31337"/>
            </a:xfrm>
            <a:custGeom>
              <a:rect b="b" l="l" r="r" t="t"/>
              <a:pathLst>
                <a:path extrusionOk="0" h="624" w="148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24"/>
            <p:cNvSpPr/>
            <p:nvPr/>
          </p:nvSpPr>
          <p:spPr>
            <a:xfrm>
              <a:off x="1962822" y="2446592"/>
              <a:ext cx="62423" cy="19435"/>
            </a:xfrm>
            <a:custGeom>
              <a:rect b="b" l="l" r="r" t="t"/>
              <a:pathLst>
                <a:path extrusionOk="0" h="387" w="1243">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24"/>
            <p:cNvSpPr/>
            <p:nvPr/>
          </p:nvSpPr>
          <p:spPr>
            <a:xfrm>
              <a:off x="2095755" y="2478783"/>
              <a:ext cx="14714" cy="25060"/>
            </a:xfrm>
            <a:custGeom>
              <a:rect b="b" l="l" r="r" t="t"/>
              <a:pathLst>
                <a:path extrusionOk="0" h="499" w="293">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24"/>
            <p:cNvSpPr/>
            <p:nvPr/>
          </p:nvSpPr>
          <p:spPr>
            <a:xfrm>
              <a:off x="2077425" y="2446592"/>
              <a:ext cx="62373" cy="19435"/>
            </a:xfrm>
            <a:custGeom>
              <a:rect b="b" l="l" r="r" t="t"/>
              <a:pathLst>
                <a:path extrusionOk="0" h="387" w="1242">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24"/>
            <p:cNvSpPr/>
            <p:nvPr/>
          </p:nvSpPr>
          <p:spPr>
            <a:xfrm>
              <a:off x="1894975" y="2272225"/>
              <a:ext cx="312670" cy="268024"/>
            </a:xfrm>
            <a:custGeom>
              <a:rect b="b" l="l" r="r" t="t"/>
              <a:pathLst>
                <a:path extrusionOk="0" h="5337" w="6226">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24"/>
            <p:cNvSpPr/>
            <p:nvPr/>
          </p:nvSpPr>
          <p:spPr>
            <a:xfrm>
              <a:off x="2036194" y="2533775"/>
              <a:ext cx="31187" cy="12907"/>
            </a:xfrm>
            <a:custGeom>
              <a:rect b="b" l="l" r="r" t="t"/>
              <a:pathLst>
                <a:path extrusionOk="0" h="257" w="621">
                  <a:moveTo>
                    <a:pt x="0" y="1"/>
                  </a:moveTo>
                  <a:cubicBezTo>
                    <a:pt x="55" y="147"/>
                    <a:pt x="164" y="257"/>
                    <a:pt x="310" y="257"/>
                  </a:cubicBezTo>
                  <a:cubicBezTo>
                    <a:pt x="456" y="257"/>
                    <a:pt x="584" y="147"/>
                    <a:pt x="621" y="1"/>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124"/>
          <p:cNvGrpSpPr/>
          <p:nvPr/>
        </p:nvGrpSpPr>
        <p:grpSpPr>
          <a:xfrm>
            <a:off x="784400" y="1803704"/>
            <a:ext cx="928875" cy="2330921"/>
            <a:chOff x="657200" y="2260904"/>
            <a:chExt cx="928875" cy="2330921"/>
          </a:xfrm>
        </p:grpSpPr>
        <p:sp>
          <p:nvSpPr>
            <p:cNvPr id="4302" name="Google Shape;4302;p124"/>
            <p:cNvSpPr/>
            <p:nvPr/>
          </p:nvSpPr>
          <p:spPr>
            <a:xfrm>
              <a:off x="750931" y="3254686"/>
              <a:ext cx="603149" cy="1198876"/>
            </a:xfrm>
            <a:custGeom>
              <a:rect b="b" l="l" r="r" t="t"/>
              <a:pathLst>
                <a:path extrusionOk="0" h="23586" w="11866">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24"/>
            <p:cNvSpPr/>
            <p:nvPr/>
          </p:nvSpPr>
          <p:spPr>
            <a:xfrm>
              <a:off x="750931" y="3254686"/>
              <a:ext cx="603149" cy="1198876"/>
            </a:xfrm>
            <a:custGeom>
              <a:rect b="b" l="l" r="r" t="t"/>
              <a:pathLst>
                <a:path extrusionOk="0" h="23586" w="11866">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24"/>
            <p:cNvSpPr/>
            <p:nvPr/>
          </p:nvSpPr>
          <p:spPr>
            <a:xfrm>
              <a:off x="667417" y="4453516"/>
              <a:ext cx="243120" cy="105828"/>
            </a:xfrm>
            <a:custGeom>
              <a:rect b="b" l="l" r="r" t="t"/>
              <a:pathLst>
                <a:path extrusionOk="0" h="2082" w="4783">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24"/>
            <p:cNvSpPr/>
            <p:nvPr/>
          </p:nvSpPr>
          <p:spPr>
            <a:xfrm>
              <a:off x="657200" y="4559294"/>
              <a:ext cx="243171" cy="32531"/>
            </a:xfrm>
            <a:custGeom>
              <a:rect b="b" l="l" r="r" t="t"/>
              <a:pathLst>
                <a:path extrusionOk="0" h="640" w="4784">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24"/>
            <p:cNvSpPr/>
            <p:nvPr/>
          </p:nvSpPr>
          <p:spPr>
            <a:xfrm>
              <a:off x="1111879" y="4453516"/>
              <a:ext cx="296034" cy="105828"/>
            </a:xfrm>
            <a:custGeom>
              <a:rect b="b" l="l" r="r" t="t"/>
              <a:pathLst>
                <a:path extrusionOk="0" h="2082" w="5824">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24"/>
            <p:cNvSpPr/>
            <p:nvPr/>
          </p:nvSpPr>
          <p:spPr>
            <a:xfrm>
              <a:off x="1107253" y="4559294"/>
              <a:ext cx="315502" cy="32531"/>
            </a:xfrm>
            <a:custGeom>
              <a:rect b="b" l="l" r="r" t="t"/>
              <a:pathLst>
                <a:path extrusionOk="0" h="640" w="6207">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24"/>
            <p:cNvSpPr/>
            <p:nvPr/>
          </p:nvSpPr>
          <p:spPr>
            <a:xfrm>
              <a:off x="856710" y="3253720"/>
              <a:ext cx="498337" cy="412994"/>
            </a:xfrm>
            <a:custGeom>
              <a:rect b="b" l="l" r="r" t="t"/>
              <a:pathLst>
                <a:path extrusionOk="0" h="8125" w="9804">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24"/>
            <p:cNvSpPr/>
            <p:nvPr/>
          </p:nvSpPr>
          <p:spPr>
            <a:xfrm>
              <a:off x="833480" y="3915326"/>
              <a:ext cx="135564" cy="134598"/>
            </a:xfrm>
            <a:custGeom>
              <a:rect b="b" l="l" r="r" t="t"/>
              <a:pathLst>
                <a:path extrusionOk="0" h="2648" w="2667">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24"/>
            <p:cNvSpPr/>
            <p:nvPr/>
          </p:nvSpPr>
          <p:spPr>
            <a:xfrm>
              <a:off x="905863" y="3973781"/>
              <a:ext cx="73348" cy="23839"/>
            </a:xfrm>
            <a:custGeom>
              <a:rect b="b" l="l" r="r" t="t"/>
              <a:pathLst>
                <a:path extrusionOk="0" h="469" w="1443">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24"/>
            <p:cNvSpPr/>
            <p:nvPr/>
          </p:nvSpPr>
          <p:spPr>
            <a:xfrm>
              <a:off x="1133227" y="3968240"/>
              <a:ext cx="144764" cy="119755"/>
            </a:xfrm>
            <a:custGeom>
              <a:rect b="b" l="l" r="r" t="t"/>
              <a:pathLst>
                <a:path extrusionOk="0" h="2356" w="2848">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24"/>
            <p:cNvSpPr/>
            <p:nvPr/>
          </p:nvSpPr>
          <p:spPr>
            <a:xfrm>
              <a:off x="1199104" y="3893062"/>
              <a:ext cx="100237" cy="129972"/>
            </a:xfrm>
            <a:custGeom>
              <a:rect b="b" l="l" r="r" t="t"/>
              <a:pathLst>
                <a:path extrusionOk="0" h="2557" w="1972">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24"/>
            <p:cNvSpPr/>
            <p:nvPr/>
          </p:nvSpPr>
          <p:spPr>
            <a:xfrm>
              <a:off x="698932" y="2699772"/>
              <a:ext cx="186597" cy="410198"/>
            </a:xfrm>
            <a:custGeom>
              <a:rect b="b" l="l" r="r" t="t"/>
              <a:pathLst>
                <a:path extrusionOk="0" h="8070" w="3671">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24"/>
            <p:cNvSpPr/>
            <p:nvPr/>
          </p:nvSpPr>
          <p:spPr>
            <a:xfrm>
              <a:off x="819553" y="2754516"/>
              <a:ext cx="65977" cy="355454"/>
            </a:xfrm>
            <a:custGeom>
              <a:rect b="b" l="l" r="r" t="t"/>
              <a:pathLst>
                <a:path extrusionOk="0" h="6993" w="1298">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24"/>
            <p:cNvSpPr/>
            <p:nvPr/>
          </p:nvSpPr>
          <p:spPr>
            <a:xfrm>
              <a:off x="676668" y="3107126"/>
              <a:ext cx="142934" cy="395356"/>
            </a:xfrm>
            <a:custGeom>
              <a:rect b="b" l="l" r="r" t="t"/>
              <a:pathLst>
                <a:path extrusionOk="0" h="7778" w="2812">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24"/>
            <p:cNvSpPr/>
            <p:nvPr/>
          </p:nvSpPr>
          <p:spPr>
            <a:xfrm>
              <a:off x="659996" y="3458820"/>
              <a:ext cx="135513" cy="190257"/>
            </a:xfrm>
            <a:custGeom>
              <a:rect b="b" l="l" r="r" t="t"/>
              <a:pathLst>
                <a:path extrusionOk="0" h="3743" w="2666">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24"/>
            <p:cNvSpPr/>
            <p:nvPr/>
          </p:nvSpPr>
          <p:spPr>
            <a:xfrm>
              <a:off x="724906" y="3107126"/>
              <a:ext cx="94696" cy="33446"/>
            </a:xfrm>
            <a:custGeom>
              <a:rect b="b" l="l" r="r" t="t"/>
              <a:pathLst>
                <a:path extrusionOk="0" h="658" w="1863">
                  <a:moveTo>
                    <a:pt x="19" y="1"/>
                  </a:moveTo>
                  <a:lnTo>
                    <a:pt x="1" y="128"/>
                  </a:lnTo>
                  <a:lnTo>
                    <a:pt x="1699" y="658"/>
                  </a:lnTo>
                  <a:lnTo>
                    <a:pt x="1863" y="37"/>
                  </a:lnTo>
                  <a:lnTo>
                    <a:pt x="19"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24"/>
            <p:cNvSpPr/>
            <p:nvPr/>
          </p:nvSpPr>
          <p:spPr>
            <a:xfrm>
              <a:off x="1360541" y="2699772"/>
              <a:ext cx="186546" cy="410198"/>
            </a:xfrm>
            <a:custGeom>
              <a:rect b="b" l="l" r="r" t="t"/>
              <a:pathLst>
                <a:path extrusionOk="0" h="8070" w="367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24"/>
            <p:cNvSpPr/>
            <p:nvPr/>
          </p:nvSpPr>
          <p:spPr>
            <a:xfrm>
              <a:off x="1360541" y="2754516"/>
              <a:ext cx="65927" cy="355454"/>
            </a:xfrm>
            <a:custGeom>
              <a:rect b="b" l="l" r="r" t="t"/>
              <a:pathLst>
                <a:path extrusionOk="0" h="6993" w="1297">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24"/>
            <p:cNvSpPr/>
            <p:nvPr/>
          </p:nvSpPr>
          <p:spPr>
            <a:xfrm>
              <a:off x="1426417" y="3107126"/>
              <a:ext cx="142985" cy="395356"/>
            </a:xfrm>
            <a:custGeom>
              <a:rect b="b" l="l" r="r" t="t"/>
              <a:pathLst>
                <a:path extrusionOk="0" h="7778" w="2813">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24"/>
            <p:cNvSpPr/>
            <p:nvPr/>
          </p:nvSpPr>
          <p:spPr>
            <a:xfrm>
              <a:off x="1450562" y="3458820"/>
              <a:ext cx="135513" cy="190511"/>
            </a:xfrm>
            <a:custGeom>
              <a:rect b="b" l="l" r="r" t="t"/>
              <a:pathLst>
                <a:path extrusionOk="0" h="3748" w="2666">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24"/>
            <p:cNvSpPr/>
            <p:nvPr/>
          </p:nvSpPr>
          <p:spPr>
            <a:xfrm>
              <a:off x="1426417" y="3107126"/>
              <a:ext cx="94696" cy="33446"/>
            </a:xfrm>
            <a:custGeom>
              <a:rect b="b" l="l" r="r" t="t"/>
              <a:pathLst>
                <a:path extrusionOk="0" h="658" w="1863">
                  <a:moveTo>
                    <a:pt x="1826" y="1"/>
                  </a:moveTo>
                  <a:lnTo>
                    <a:pt x="1" y="37"/>
                  </a:lnTo>
                  <a:lnTo>
                    <a:pt x="165" y="658"/>
                  </a:lnTo>
                  <a:lnTo>
                    <a:pt x="1863" y="128"/>
                  </a:lnTo>
                  <a:lnTo>
                    <a:pt x="1826"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24"/>
            <p:cNvSpPr/>
            <p:nvPr/>
          </p:nvSpPr>
          <p:spPr>
            <a:xfrm>
              <a:off x="819553" y="2649654"/>
              <a:ext cx="586527" cy="954892"/>
            </a:xfrm>
            <a:custGeom>
              <a:rect b="b" l="l" r="r" t="t"/>
              <a:pathLst>
                <a:path extrusionOk="0" h="18786" w="11539">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24"/>
            <p:cNvSpPr/>
            <p:nvPr/>
          </p:nvSpPr>
          <p:spPr>
            <a:xfrm>
              <a:off x="889190" y="3296417"/>
              <a:ext cx="412028" cy="153354"/>
            </a:xfrm>
            <a:custGeom>
              <a:rect b="b" l="l" r="r" t="t"/>
              <a:pathLst>
                <a:path extrusionOk="0" h="3017" w="8106">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24"/>
            <p:cNvSpPr/>
            <p:nvPr/>
          </p:nvSpPr>
          <p:spPr>
            <a:xfrm>
              <a:off x="1079398" y="3302924"/>
              <a:ext cx="241290" cy="85394"/>
            </a:xfrm>
            <a:custGeom>
              <a:rect b="b" l="l" r="r" t="t"/>
              <a:pathLst>
                <a:path extrusionOk="0" h="1680" w="4747">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24"/>
            <p:cNvSpPr/>
            <p:nvPr/>
          </p:nvSpPr>
          <p:spPr>
            <a:xfrm>
              <a:off x="961573" y="2827814"/>
              <a:ext cx="370246" cy="167485"/>
            </a:xfrm>
            <a:custGeom>
              <a:rect b="b" l="l" r="r" t="t"/>
              <a:pathLst>
                <a:path extrusionOk="0" h="3295" w="7284">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24"/>
            <p:cNvSpPr/>
            <p:nvPr/>
          </p:nvSpPr>
          <p:spPr>
            <a:xfrm>
              <a:off x="893816" y="2821358"/>
              <a:ext cx="301625" cy="99474"/>
            </a:xfrm>
            <a:custGeom>
              <a:rect b="b" l="l" r="r" t="t"/>
              <a:pathLst>
                <a:path extrusionOk="0" h="1957" w="5934">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24"/>
            <p:cNvSpPr/>
            <p:nvPr/>
          </p:nvSpPr>
          <p:spPr>
            <a:xfrm>
              <a:off x="955981" y="3100619"/>
              <a:ext cx="359165" cy="51491"/>
            </a:xfrm>
            <a:custGeom>
              <a:rect b="b" l="l" r="r" t="t"/>
              <a:pathLst>
                <a:path extrusionOk="0" h="1013" w="7066">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24"/>
            <p:cNvSpPr/>
            <p:nvPr/>
          </p:nvSpPr>
          <p:spPr>
            <a:xfrm>
              <a:off x="997713" y="2643198"/>
              <a:ext cx="95662" cy="296034"/>
            </a:xfrm>
            <a:custGeom>
              <a:rect b="b" l="l" r="r" t="t"/>
              <a:pathLst>
                <a:path extrusionOk="0" h="5824" w="1882">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24"/>
            <p:cNvSpPr/>
            <p:nvPr/>
          </p:nvSpPr>
          <p:spPr>
            <a:xfrm>
              <a:off x="1154576" y="2644113"/>
              <a:ext cx="124381" cy="177295"/>
            </a:xfrm>
            <a:custGeom>
              <a:rect b="b" l="l" r="r" t="t"/>
              <a:pathLst>
                <a:path extrusionOk="0" h="3488" w="2447">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24"/>
            <p:cNvSpPr/>
            <p:nvPr/>
          </p:nvSpPr>
          <p:spPr>
            <a:xfrm>
              <a:off x="970824" y="2924340"/>
              <a:ext cx="83565" cy="70806"/>
            </a:xfrm>
            <a:custGeom>
              <a:rect b="b" l="l" r="r" t="t"/>
              <a:pathLst>
                <a:path extrusionOk="0" h="1393" w="1644">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24"/>
            <p:cNvSpPr/>
            <p:nvPr/>
          </p:nvSpPr>
          <p:spPr>
            <a:xfrm>
              <a:off x="982871" y="2932676"/>
              <a:ext cx="62216" cy="53524"/>
            </a:xfrm>
            <a:custGeom>
              <a:rect b="b" l="l" r="r" t="t"/>
              <a:pathLst>
                <a:path extrusionOk="0" h="1053" w="1224">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24"/>
            <p:cNvSpPr/>
            <p:nvPr/>
          </p:nvSpPr>
          <p:spPr>
            <a:xfrm>
              <a:off x="998679" y="2943808"/>
              <a:ext cx="36242" cy="31311"/>
            </a:xfrm>
            <a:custGeom>
              <a:rect b="b" l="l" r="r" t="t"/>
              <a:pathLst>
                <a:path extrusionOk="0" h="616" w="713">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24"/>
            <p:cNvSpPr/>
            <p:nvPr/>
          </p:nvSpPr>
          <p:spPr>
            <a:xfrm>
              <a:off x="1159202" y="2821358"/>
              <a:ext cx="26025" cy="123466"/>
            </a:xfrm>
            <a:custGeom>
              <a:rect b="b" l="l" r="r" t="t"/>
              <a:pathLst>
                <a:path extrusionOk="0" h="2429" w="512">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24"/>
            <p:cNvSpPr/>
            <p:nvPr/>
          </p:nvSpPr>
          <p:spPr>
            <a:xfrm>
              <a:off x="1184261" y="2937149"/>
              <a:ext cx="13012" cy="9505"/>
            </a:xfrm>
            <a:custGeom>
              <a:rect b="b" l="l" r="r" t="t"/>
              <a:pathLst>
                <a:path extrusionOk="0" h="187" w="256">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24"/>
            <p:cNvSpPr/>
            <p:nvPr/>
          </p:nvSpPr>
          <p:spPr>
            <a:xfrm>
              <a:off x="1251052" y="2821358"/>
              <a:ext cx="26025" cy="123466"/>
            </a:xfrm>
            <a:custGeom>
              <a:rect b="b" l="l" r="r" t="t"/>
              <a:pathLst>
                <a:path extrusionOk="0" h="2429" w="512">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24"/>
            <p:cNvSpPr/>
            <p:nvPr/>
          </p:nvSpPr>
          <p:spPr>
            <a:xfrm>
              <a:off x="1239006" y="2937149"/>
              <a:ext cx="12098" cy="9505"/>
            </a:xfrm>
            <a:custGeom>
              <a:rect b="b" l="l" r="r" t="t"/>
              <a:pathLst>
                <a:path extrusionOk="0" h="187" w="238">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24"/>
            <p:cNvSpPr/>
            <p:nvPr/>
          </p:nvSpPr>
          <p:spPr>
            <a:xfrm>
              <a:off x="1078483" y="2567105"/>
              <a:ext cx="89105" cy="132717"/>
            </a:xfrm>
            <a:custGeom>
              <a:rect b="b" l="l" r="r" t="t"/>
              <a:pathLst>
                <a:path extrusionOk="0" h="2611" w="1753">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24"/>
            <p:cNvSpPr/>
            <p:nvPr/>
          </p:nvSpPr>
          <p:spPr>
            <a:xfrm>
              <a:off x="1078483" y="2567105"/>
              <a:ext cx="89105" cy="77058"/>
            </a:xfrm>
            <a:custGeom>
              <a:rect b="b" l="l" r="r" t="t"/>
              <a:pathLst>
                <a:path extrusionOk="0" h="1516" w="1753">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24"/>
            <p:cNvSpPr/>
            <p:nvPr/>
          </p:nvSpPr>
          <p:spPr>
            <a:xfrm>
              <a:off x="990292" y="2438098"/>
              <a:ext cx="265434" cy="101203"/>
            </a:xfrm>
            <a:custGeom>
              <a:rect b="b" l="l" r="r" t="t"/>
              <a:pathLst>
                <a:path extrusionOk="0" h="1991" w="5222">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24"/>
            <p:cNvSpPr/>
            <p:nvPr/>
          </p:nvSpPr>
          <p:spPr>
            <a:xfrm>
              <a:off x="990292" y="2260904"/>
              <a:ext cx="265434" cy="235699"/>
            </a:xfrm>
            <a:custGeom>
              <a:rect b="b" l="l" r="r" t="t"/>
              <a:pathLst>
                <a:path extrusionOk="0" h="4637" w="5222">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24"/>
            <p:cNvSpPr/>
            <p:nvPr/>
          </p:nvSpPr>
          <p:spPr>
            <a:xfrm>
              <a:off x="1020943" y="2384269"/>
              <a:ext cx="204184" cy="230209"/>
            </a:xfrm>
            <a:custGeom>
              <a:rect b="b" l="l" r="r" t="t"/>
              <a:pathLst>
                <a:path extrusionOk="0" h="4529" w="4017">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24"/>
            <p:cNvSpPr/>
            <p:nvPr/>
          </p:nvSpPr>
          <p:spPr>
            <a:xfrm>
              <a:off x="1031160" y="2481711"/>
              <a:ext cx="182836" cy="38122"/>
            </a:xfrm>
            <a:custGeom>
              <a:rect b="b" l="l" r="r" t="t"/>
              <a:pathLst>
                <a:path extrusionOk="0" h="750" w="3597">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24"/>
            <p:cNvSpPr/>
            <p:nvPr/>
          </p:nvSpPr>
          <p:spPr>
            <a:xfrm>
              <a:off x="1030194" y="2493808"/>
              <a:ext cx="185631" cy="130887"/>
            </a:xfrm>
            <a:custGeom>
              <a:rect b="b" l="l" r="r" t="t"/>
              <a:pathLst>
                <a:path extrusionOk="0" h="2575" w="3652">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24"/>
            <p:cNvSpPr/>
            <p:nvPr/>
          </p:nvSpPr>
          <p:spPr>
            <a:xfrm>
              <a:off x="1039496" y="2412022"/>
              <a:ext cx="68722" cy="19620"/>
            </a:xfrm>
            <a:custGeom>
              <a:rect b="b" l="l" r="r" t="t"/>
              <a:pathLst>
                <a:path extrusionOk="0" h="386" w="1352">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24"/>
            <p:cNvSpPr/>
            <p:nvPr/>
          </p:nvSpPr>
          <p:spPr>
            <a:xfrm>
              <a:off x="1061760" y="2440894"/>
              <a:ext cx="20484" cy="17333"/>
            </a:xfrm>
            <a:custGeom>
              <a:rect b="b" l="l" r="r" t="t"/>
              <a:pathLst>
                <a:path extrusionOk="0" h="341" w="403">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24"/>
            <p:cNvSpPr/>
            <p:nvPr/>
          </p:nvSpPr>
          <p:spPr>
            <a:xfrm>
              <a:off x="1138768" y="2412022"/>
              <a:ext cx="67807" cy="19620"/>
            </a:xfrm>
            <a:custGeom>
              <a:rect b="b" l="l" r="r" t="t"/>
              <a:pathLst>
                <a:path extrusionOk="0" h="386" w="1334">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24"/>
            <p:cNvSpPr/>
            <p:nvPr/>
          </p:nvSpPr>
          <p:spPr>
            <a:xfrm>
              <a:off x="1163827" y="2440894"/>
              <a:ext cx="20484" cy="17333"/>
            </a:xfrm>
            <a:custGeom>
              <a:rect b="b" l="l" r="r" t="t"/>
              <a:pathLst>
                <a:path extrusionOk="0" h="341" w="403">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24"/>
            <p:cNvSpPr/>
            <p:nvPr/>
          </p:nvSpPr>
          <p:spPr>
            <a:xfrm>
              <a:off x="1243631" y="3337234"/>
              <a:ext cx="58505" cy="7472"/>
            </a:xfrm>
            <a:custGeom>
              <a:rect b="b" l="l" r="r" t="t"/>
              <a:pathLst>
                <a:path extrusionOk="0" h="147" w="1151">
                  <a:moveTo>
                    <a:pt x="1" y="147"/>
                  </a:moveTo>
                  <a:lnTo>
                    <a:pt x="1" y="147"/>
                  </a:lnTo>
                  <a:lnTo>
                    <a:pt x="1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60"/>
          <p:cNvSpPr txBox="1"/>
          <p:nvPr/>
        </p:nvSpPr>
        <p:spPr>
          <a:xfrm>
            <a:off x="4977850" y="1314900"/>
            <a:ext cx="3564900" cy="542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a:latin typeface="Montserrat"/>
                <a:ea typeface="Montserrat"/>
                <a:cs typeface="Montserrat"/>
                <a:sym typeface="Montserrat"/>
              </a:rPr>
              <a:t>Scraping of data with the aid of PyPDF2 to sieve out and process information to feed into our AI model.</a:t>
            </a:r>
            <a:endParaRPr>
              <a:latin typeface="Montserrat"/>
              <a:ea typeface="Montserrat"/>
              <a:cs typeface="Montserrat"/>
              <a:sym typeface="Montserrat"/>
            </a:endParaRPr>
          </a:p>
        </p:txBody>
      </p:sp>
      <p:sp>
        <p:nvSpPr>
          <p:cNvPr id="1006" name="Google Shape;1006;p60"/>
          <p:cNvSpPr txBox="1"/>
          <p:nvPr>
            <p:ph type="title"/>
          </p:nvPr>
        </p:nvSpPr>
        <p:spPr>
          <a:xfrm>
            <a:off x="516350" y="5157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PDF </a:t>
            </a:r>
            <a:r>
              <a:rPr lang="en"/>
              <a:t>Scraping - Method 1</a:t>
            </a:r>
            <a:endParaRPr/>
          </a:p>
        </p:txBody>
      </p:sp>
      <p:pic>
        <p:nvPicPr>
          <p:cNvPr id="1007" name="Google Shape;1007;p60"/>
          <p:cNvPicPr preferRelativeResize="0"/>
          <p:nvPr/>
        </p:nvPicPr>
        <p:blipFill>
          <a:blip r:embed="rId3">
            <a:alphaModFix/>
          </a:blip>
          <a:stretch>
            <a:fillRect/>
          </a:stretch>
        </p:blipFill>
        <p:spPr>
          <a:xfrm>
            <a:off x="636825" y="1093350"/>
            <a:ext cx="3725963" cy="3855001"/>
          </a:xfrm>
          <a:prstGeom prst="rect">
            <a:avLst/>
          </a:prstGeom>
          <a:noFill/>
          <a:ln>
            <a:noFill/>
          </a:ln>
        </p:spPr>
      </p:pic>
      <p:pic>
        <p:nvPicPr>
          <p:cNvPr id="1008" name="Google Shape;1008;p60"/>
          <p:cNvPicPr preferRelativeResize="0"/>
          <p:nvPr/>
        </p:nvPicPr>
        <p:blipFill>
          <a:blip r:embed="rId4">
            <a:alphaModFix/>
          </a:blip>
          <a:stretch>
            <a:fillRect/>
          </a:stretch>
        </p:blipFill>
        <p:spPr>
          <a:xfrm>
            <a:off x="4667588" y="2479575"/>
            <a:ext cx="4476412" cy="211919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61"/>
          <p:cNvSpPr txBox="1"/>
          <p:nvPr>
            <p:ph type="title"/>
          </p:nvPr>
        </p:nvSpPr>
        <p:spPr>
          <a:xfrm>
            <a:off x="714300" y="50535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PDF Scraping - Method 2</a:t>
            </a:r>
            <a:endParaRPr/>
          </a:p>
        </p:txBody>
      </p:sp>
      <p:pic>
        <p:nvPicPr>
          <p:cNvPr id="1014" name="Google Shape;1014;p61"/>
          <p:cNvPicPr preferRelativeResize="0"/>
          <p:nvPr/>
        </p:nvPicPr>
        <p:blipFill>
          <a:blip r:embed="rId3">
            <a:alphaModFix/>
          </a:blip>
          <a:stretch>
            <a:fillRect/>
          </a:stretch>
        </p:blipFill>
        <p:spPr>
          <a:xfrm>
            <a:off x="165175" y="1068775"/>
            <a:ext cx="4328491" cy="3821099"/>
          </a:xfrm>
          <a:prstGeom prst="rect">
            <a:avLst/>
          </a:prstGeom>
          <a:noFill/>
          <a:ln>
            <a:noFill/>
          </a:ln>
        </p:spPr>
      </p:pic>
      <p:pic>
        <p:nvPicPr>
          <p:cNvPr id="1015" name="Google Shape;1015;p61"/>
          <p:cNvPicPr preferRelativeResize="0"/>
          <p:nvPr/>
        </p:nvPicPr>
        <p:blipFill>
          <a:blip r:embed="rId4">
            <a:alphaModFix/>
          </a:blip>
          <a:stretch>
            <a:fillRect/>
          </a:stretch>
        </p:blipFill>
        <p:spPr>
          <a:xfrm>
            <a:off x="4645316" y="2485650"/>
            <a:ext cx="4345534" cy="2404230"/>
          </a:xfrm>
          <a:prstGeom prst="rect">
            <a:avLst/>
          </a:prstGeom>
          <a:noFill/>
          <a:ln>
            <a:noFill/>
          </a:ln>
        </p:spPr>
      </p:pic>
      <p:sp>
        <p:nvSpPr>
          <p:cNvPr id="1016" name="Google Shape;1016;p61"/>
          <p:cNvSpPr/>
          <p:nvPr/>
        </p:nvSpPr>
        <p:spPr>
          <a:xfrm>
            <a:off x="4868475" y="1190250"/>
            <a:ext cx="3943800" cy="1078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Montserrat"/>
                <a:ea typeface="Montserrat"/>
                <a:cs typeface="Montserrat"/>
                <a:sym typeface="Montserrat"/>
              </a:rPr>
              <a:t>Convert pdf into a dataframe using PyMuPDF</a:t>
            </a:r>
            <a:endParaRPr sz="16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